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1" r:id="rId2"/>
    <p:sldId id="274" r:id="rId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E6B7-B7BC-4BB6-9337-29C571E1895C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C66F7-B602-4FDE-8331-E96BA51A9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0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CBenefitsAdministrators@ASCCare.co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013" y="1162050"/>
            <a:ext cx="6037262" cy="4527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6877096"/>
            <a:ext cx="5608320" cy="1257254"/>
          </a:xfrm>
        </p:spPr>
        <p:txBody>
          <a:bodyPr/>
          <a:lstStyle/>
          <a:p>
            <a:pPr defTabSz="924828">
              <a:defRPr/>
            </a:pPr>
            <a:r>
              <a:rPr lang="en-US" dirty="0"/>
              <a:t>Ronya   - The Qualifying Event form can be found on ASC Connect.  </a:t>
            </a:r>
          </a:p>
          <a:p>
            <a:pPr defTabSz="924828">
              <a:defRPr/>
            </a:pPr>
            <a:r>
              <a:rPr lang="en-US" dirty="0"/>
              <a:t>Once complete, the form and all supporting documents must be submitted to </a:t>
            </a:r>
            <a:r>
              <a:rPr lang="en-US" dirty="0">
                <a:hlinkClick r:id="rId3"/>
              </a:rPr>
              <a:t>ASCBenefitsAdministrators@ASCCare.com</a:t>
            </a:r>
            <a:r>
              <a:rPr lang="en-US" dirty="0"/>
              <a:t>.  </a:t>
            </a:r>
          </a:p>
          <a:p>
            <a:pPr defTabSz="924828">
              <a:defRPr/>
            </a:pPr>
            <a:r>
              <a:rPr lang="en-US" dirty="0"/>
              <a:t>All life event change requests must be submitted within 31 days of the event date.</a:t>
            </a:r>
          </a:p>
          <a:p>
            <a:pPr defTabSz="924828">
              <a:defRPr/>
            </a:pPr>
            <a:r>
              <a:rPr lang="en-US" dirty="0"/>
              <a:t>When an employee is eligible and has been approved or enrolled in Medicaid or Medicare – the deadline to submit the proper paperwork is within 60 days of the event date.</a:t>
            </a:r>
          </a:p>
          <a:p>
            <a:pPr defTabSz="924828">
              <a:defRPr/>
            </a:pPr>
            <a:r>
              <a:rPr lang="en-US" dirty="0"/>
              <a:t>Supporting documents are documents explaining the event. For example, to add a child as a result of birth, the employee would need to submit a copy of the child’s birth certificate or a birth confirmation letter from the hospital.</a:t>
            </a:r>
          </a:p>
          <a:p>
            <a:pPr defTabSz="924828">
              <a:defRPr/>
            </a:pPr>
            <a:r>
              <a:rPr lang="en-US" dirty="0"/>
              <a:t>If you have questions, contact ASCBenefitsAdministrators@asccare.com</a:t>
            </a:r>
          </a:p>
          <a:p>
            <a:pPr defTabSz="924828">
              <a:defRPr/>
            </a:pPr>
            <a:endParaRPr lang="en-US" dirty="0"/>
          </a:p>
          <a:p>
            <a:pPr defTabSz="931723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4DF7A-E336-4AA6-AEB4-3903418177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Ronya – What is a Qualifying Event?   Also referred to as a life event, qualifying events are changes in our lives that impact our heath insurance coverage.  Examples of qualifying events are as follows: (read from slide)</a:t>
            </a:r>
          </a:p>
          <a:p>
            <a:r>
              <a:rPr lang="en-US" dirty="0"/>
              <a:t>If an employee asks about how they can change their insurance, you should reach out to the Benefits Team and they will assist you through the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4DF7A-E336-4AA6-AEB4-3903418177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8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3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9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890D-0CC2-4189-A5F9-3594712BD00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929A-CC32-4414-95CE-3B683CD0A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4a"/><Relationship Id="rId7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hyperlink" Target="mailto:ASCBenefitsAdministrators@ASCCare.com" TargetMode="Externa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D3F-898C-428A-A285-68D52B91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Qualifying Events </a:t>
            </a:r>
            <a:br>
              <a:rPr lang="en-US" sz="4000" b="1" dirty="0"/>
            </a:br>
            <a:r>
              <a:rPr lang="en-US" sz="2800" dirty="0"/>
              <a:t>How do I submit a qualifying event?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183E-72F3-47A2-B4F9-18672B7BF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69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pPr marL="279400" lvl="1" indent="0">
              <a:buNone/>
            </a:pPr>
            <a:r>
              <a:rPr lang="en-US" sz="2600" dirty="0"/>
              <a:t>Deadlines </a:t>
            </a:r>
          </a:p>
          <a:p>
            <a:pPr lvl="2"/>
            <a:r>
              <a:rPr lang="en-US" sz="2400" dirty="0"/>
              <a:t>Medicaid/Medicare event – 60 days</a:t>
            </a:r>
          </a:p>
          <a:p>
            <a:pPr lvl="2"/>
            <a:r>
              <a:rPr lang="en-US" sz="2400" dirty="0"/>
              <a:t>All other events – 31 days</a:t>
            </a:r>
          </a:p>
          <a:p>
            <a:pPr marL="279400" lvl="2" indent="0">
              <a:buNone/>
            </a:pPr>
            <a:endParaRPr lang="en-US" sz="2400" dirty="0"/>
          </a:p>
          <a:p>
            <a:pPr marL="279400" lvl="2" indent="0">
              <a:buNone/>
            </a:pPr>
            <a:r>
              <a:rPr lang="en-US" sz="2600" dirty="0"/>
              <a:t>Steps to Submit</a:t>
            </a:r>
          </a:p>
          <a:p>
            <a:pPr lvl="2"/>
            <a:r>
              <a:rPr lang="en-US" sz="2400" dirty="0"/>
              <a:t>Reach out to your Payroll Benefits Coordinator, Business Office Manager or Supervisor depending on your work location</a:t>
            </a:r>
          </a:p>
          <a:p>
            <a:pPr lvl="2"/>
            <a:r>
              <a:rPr lang="en-US" sz="2400"/>
              <a:t>Complete current Qualifying </a:t>
            </a:r>
            <a:r>
              <a:rPr lang="en-US" sz="2400" dirty="0"/>
              <a:t>Event Form </a:t>
            </a:r>
          </a:p>
          <a:p>
            <a:pPr lvl="2"/>
            <a:r>
              <a:rPr lang="en-US" sz="2400" dirty="0"/>
              <a:t>Gather supporting Documents</a:t>
            </a:r>
          </a:p>
          <a:p>
            <a:pPr lvl="2"/>
            <a:r>
              <a:rPr lang="en-US" sz="2400" dirty="0"/>
              <a:t>Email to </a:t>
            </a:r>
            <a:r>
              <a:rPr lang="en-US" sz="2400" dirty="0">
                <a:hlinkClick r:id="rId6"/>
              </a:rPr>
              <a:t>ASCBenefitsAdministrators@ASCCare.com</a:t>
            </a:r>
            <a:endParaRPr lang="en-US" sz="2400" dirty="0"/>
          </a:p>
          <a:p>
            <a:pPr marL="0" indent="0">
              <a:buNone/>
            </a:pPr>
            <a:endParaRPr lang="en-US" sz="2200" i="1" dirty="0"/>
          </a:p>
          <a:p>
            <a:pPr marL="279400" indent="0">
              <a:buNone/>
            </a:pPr>
            <a:r>
              <a:rPr lang="en-US" sz="2200" i="1" dirty="0"/>
              <a:t>All forms and supporting documents must be sent to the ASC benefits email before the deadlines.</a:t>
            </a:r>
          </a:p>
          <a:p>
            <a:pPr lvl="1"/>
            <a:endParaRPr lang="en-US" sz="2800" dirty="0"/>
          </a:p>
          <a:p>
            <a:pPr marL="914400" lvl="2" indent="0">
              <a:buNone/>
            </a:pPr>
            <a:endParaRPr lang="en-US" sz="2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9A0451-C083-7DF4-8B97-29A1485C927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9737" y="5689600"/>
            <a:ext cx="487363" cy="48736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20B66B1-9364-7E41-5738-BC1D856C36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034" y="5927089"/>
            <a:ext cx="1139190" cy="565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8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8D3F-898C-428A-A285-68D52B91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Qualifying Events </a:t>
            </a:r>
            <a:br>
              <a:rPr lang="en-US" sz="4000" b="1" dirty="0"/>
            </a:br>
            <a:r>
              <a:rPr lang="en-US" sz="3100" dirty="0"/>
              <a:t>What is a qualifying event?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183E-72F3-47A2-B4F9-18672B7BF4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Marriage</a:t>
            </a:r>
          </a:p>
          <a:p>
            <a:pPr lvl="1"/>
            <a:r>
              <a:rPr lang="en-US" dirty="0"/>
              <a:t>Divorce</a:t>
            </a:r>
          </a:p>
          <a:p>
            <a:pPr lvl="1"/>
            <a:r>
              <a:rPr lang="en-US" dirty="0"/>
              <a:t>Birth/Adoption</a:t>
            </a:r>
          </a:p>
          <a:p>
            <a:pPr lvl="1"/>
            <a:r>
              <a:rPr lang="en-US" dirty="0"/>
              <a:t>Gained or lost custody/guardianship of a dependent</a:t>
            </a:r>
          </a:p>
          <a:p>
            <a:pPr lvl="1"/>
            <a:r>
              <a:rPr lang="en-US" dirty="0"/>
              <a:t>Lost coverage </a:t>
            </a:r>
          </a:p>
          <a:p>
            <a:pPr lvl="1"/>
            <a:r>
              <a:rPr lang="en-US" dirty="0"/>
              <a:t>Gained Coverage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8ED77-EB64-43AC-ACAE-A171F7D6AA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Death of a dependent</a:t>
            </a:r>
          </a:p>
          <a:p>
            <a:r>
              <a:rPr lang="en-US" sz="2400" dirty="0"/>
              <a:t>Eligible for Medicaid/Medicare</a:t>
            </a:r>
          </a:p>
          <a:p>
            <a:r>
              <a:rPr lang="en-US" sz="2400" dirty="0"/>
              <a:t>Spouse or dependent moves </a:t>
            </a:r>
            <a:r>
              <a:rPr lang="en-US" sz="2000" dirty="0"/>
              <a:t>out</a:t>
            </a:r>
            <a:r>
              <a:rPr lang="en-US" sz="2400" dirty="0"/>
              <a:t> of the country</a:t>
            </a:r>
          </a:p>
          <a:p>
            <a:r>
              <a:rPr lang="en-US" sz="2400" dirty="0"/>
              <a:t>Court Order to provide coverage</a:t>
            </a:r>
          </a:p>
          <a:p>
            <a:r>
              <a:rPr lang="en-US" sz="2400" dirty="0"/>
              <a:t>Age Out (Child turns 26)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6A4DAE-A5E4-BD58-0C0F-DB794C6A42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1454" y="5479490"/>
            <a:ext cx="487363" cy="487363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EA9D3FE-EABC-ACAB-A060-36E5329E4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034" y="5927089"/>
            <a:ext cx="1139190" cy="565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4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344</Words>
  <Application>Microsoft Office PowerPoint</Application>
  <PresentationFormat>Letter Paper (8.5x11 in)</PresentationFormat>
  <Paragraphs>35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Qualifying Events  How do I submit a qualifying event?</vt:lpstr>
      <vt:lpstr> Qualifying Events  What is a qualifying event?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Jones</dc:creator>
  <cp:lastModifiedBy>Mary Hedlund</cp:lastModifiedBy>
  <cp:revision>3</cp:revision>
  <dcterms:created xsi:type="dcterms:W3CDTF">2021-05-26T20:39:05Z</dcterms:created>
  <dcterms:modified xsi:type="dcterms:W3CDTF">2023-06-20T17:49:32Z</dcterms:modified>
</cp:coreProperties>
</file>