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33E99-3271-4B6D-9AAF-5034DD54E3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7AEBC03-CAD1-0B7A-0C83-CEF9E977F0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DC1339-FC40-6378-7E45-A76C970AF400}"/>
              </a:ext>
            </a:extLst>
          </p:cNvPr>
          <p:cNvSpPr>
            <a:spLocks noGrp="1"/>
          </p:cNvSpPr>
          <p:nvPr>
            <p:ph type="dt" sz="half" idx="10"/>
          </p:nvPr>
        </p:nvSpPr>
        <p:spPr/>
        <p:txBody>
          <a:bodyPr/>
          <a:lstStyle/>
          <a:p>
            <a:fld id="{8FE90C02-7DDE-44D3-88AF-CB94F93D90DD}" type="datetimeFigureOut">
              <a:rPr lang="en-US" smtClean="0"/>
              <a:t>10/16/2024</a:t>
            </a:fld>
            <a:endParaRPr lang="en-US" dirty="0"/>
          </a:p>
        </p:txBody>
      </p:sp>
      <p:sp>
        <p:nvSpPr>
          <p:cNvPr id="5" name="Footer Placeholder 4">
            <a:extLst>
              <a:ext uri="{FF2B5EF4-FFF2-40B4-BE49-F238E27FC236}">
                <a16:creationId xmlns:a16="http://schemas.microsoft.com/office/drawing/2014/main" id="{897E9092-3CBB-64FB-F717-79CE68B1F32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B19A1AF-9987-6C92-4B74-1EA2C22E8EDE}"/>
              </a:ext>
            </a:extLst>
          </p:cNvPr>
          <p:cNvSpPr>
            <a:spLocks noGrp="1"/>
          </p:cNvSpPr>
          <p:nvPr>
            <p:ph type="sldNum" sz="quarter" idx="12"/>
          </p:nvPr>
        </p:nvSpPr>
        <p:spPr/>
        <p:txBody>
          <a:bodyPr/>
          <a:lstStyle/>
          <a:p>
            <a:fld id="{8DEA87D2-0515-4ACD-BB0B-D60A9E568D11}" type="slidenum">
              <a:rPr lang="en-US" smtClean="0"/>
              <a:t>‹#›</a:t>
            </a:fld>
            <a:endParaRPr lang="en-US" dirty="0"/>
          </a:p>
        </p:txBody>
      </p:sp>
    </p:spTree>
    <p:extLst>
      <p:ext uri="{BB962C8B-B14F-4D97-AF65-F5344CB8AC3E}">
        <p14:creationId xmlns:p14="http://schemas.microsoft.com/office/powerpoint/2010/main" val="293279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CFF41-F8D6-F32B-FE8B-EBAB5E20D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DEBC2B-F37E-7CF4-96D3-BDE4CF680F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247AAD-5536-7297-A6FD-E28F03617A53}"/>
              </a:ext>
            </a:extLst>
          </p:cNvPr>
          <p:cNvSpPr>
            <a:spLocks noGrp="1"/>
          </p:cNvSpPr>
          <p:nvPr>
            <p:ph type="dt" sz="half" idx="10"/>
          </p:nvPr>
        </p:nvSpPr>
        <p:spPr/>
        <p:txBody>
          <a:bodyPr/>
          <a:lstStyle/>
          <a:p>
            <a:fld id="{8FE90C02-7DDE-44D3-88AF-CB94F93D90DD}" type="datetimeFigureOut">
              <a:rPr lang="en-US" smtClean="0"/>
              <a:t>10/16/2024</a:t>
            </a:fld>
            <a:endParaRPr lang="en-US" dirty="0"/>
          </a:p>
        </p:txBody>
      </p:sp>
      <p:sp>
        <p:nvSpPr>
          <p:cNvPr id="5" name="Footer Placeholder 4">
            <a:extLst>
              <a:ext uri="{FF2B5EF4-FFF2-40B4-BE49-F238E27FC236}">
                <a16:creationId xmlns:a16="http://schemas.microsoft.com/office/drawing/2014/main" id="{5CFD4D77-215E-2239-DAAE-F4DAA817389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A54115A-C745-E9EC-EDBF-725087B37074}"/>
              </a:ext>
            </a:extLst>
          </p:cNvPr>
          <p:cNvSpPr>
            <a:spLocks noGrp="1"/>
          </p:cNvSpPr>
          <p:nvPr>
            <p:ph type="sldNum" sz="quarter" idx="12"/>
          </p:nvPr>
        </p:nvSpPr>
        <p:spPr/>
        <p:txBody>
          <a:bodyPr/>
          <a:lstStyle/>
          <a:p>
            <a:fld id="{8DEA87D2-0515-4ACD-BB0B-D60A9E568D11}" type="slidenum">
              <a:rPr lang="en-US" smtClean="0"/>
              <a:t>‹#›</a:t>
            </a:fld>
            <a:endParaRPr lang="en-US" dirty="0"/>
          </a:p>
        </p:txBody>
      </p:sp>
    </p:spTree>
    <p:extLst>
      <p:ext uri="{BB962C8B-B14F-4D97-AF65-F5344CB8AC3E}">
        <p14:creationId xmlns:p14="http://schemas.microsoft.com/office/powerpoint/2010/main" val="746986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AE7F12-F15E-8029-581E-10A29B9FF1F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559A22-1559-4AAA-9AC6-72624237B7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FC9604-81FE-84D8-5C0A-27DE8DB52F61}"/>
              </a:ext>
            </a:extLst>
          </p:cNvPr>
          <p:cNvSpPr>
            <a:spLocks noGrp="1"/>
          </p:cNvSpPr>
          <p:nvPr>
            <p:ph type="dt" sz="half" idx="10"/>
          </p:nvPr>
        </p:nvSpPr>
        <p:spPr/>
        <p:txBody>
          <a:bodyPr/>
          <a:lstStyle/>
          <a:p>
            <a:fld id="{8FE90C02-7DDE-44D3-88AF-CB94F93D90DD}" type="datetimeFigureOut">
              <a:rPr lang="en-US" smtClean="0"/>
              <a:t>10/16/2024</a:t>
            </a:fld>
            <a:endParaRPr lang="en-US" dirty="0"/>
          </a:p>
        </p:txBody>
      </p:sp>
      <p:sp>
        <p:nvSpPr>
          <p:cNvPr id="5" name="Footer Placeholder 4">
            <a:extLst>
              <a:ext uri="{FF2B5EF4-FFF2-40B4-BE49-F238E27FC236}">
                <a16:creationId xmlns:a16="http://schemas.microsoft.com/office/drawing/2014/main" id="{3940CA44-154E-A579-257F-CB7D8672AA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27DD4FF-0214-ABB6-7D7D-BACDFF37B866}"/>
              </a:ext>
            </a:extLst>
          </p:cNvPr>
          <p:cNvSpPr>
            <a:spLocks noGrp="1"/>
          </p:cNvSpPr>
          <p:nvPr>
            <p:ph type="sldNum" sz="quarter" idx="12"/>
          </p:nvPr>
        </p:nvSpPr>
        <p:spPr/>
        <p:txBody>
          <a:bodyPr/>
          <a:lstStyle/>
          <a:p>
            <a:fld id="{8DEA87D2-0515-4ACD-BB0B-D60A9E568D11}" type="slidenum">
              <a:rPr lang="en-US" smtClean="0"/>
              <a:t>‹#›</a:t>
            </a:fld>
            <a:endParaRPr lang="en-US" dirty="0"/>
          </a:p>
        </p:txBody>
      </p:sp>
    </p:spTree>
    <p:extLst>
      <p:ext uri="{BB962C8B-B14F-4D97-AF65-F5344CB8AC3E}">
        <p14:creationId xmlns:p14="http://schemas.microsoft.com/office/powerpoint/2010/main" val="1406801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6A989-46CA-3591-4AE2-BC2A0A2A48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2D6D36-82AE-3329-CA60-1CB29FABA5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A0B4B7-3312-817B-497C-3F3B600BB1EE}"/>
              </a:ext>
            </a:extLst>
          </p:cNvPr>
          <p:cNvSpPr>
            <a:spLocks noGrp="1"/>
          </p:cNvSpPr>
          <p:nvPr>
            <p:ph type="dt" sz="half" idx="10"/>
          </p:nvPr>
        </p:nvSpPr>
        <p:spPr/>
        <p:txBody>
          <a:bodyPr/>
          <a:lstStyle/>
          <a:p>
            <a:fld id="{8FE90C02-7DDE-44D3-88AF-CB94F93D90DD}" type="datetimeFigureOut">
              <a:rPr lang="en-US" smtClean="0"/>
              <a:t>10/16/2024</a:t>
            </a:fld>
            <a:endParaRPr lang="en-US" dirty="0"/>
          </a:p>
        </p:txBody>
      </p:sp>
      <p:sp>
        <p:nvSpPr>
          <p:cNvPr id="5" name="Footer Placeholder 4">
            <a:extLst>
              <a:ext uri="{FF2B5EF4-FFF2-40B4-BE49-F238E27FC236}">
                <a16:creationId xmlns:a16="http://schemas.microsoft.com/office/drawing/2014/main" id="{3897F414-658C-86AA-74BD-4B3827A1BFB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8793100-6D29-6F12-5CC1-D19ED5BF59D1}"/>
              </a:ext>
            </a:extLst>
          </p:cNvPr>
          <p:cNvSpPr>
            <a:spLocks noGrp="1"/>
          </p:cNvSpPr>
          <p:nvPr>
            <p:ph type="sldNum" sz="quarter" idx="12"/>
          </p:nvPr>
        </p:nvSpPr>
        <p:spPr/>
        <p:txBody>
          <a:bodyPr/>
          <a:lstStyle/>
          <a:p>
            <a:fld id="{8DEA87D2-0515-4ACD-BB0B-D60A9E568D11}" type="slidenum">
              <a:rPr lang="en-US" smtClean="0"/>
              <a:t>‹#›</a:t>
            </a:fld>
            <a:endParaRPr lang="en-US" dirty="0"/>
          </a:p>
        </p:txBody>
      </p:sp>
    </p:spTree>
    <p:extLst>
      <p:ext uri="{BB962C8B-B14F-4D97-AF65-F5344CB8AC3E}">
        <p14:creationId xmlns:p14="http://schemas.microsoft.com/office/powerpoint/2010/main" val="41403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BB961-7F19-60CC-7AB3-3AA9525E37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8C9D99-B1D2-C3C3-D1B2-56E7BC7A0C1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CD69C1-3B74-3F92-F6A8-02E24EB62F67}"/>
              </a:ext>
            </a:extLst>
          </p:cNvPr>
          <p:cNvSpPr>
            <a:spLocks noGrp="1"/>
          </p:cNvSpPr>
          <p:nvPr>
            <p:ph type="dt" sz="half" idx="10"/>
          </p:nvPr>
        </p:nvSpPr>
        <p:spPr/>
        <p:txBody>
          <a:bodyPr/>
          <a:lstStyle/>
          <a:p>
            <a:fld id="{8FE90C02-7DDE-44D3-88AF-CB94F93D90DD}" type="datetimeFigureOut">
              <a:rPr lang="en-US" smtClean="0"/>
              <a:t>10/16/2024</a:t>
            </a:fld>
            <a:endParaRPr lang="en-US" dirty="0"/>
          </a:p>
        </p:txBody>
      </p:sp>
      <p:sp>
        <p:nvSpPr>
          <p:cNvPr id="5" name="Footer Placeholder 4">
            <a:extLst>
              <a:ext uri="{FF2B5EF4-FFF2-40B4-BE49-F238E27FC236}">
                <a16:creationId xmlns:a16="http://schemas.microsoft.com/office/drawing/2014/main" id="{363C854D-B78F-41B3-A7A6-6955634C072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3A83CBB-3462-F9E2-F981-27232FA15F52}"/>
              </a:ext>
            </a:extLst>
          </p:cNvPr>
          <p:cNvSpPr>
            <a:spLocks noGrp="1"/>
          </p:cNvSpPr>
          <p:nvPr>
            <p:ph type="sldNum" sz="quarter" idx="12"/>
          </p:nvPr>
        </p:nvSpPr>
        <p:spPr/>
        <p:txBody>
          <a:bodyPr/>
          <a:lstStyle/>
          <a:p>
            <a:fld id="{8DEA87D2-0515-4ACD-BB0B-D60A9E568D11}" type="slidenum">
              <a:rPr lang="en-US" smtClean="0"/>
              <a:t>‹#›</a:t>
            </a:fld>
            <a:endParaRPr lang="en-US" dirty="0"/>
          </a:p>
        </p:txBody>
      </p:sp>
    </p:spTree>
    <p:extLst>
      <p:ext uri="{BB962C8B-B14F-4D97-AF65-F5344CB8AC3E}">
        <p14:creationId xmlns:p14="http://schemas.microsoft.com/office/powerpoint/2010/main" val="1670349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788E4-EFA1-34D6-B9CA-B5B09E2CBD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B56EAD-BD0A-382A-C789-472544AE10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A00FA99-061C-1C15-B7BC-C5E4E9523A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7296075-0FFB-A5DB-CB22-53B461A6B51B}"/>
              </a:ext>
            </a:extLst>
          </p:cNvPr>
          <p:cNvSpPr>
            <a:spLocks noGrp="1"/>
          </p:cNvSpPr>
          <p:nvPr>
            <p:ph type="dt" sz="half" idx="10"/>
          </p:nvPr>
        </p:nvSpPr>
        <p:spPr/>
        <p:txBody>
          <a:bodyPr/>
          <a:lstStyle/>
          <a:p>
            <a:fld id="{8FE90C02-7DDE-44D3-88AF-CB94F93D90DD}" type="datetimeFigureOut">
              <a:rPr lang="en-US" smtClean="0"/>
              <a:t>10/16/2024</a:t>
            </a:fld>
            <a:endParaRPr lang="en-US" dirty="0"/>
          </a:p>
        </p:txBody>
      </p:sp>
      <p:sp>
        <p:nvSpPr>
          <p:cNvPr id="6" name="Footer Placeholder 5">
            <a:extLst>
              <a:ext uri="{FF2B5EF4-FFF2-40B4-BE49-F238E27FC236}">
                <a16:creationId xmlns:a16="http://schemas.microsoft.com/office/drawing/2014/main" id="{8DF61202-7498-7623-75B2-9E4017F34F3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5557354-8DC6-AFB7-380B-33E873047725}"/>
              </a:ext>
            </a:extLst>
          </p:cNvPr>
          <p:cNvSpPr>
            <a:spLocks noGrp="1"/>
          </p:cNvSpPr>
          <p:nvPr>
            <p:ph type="sldNum" sz="quarter" idx="12"/>
          </p:nvPr>
        </p:nvSpPr>
        <p:spPr/>
        <p:txBody>
          <a:bodyPr/>
          <a:lstStyle/>
          <a:p>
            <a:fld id="{8DEA87D2-0515-4ACD-BB0B-D60A9E568D11}" type="slidenum">
              <a:rPr lang="en-US" smtClean="0"/>
              <a:t>‹#›</a:t>
            </a:fld>
            <a:endParaRPr lang="en-US" dirty="0"/>
          </a:p>
        </p:txBody>
      </p:sp>
    </p:spTree>
    <p:extLst>
      <p:ext uri="{BB962C8B-B14F-4D97-AF65-F5344CB8AC3E}">
        <p14:creationId xmlns:p14="http://schemas.microsoft.com/office/powerpoint/2010/main" val="1910455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80BA8-31B5-BF6B-AB6D-ECE2D7001CA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629A8A-338D-F38F-F082-571ECA962B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4245C4D-446B-2699-F8D3-A1E8A3D799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8A8700-CB38-FDD0-9931-736743D628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94296E-B8A4-8694-77A3-33F5066349A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A2331A8-3E6C-6A0F-F394-086E2538CC98}"/>
              </a:ext>
            </a:extLst>
          </p:cNvPr>
          <p:cNvSpPr>
            <a:spLocks noGrp="1"/>
          </p:cNvSpPr>
          <p:nvPr>
            <p:ph type="dt" sz="half" idx="10"/>
          </p:nvPr>
        </p:nvSpPr>
        <p:spPr/>
        <p:txBody>
          <a:bodyPr/>
          <a:lstStyle/>
          <a:p>
            <a:fld id="{8FE90C02-7DDE-44D3-88AF-CB94F93D90DD}" type="datetimeFigureOut">
              <a:rPr lang="en-US" smtClean="0"/>
              <a:t>10/16/2024</a:t>
            </a:fld>
            <a:endParaRPr lang="en-US" dirty="0"/>
          </a:p>
        </p:txBody>
      </p:sp>
      <p:sp>
        <p:nvSpPr>
          <p:cNvPr id="8" name="Footer Placeholder 7">
            <a:extLst>
              <a:ext uri="{FF2B5EF4-FFF2-40B4-BE49-F238E27FC236}">
                <a16:creationId xmlns:a16="http://schemas.microsoft.com/office/drawing/2014/main" id="{4467C7C8-33D5-C3CB-CB25-AAE8784DAE8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0BBACE5-59D4-DE61-15F5-08B5B16D7067}"/>
              </a:ext>
            </a:extLst>
          </p:cNvPr>
          <p:cNvSpPr>
            <a:spLocks noGrp="1"/>
          </p:cNvSpPr>
          <p:nvPr>
            <p:ph type="sldNum" sz="quarter" idx="12"/>
          </p:nvPr>
        </p:nvSpPr>
        <p:spPr/>
        <p:txBody>
          <a:bodyPr/>
          <a:lstStyle/>
          <a:p>
            <a:fld id="{8DEA87D2-0515-4ACD-BB0B-D60A9E568D11}" type="slidenum">
              <a:rPr lang="en-US" smtClean="0"/>
              <a:t>‹#›</a:t>
            </a:fld>
            <a:endParaRPr lang="en-US" dirty="0"/>
          </a:p>
        </p:txBody>
      </p:sp>
    </p:spTree>
    <p:extLst>
      <p:ext uri="{BB962C8B-B14F-4D97-AF65-F5344CB8AC3E}">
        <p14:creationId xmlns:p14="http://schemas.microsoft.com/office/powerpoint/2010/main" val="3833725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02D4E-E000-012D-D555-003DD840CD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F6171F-C51C-51B7-DC66-54CBAA32C518}"/>
              </a:ext>
            </a:extLst>
          </p:cNvPr>
          <p:cNvSpPr>
            <a:spLocks noGrp="1"/>
          </p:cNvSpPr>
          <p:nvPr>
            <p:ph type="dt" sz="half" idx="10"/>
          </p:nvPr>
        </p:nvSpPr>
        <p:spPr/>
        <p:txBody>
          <a:bodyPr/>
          <a:lstStyle/>
          <a:p>
            <a:fld id="{8FE90C02-7DDE-44D3-88AF-CB94F93D90DD}" type="datetimeFigureOut">
              <a:rPr lang="en-US" smtClean="0"/>
              <a:t>10/16/2024</a:t>
            </a:fld>
            <a:endParaRPr lang="en-US" dirty="0"/>
          </a:p>
        </p:txBody>
      </p:sp>
      <p:sp>
        <p:nvSpPr>
          <p:cNvPr id="4" name="Footer Placeholder 3">
            <a:extLst>
              <a:ext uri="{FF2B5EF4-FFF2-40B4-BE49-F238E27FC236}">
                <a16:creationId xmlns:a16="http://schemas.microsoft.com/office/drawing/2014/main" id="{D75144F3-DBDB-7E00-2FF1-37A179B9002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43402AB-3154-96B4-33C6-FE540D3061F6}"/>
              </a:ext>
            </a:extLst>
          </p:cNvPr>
          <p:cNvSpPr>
            <a:spLocks noGrp="1"/>
          </p:cNvSpPr>
          <p:nvPr>
            <p:ph type="sldNum" sz="quarter" idx="12"/>
          </p:nvPr>
        </p:nvSpPr>
        <p:spPr/>
        <p:txBody>
          <a:bodyPr/>
          <a:lstStyle/>
          <a:p>
            <a:fld id="{8DEA87D2-0515-4ACD-BB0B-D60A9E568D11}" type="slidenum">
              <a:rPr lang="en-US" smtClean="0"/>
              <a:t>‹#›</a:t>
            </a:fld>
            <a:endParaRPr lang="en-US" dirty="0"/>
          </a:p>
        </p:txBody>
      </p:sp>
    </p:spTree>
    <p:extLst>
      <p:ext uri="{BB962C8B-B14F-4D97-AF65-F5344CB8AC3E}">
        <p14:creationId xmlns:p14="http://schemas.microsoft.com/office/powerpoint/2010/main" val="2847429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F81BC2-858D-50F2-D516-315584C61929}"/>
              </a:ext>
            </a:extLst>
          </p:cNvPr>
          <p:cNvSpPr>
            <a:spLocks noGrp="1"/>
          </p:cNvSpPr>
          <p:nvPr>
            <p:ph type="dt" sz="half" idx="10"/>
          </p:nvPr>
        </p:nvSpPr>
        <p:spPr/>
        <p:txBody>
          <a:bodyPr/>
          <a:lstStyle/>
          <a:p>
            <a:fld id="{8FE90C02-7DDE-44D3-88AF-CB94F93D90DD}" type="datetimeFigureOut">
              <a:rPr lang="en-US" smtClean="0"/>
              <a:t>10/16/2024</a:t>
            </a:fld>
            <a:endParaRPr lang="en-US" dirty="0"/>
          </a:p>
        </p:txBody>
      </p:sp>
      <p:sp>
        <p:nvSpPr>
          <p:cNvPr id="3" name="Footer Placeholder 2">
            <a:extLst>
              <a:ext uri="{FF2B5EF4-FFF2-40B4-BE49-F238E27FC236}">
                <a16:creationId xmlns:a16="http://schemas.microsoft.com/office/drawing/2014/main" id="{7A260DD9-BCAE-7305-F556-EC7D3F2D527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5625E0C-870F-501A-B466-995BAD9CFFD7}"/>
              </a:ext>
            </a:extLst>
          </p:cNvPr>
          <p:cNvSpPr>
            <a:spLocks noGrp="1"/>
          </p:cNvSpPr>
          <p:nvPr>
            <p:ph type="sldNum" sz="quarter" idx="12"/>
          </p:nvPr>
        </p:nvSpPr>
        <p:spPr/>
        <p:txBody>
          <a:bodyPr/>
          <a:lstStyle/>
          <a:p>
            <a:fld id="{8DEA87D2-0515-4ACD-BB0B-D60A9E568D11}" type="slidenum">
              <a:rPr lang="en-US" smtClean="0"/>
              <a:t>‹#›</a:t>
            </a:fld>
            <a:endParaRPr lang="en-US" dirty="0"/>
          </a:p>
        </p:txBody>
      </p:sp>
    </p:spTree>
    <p:extLst>
      <p:ext uri="{BB962C8B-B14F-4D97-AF65-F5344CB8AC3E}">
        <p14:creationId xmlns:p14="http://schemas.microsoft.com/office/powerpoint/2010/main" val="3933177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0DF23-B1DE-9B34-ED4D-A2D96729FC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2F1A04-E8FE-DE77-033B-362C327C29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4A633E-14CB-A00B-669B-F18D641EF2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91191C-A4A2-FDC9-BF91-BFF6DF8FFA54}"/>
              </a:ext>
            </a:extLst>
          </p:cNvPr>
          <p:cNvSpPr>
            <a:spLocks noGrp="1"/>
          </p:cNvSpPr>
          <p:nvPr>
            <p:ph type="dt" sz="half" idx="10"/>
          </p:nvPr>
        </p:nvSpPr>
        <p:spPr/>
        <p:txBody>
          <a:bodyPr/>
          <a:lstStyle/>
          <a:p>
            <a:fld id="{8FE90C02-7DDE-44D3-88AF-CB94F93D90DD}" type="datetimeFigureOut">
              <a:rPr lang="en-US" smtClean="0"/>
              <a:t>10/16/2024</a:t>
            </a:fld>
            <a:endParaRPr lang="en-US" dirty="0"/>
          </a:p>
        </p:txBody>
      </p:sp>
      <p:sp>
        <p:nvSpPr>
          <p:cNvPr id="6" name="Footer Placeholder 5">
            <a:extLst>
              <a:ext uri="{FF2B5EF4-FFF2-40B4-BE49-F238E27FC236}">
                <a16:creationId xmlns:a16="http://schemas.microsoft.com/office/drawing/2014/main" id="{A0969586-EC34-D7B4-5D19-A87F38699CF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3BBA8CC-7713-C8C8-79A3-DACCADFFB062}"/>
              </a:ext>
            </a:extLst>
          </p:cNvPr>
          <p:cNvSpPr>
            <a:spLocks noGrp="1"/>
          </p:cNvSpPr>
          <p:nvPr>
            <p:ph type="sldNum" sz="quarter" idx="12"/>
          </p:nvPr>
        </p:nvSpPr>
        <p:spPr/>
        <p:txBody>
          <a:bodyPr/>
          <a:lstStyle/>
          <a:p>
            <a:fld id="{8DEA87D2-0515-4ACD-BB0B-D60A9E568D11}" type="slidenum">
              <a:rPr lang="en-US" smtClean="0"/>
              <a:t>‹#›</a:t>
            </a:fld>
            <a:endParaRPr lang="en-US" dirty="0"/>
          </a:p>
        </p:txBody>
      </p:sp>
    </p:spTree>
    <p:extLst>
      <p:ext uri="{BB962C8B-B14F-4D97-AF65-F5344CB8AC3E}">
        <p14:creationId xmlns:p14="http://schemas.microsoft.com/office/powerpoint/2010/main" val="1499640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6B725-20F2-2240-BD17-605E9217AF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C3BA731-5634-65C0-E646-BFF2101D0A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179D82D-212C-3B4D-4468-5CA079FEBA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A89816-31FE-0576-E2DC-8E749A067F75}"/>
              </a:ext>
            </a:extLst>
          </p:cNvPr>
          <p:cNvSpPr>
            <a:spLocks noGrp="1"/>
          </p:cNvSpPr>
          <p:nvPr>
            <p:ph type="dt" sz="half" idx="10"/>
          </p:nvPr>
        </p:nvSpPr>
        <p:spPr/>
        <p:txBody>
          <a:bodyPr/>
          <a:lstStyle/>
          <a:p>
            <a:fld id="{8FE90C02-7DDE-44D3-88AF-CB94F93D90DD}" type="datetimeFigureOut">
              <a:rPr lang="en-US" smtClean="0"/>
              <a:t>10/16/2024</a:t>
            </a:fld>
            <a:endParaRPr lang="en-US" dirty="0"/>
          </a:p>
        </p:txBody>
      </p:sp>
      <p:sp>
        <p:nvSpPr>
          <p:cNvPr id="6" name="Footer Placeholder 5">
            <a:extLst>
              <a:ext uri="{FF2B5EF4-FFF2-40B4-BE49-F238E27FC236}">
                <a16:creationId xmlns:a16="http://schemas.microsoft.com/office/drawing/2014/main" id="{1FF262F0-544A-0C09-4128-5DC91FFF7F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388B713-3C20-4A1D-3A88-9203689C0453}"/>
              </a:ext>
            </a:extLst>
          </p:cNvPr>
          <p:cNvSpPr>
            <a:spLocks noGrp="1"/>
          </p:cNvSpPr>
          <p:nvPr>
            <p:ph type="sldNum" sz="quarter" idx="12"/>
          </p:nvPr>
        </p:nvSpPr>
        <p:spPr/>
        <p:txBody>
          <a:bodyPr/>
          <a:lstStyle/>
          <a:p>
            <a:fld id="{8DEA87D2-0515-4ACD-BB0B-D60A9E568D11}" type="slidenum">
              <a:rPr lang="en-US" smtClean="0"/>
              <a:t>‹#›</a:t>
            </a:fld>
            <a:endParaRPr lang="en-US" dirty="0"/>
          </a:p>
        </p:txBody>
      </p:sp>
    </p:spTree>
    <p:extLst>
      <p:ext uri="{BB962C8B-B14F-4D97-AF65-F5344CB8AC3E}">
        <p14:creationId xmlns:p14="http://schemas.microsoft.com/office/powerpoint/2010/main" val="263853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06A784-FEA0-5695-C3C7-B64E24311F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A90527-AAC3-CA37-1B2F-3B07117920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EFC88E-F19D-527A-2011-602A3D8D44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FE90C02-7DDE-44D3-88AF-CB94F93D90DD}" type="datetimeFigureOut">
              <a:rPr lang="en-US" smtClean="0"/>
              <a:t>10/16/2024</a:t>
            </a:fld>
            <a:endParaRPr lang="en-US" dirty="0"/>
          </a:p>
        </p:txBody>
      </p:sp>
      <p:sp>
        <p:nvSpPr>
          <p:cNvPr id="5" name="Footer Placeholder 4">
            <a:extLst>
              <a:ext uri="{FF2B5EF4-FFF2-40B4-BE49-F238E27FC236}">
                <a16:creationId xmlns:a16="http://schemas.microsoft.com/office/drawing/2014/main" id="{91CD3C75-0D5E-A2C8-B1F8-0E201E2EAA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ED93D346-8E5C-95FA-1E7B-045C7696EB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DEA87D2-0515-4ACD-BB0B-D60A9E568D11}" type="slidenum">
              <a:rPr lang="en-US" smtClean="0"/>
              <a:t>‹#›</a:t>
            </a:fld>
            <a:endParaRPr lang="en-US" dirty="0"/>
          </a:p>
        </p:txBody>
      </p:sp>
    </p:spTree>
    <p:extLst>
      <p:ext uri="{BB962C8B-B14F-4D97-AF65-F5344CB8AC3E}">
        <p14:creationId xmlns:p14="http://schemas.microsoft.com/office/powerpoint/2010/main" val="3036121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07D7275-DA33-33D2-B59B-F6EDBDA836A0}"/>
              </a:ext>
            </a:extLst>
          </p:cNvPr>
          <p:cNvSpPr>
            <a:spLocks noGrp="1"/>
          </p:cNvSpPr>
          <p:nvPr>
            <p:ph type="title"/>
          </p:nvPr>
        </p:nvSpPr>
        <p:spPr>
          <a:xfrm>
            <a:off x="838200" y="365126"/>
            <a:ext cx="10515600" cy="613930"/>
          </a:xfrm>
        </p:spPr>
        <p:txBody>
          <a:bodyPr>
            <a:normAutofit fontScale="90000"/>
          </a:bodyPr>
          <a:lstStyle/>
          <a:p>
            <a:r>
              <a:rPr lang="en-US" dirty="0"/>
              <a:t>Garner Direct Deposit Set-Up</a:t>
            </a:r>
          </a:p>
        </p:txBody>
      </p:sp>
      <p:sp>
        <p:nvSpPr>
          <p:cNvPr id="5" name="TextBox 4">
            <a:extLst>
              <a:ext uri="{FF2B5EF4-FFF2-40B4-BE49-F238E27FC236}">
                <a16:creationId xmlns:a16="http://schemas.microsoft.com/office/drawing/2014/main" id="{E8AD8C76-5BBC-8724-08FD-7C243A9FA383}"/>
              </a:ext>
            </a:extLst>
          </p:cNvPr>
          <p:cNvSpPr txBox="1"/>
          <p:nvPr/>
        </p:nvSpPr>
        <p:spPr>
          <a:xfrm>
            <a:off x="609600" y="1237673"/>
            <a:ext cx="10972800" cy="6186309"/>
          </a:xfrm>
          <a:prstGeom prst="rect">
            <a:avLst/>
          </a:prstGeom>
          <a:noFill/>
        </p:spPr>
        <p:txBody>
          <a:bodyPr wrap="square" rtlCol="0">
            <a:spAutoFit/>
          </a:bodyPr>
          <a:lstStyle/>
          <a:p>
            <a:pPr marL="342900" indent="-342900">
              <a:buFont typeface="+mj-lt"/>
              <a:buAutoNum type="arabicPeriod"/>
            </a:pPr>
            <a:endParaRPr lang="en-US" dirty="0"/>
          </a:p>
          <a:p>
            <a:pPr marL="342900" indent="-342900">
              <a:buFont typeface="+mj-lt"/>
              <a:buAutoNum type="arabicPeriod"/>
            </a:pPr>
            <a:r>
              <a:rPr lang="en-US" dirty="0"/>
              <a:t>Once you have your Garner account set up, you can go to the top right of the home screen and select the settings gear in the top right corner.</a:t>
            </a:r>
          </a:p>
          <a:p>
            <a:pPr marL="342900" indent="-342900">
              <a:buFont typeface="+mj-lt"/>
              <a:buAutoNum type="arabicPeriod"/>
            </a:pPr>
            <a:r>
              <a:rPr lang="en-US" dirty="0"/>
              <a:t>Then pick the last settings option “Reimbursement method”.</a:t>
            </a:r>
          </a:p>
          <a:p>
            <a:pPr marL="342900" indent="-342900">
              <a:buFont typeface="+mj-lt"/>
              <a:buAutoNum type="arabicPeriod"/>
            </a:pPr>
            <a:r>
              <a:rPr lang="en-US" dirty="0"/>
              <a:t>You will see that your current Active reimbursement method is Check.  The alternate option under check is Direct deposit, click Set-Up.</a:t>
            </a:r>
          </a:p>
          <a:p>
            <a:pPr marL="342900" indent="-342900">
              <a:buFont typeface="+mj-lt"/>
              <a:buAutoNum type="arabicPeriod"/>
            </a:pPr>
            <a:r>
              <a:rPr lang="en-US" dirty="0"/>
              <a:t>The set-up link will take you to a service called Plaid.  Garner uses Plaid to connect their app to your bank account. Click Continue. </a:t>
            </a:r>
          </a:p>
          <a:p>
            <a:pPr marL="342900" indent="-342900">
              <a:buFont typeface="+mj-lt"/>
              <a:buAutoNum type="arabicPeriod"/>
            </a:pPr>
            <a:r>
              <a:rPr lang="en-US" dirty="0"/>
              <a:t>You will see a list of banking institutions that you can click on.  If your banking institution isn’t listed, go to the Search  function under “Select your Institution” and enter your bank or credit union name, once located, click on the name.</a:t>
            </a:r>
          </a:p>
          <a:p>
            <a:pPr marL="342900" indent="-342900">
              <a:buFont typeface="+mj-lt"/>
              <a:buAutoNum type="arabicPeriod"/>
            </a:pPr>
            <a:r>
              <a:rPr lang="en-US" dirty="0"/>
              <a:t>You are then taken to your banking institution to log in to your bank account. </a:t>
            </a:r>
          </a:p>
          <a:p>
            <a:pPr marL="342900" indent="-342900">
              <a:buFont typeface="+mj-lt"/>
              <a:buAutoNum type="arabicPeriod"/>
            </a:pPr>
            <a:r>
              <a:rPr lang="en-US" dirty="0"/>
              <a:t>Once in your bank account, you will be asked if you want to allow Plaid access to your account, in order to receive reimbursements via direct deposit, you will need to allow Plaid access. You will need to click Share my data. </a:t>
            </a:r>
          </a:p>
          <a:p>
            <a:pPr marL="342900" indent="-342900">
              <a:buFont typeface="+mj-lt"/>
              <a:buAutoNum type="arabicPeriod"/>
            </a:pPr>
            <a:r>
              <a:rPr lang="en-US" dirty="0"/>
              <a:t>Then you will be asked to choose the account you want your reimbursement deposited to.</a:t>
            </a:r>
          </a:p>
          <a:p>
            <a:pPr marL="342900" indent="-342900">
              <a:buFont typeface="+mj-lt"/>
              <a:buAutoNum type="arabicPeriod"/>
            </a:pPr>
            <a:r>
              <a:rPr lang="en-US" dirty="0"/>
              <a:t>Once you choose the account you want your reimbursement sent to you are finished setting up direct deposit with Garner. </a:t>
            </a:r>
          </a:p>
          <a:p>
            <a:pPr marL="342900" indent="-342900">
              <a:buFont typeface="+mj-lt"/>
              <a:buAutoNum type="arabicPeriod"/>
            </a:pPr>
            <a:r>
              <a:rPr lang="en-US" dirty="0"/>
              <a:t>You’ll then be taken back to the Garner app where you will see that Direct deposit is now your Active Reimbursement Method.</a:t>
            </a:r>
          </a:p>
          <a:p>
            <a:endParaRPr lang="en-US" dirty="0"/>
          </a:p>
          <a:p>
            <a:endParaRPr lang="en-US" dirty="0"/>
          </a:p>
        </p:txBody>
      </p:sp>
      <p:pic>
        <p:nvPicPr>
          <p:cNvPr id="2" name="Picture 1">
            <a:extLst>
              <a:ext uri="{FF2B5EF4-FFF2-40B4-BE49-F238E27FC236}">
                <a16:creationId xmlns:a16="http://schemas.microsoft.com/office/drawing/2014/main" id="{84271C4C-641F-2926-0CE2-E3AB21D083B1}"/>
              </a:ext>
            </a:extLst>
          </p:cNvPr>
          <p:cNvPicPr>
            <a:picLocks noChangeAspect="1"/>
          </p:cNvPicPr>
          <p:nvPr/>
        </p:nvPicPr>
        <p:blipFill>
          <a:blip r:embed="rId2"/>
          <a:stretch>
            <a:fillRect/>
          </a:stretch>
        </p:blipFill>
        <p:spPr>
          <a:xfrm>
            <a:off x="7943850" y="91698"/>
            <a:ext cx="4090794" cy="1375151"/>
          </a:xfrm>
          <a:prstGeom prst="rect">
            <a:avLst/>
          </a:prstGeom>
        </p:spPr>
      </p:pic>
    </p:spTree>
    <p:extLst>
      <p:ext uri="{BB962C8B-B14F-4D97-AF65-F5344CB8AC3E}">
        <p14:creationId xmlns:p14="http://schemas.microsoft.com/office/powerpoint/2010/main" val="17380227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32</TotalTime>
  <Words>268</Words>
  <Application>Microsoft Office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Garner Direct Deposit Set-Up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Laura Busick</dc:creator>
  <cp:lastModifiedBy>Mary Hedlund</cp:lastModifiedBy>
  <cp:revision>5</cp:revision>
  <dcterms:created xsi:type="dcterms:W3CDTF">2024-10-16T13:27:01Z</dcterms:created>
  <dcterms:modified xsi:type="dcterms:W3CDTF">2024-10-16T14:21:24Z</dcterms:modified>
</cp:coreProperties>
</file>