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7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F97F5-936A-4615-A25D-358152BB36BC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6E8D9-0DA0-40F9-B664-8DE483F0E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56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7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1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6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2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38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7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4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6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99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2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890D-0CC2-4189-A5F9-3594712BD001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7929A-CC32-4414-95CE-3B683CD0A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38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67F9D14-E0E8-41B2-F6C3-426C9E0281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4033" y="1964"/>
            <a:ext cx="5347820" cy="698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9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Jones</dc:creator>
  <cp:lastModifiedBy>Mary Hedlund</cp:lastModifiedBy>
  <cp:revision>19</cp:revision>
  <dcterms:created xsi:type="dcterms:W3CDTF">2021-05-26T20:39:05Z</dcterms:created>
  <dcterms:modified xsi:type="dcterms:W3CDTF">2026-06-17T16:32:41Z</dcterms:modified>
</cp:coreProperties>
</file>