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32D2E-CCA2-6CFB-99DC-4ADFB52454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40FE92-8C65-89B7-88BD-C7EB4019B8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6FC07-3A3A-4E43-86C1-55AAD95FF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0951-9ACC-458C-B76D-8BBD4C97530C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CFD43-000D-DDA8-AF61-ED123C014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49F69-B7BD-8EA4-2A05-E670ADFA3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F6DA0-50D6-45DB-9263-09A0488BC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970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6450B-65DB-EACA-FADE-B4AE7FC40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CD3A6F-C914-8515-547B-92EC825363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1158A-00FD-2FBA-0667-AF27C60E1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0951-9ACC-458C-B76D-8BBD4C97530C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FF6B2-726D-50F2-143E-4DECB7B91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04EAE-EC98-AD2A-E2D8-AED2F9783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F6DA0-50D6-45DB-9263-09A0488BC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32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419159-38CA-8EA6-A359-E2B93F9C82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8E7DA-7650-E76A-CFF3-C6489BED2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008B2-51B7-7253-1A39-99B109C0A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0951-9ACC-458C-B76D-8BBD4C97530C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7175-3252-F8F0-94A2-69C5065DF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B9249-4682-B256-383A-1A421EB4B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F6DA0-50D6-45DB-9263-09A0488BC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5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BCEA3-0C78-5DD5-0A56-3171A2E87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1CDB5-564B-0C9E-F69D-07A56852D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A3056-FDED-9716-7EC3-A9EE86D9F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0951-9ACC-458C-B76D-8BBD4C97530C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81DA7-C1D8-C838-35B4-501424F0D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D3BFC-F001-6921-30D7-E91678710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F6DA0-50D6-45DB-9263-09A0488BC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477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C6E0-58D4-D0F5-84CE-1978DA840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74EE46-C274-0304-FDCB-B4A451265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A83A7-B37D-1294-CD77-CB386D953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0951-9ACC-458C-B76D-8BBD4C97530C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26DF6-A159-1C7C-24AC-CE36EDD33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DA6A2-4B9D-64ED-290E-ECB0BEC06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F6DA0-50D6-45DB-9263-09A0488BC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391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4E86B-165A-BC2B-0ABB-073C033AA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26CCB-583F-9479-7B49-5B61BEED80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44883C-6E1B-124F-FD04-8DE2C912F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A9761D-156E-B9B5-1D54-4D533F407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0951-9ACC-458C-B76D-8BBD4C97530C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11B864-B79F-BA93-99D6-9AA91B170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4B3457-10F6-115F-507C-F6D02586A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F6DA0-50D6-45DB-9263-09A0488BC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13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7DE4D-7F1B-CC4C-DC8A-457F15EDC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B4E538-6466-2383-4614-F96163789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8D06E3-FFE7-9440-0DDB-2FBF29C39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E01796-C37E-6B34-BFB0-904F47D45F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AEA51-86C3-A08B-90C3-FF860C180C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EA9867-3266-4364-CC7E-1631BA2BF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0951-9ACC-458C-B76D-8BBD4C97530C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BB0F98-8AE0-9A8D-F0B2-FE4416409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EE324A-2260-8E26-635E-324B7D6CB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F6DA0-50D6-45DB-9263-09A0488BC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719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A8B9F-447E-A28A-4DA0-E06F1DAD3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6C26AB-0759-5D9F-A163-F11897165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0951-9ACC-458C-B76D-8BBD4C97530C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21CCF3-B97D-E08D-E30C-80FE2E55E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9E308A-39D6-8174-503D-86554357D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F6DA0-50D6-45DB-9263-09A0488BC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86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8E6A70-7281-7BE4-752D-8CC78AEEB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0951-9ACC-458C-B76D-8BBD4C97530C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6210BE-F303-0B5B-0F03-E700E61C6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96E6D4-F2F9-9C36-F6B5-916C8A7A2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F6DA0-50D6-45DB-9263-09A0488BC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084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4C4F0-DB2A-C8EF-C419-B2A39E4B6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614CD-5325-D5F9-F90C-00B976335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E01CFF-3697-A12F-6ABA-472AA97F8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54A9A-6B40-ACDA-0FFA-6160192AA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0951-9ACC-458C-B76D-8BBD4C97530C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E66332-1FA8-975F-EF8F-E7D09E2A0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9D975A-3E21-20C9-E00F-0A9D9814A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F6DA0-50D6-45DB-9263-09A0488BC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11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55447-C2D5-E582-8372-6F2C59CB6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E87E03-44B9-C2F7-3D0F-FD3EDA5670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5F6A60-3A90-7B36-D086-9C3392E00F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294A6C-6AE2-3C2B-37CB-494A94F60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0951-9ACC-458C-B76D-8BBD4C97530C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6EB586-61CF-1C21-F6E2-87849D519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1DA2C8-3E0B-24C6-B88B-532D97408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F6DA0-50D6-45DB-9263-09A0488BC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362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136FED-AD3E-E29B-129D-35A3B4370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35C720-8ED4-7517-6041-40262DBE2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3516F-D691-0D7C-0054-D7E41BCC99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10951-9ACC-458C-B76D-8BBD4C97530C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FF9DF-7257-B0A5-E56F-321605431A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ED356-D6B7-3557-29A7-000D80119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F6DA0-50D6-45DB-9263-09A0488BC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5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oncierge@getgarner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7E478-D46E-D7A3-EE6B-7B4ED7A6804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en-US" dirty="0"/>
              <a:t>Garner Health</a:t>
            </a:r>
            <a:br>
              <a:rPr lang="en-US" dirty="0"/>
            </a:br>
            <a:r>
              <a:rPr lang="en-US" sz="2000" dirty="0"/>
              <a:t>New benefit in 2024 for employees and their dependents enrolled in </a:t>
            </a:r>
            <a:br>
              <a:rPr lang="en-US" sz="2000" dirty="0"/>
            </a:br>
            <a:r>
              <a:rPr lang="en-US" sz="2000" dirty="0"/>
              <a:t>one of the ASC group medical plans.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07132-F9DC-C496-1B42-75F57E12D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858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Garner is a free innovative employee benefit that uses data analytics to help you find the highest quality doctors in the ASC Anthem plan network and helps cover out-of-pocket expenses when you see a Garner Top Provider.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does it work?</a:t>
            </a:r>
          </a:p>
          <a:p>
            <a:pPr lvl="1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Garner account</a:t>
            </a:r>
          </a:p>
          <a:p>
            <a:pPr lvl="2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Always use your personal phone number for your account.  Never use a company home office or facility main number</a:t>
            </a:r>
          </a:p>
          <a:p>
            <a:pPr lvl="1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Login and search for any providers you are currently seeing or search for new providers </a:t>
            </a:r>
          </a:p>
          <a:p>
            <a:pPr lvl="1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 for any providers you may have upcoming 2024 appointments with</a:t>
            </a:r>
          </a:p>
          <a:p>
            <a:pPr lvl="1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searching for a provider and confirming they are a Top Provider, the Top Provider will be automatically added to your account</a:t>
            </a:r>
          </a:p>
          <a:p>
            <a:pPr lvl="1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nothing further you need to do before your 2024 appointment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Garner contact information:</a:t>
            </a:r>
          </a:p>
          <a:p>
            <a:pPr lvl="1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Garner Health Mobile App</a:t>
            </a:r>
          </a:p>
          <a:p>
            <a:pPr lvl="1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Online at getgarner.com</a:t>
            </a:r>
          </a:p>
          <a:p>
            <a:pPr lvl="1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concierge@getgarner.com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 866.761.9586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Garner information and materials can also be found on the ASC Employee Benefits Portal</a:t>
            </a:r>
          </a:p>
          <a:p>
            <a:pPr lvl="1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Ascom.mybenefitsinfo.com</a:t>
            </a:r>
          </a:p>
          <a:p>
            <a:pPr marL="457200" lvl="1" indent="0">
              <a:buNone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D83DB7-F6D1-BEC2-329F-509A7A0C75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5019" y="365125"/>
            <a:ext cx="3238781" cy="13107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E688F46-8E9F-6873-3FC5-55E6217909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7418" y="350316"/>
            <a:ext cx="3238781" cy="1310754"/>
          </a:xfrm>
          <a:prstGeom prst="rect">
            <a:avLst/>
          </a:prstGeom>
        </p:spPr>
      </p:pic>
      <p:pic>
        <p:nvPicPr>
          <p:cNvPr id="9" name="Google Shape;499;g23eec968abb_0_2169">
            <a:extLst>
              <a:ext uri="{FF2B5EF4-FFF2-40B4-BE49-F238E27FC236}">
                <a16:creationId xmlns:a16="http://schemas.microsoft.com/office/drawing/2014/main" id="{918938DC-CC5A-19A5-9D35-A70FC268796B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886808" y="4537334"/>
            <a:ext cx="2054021" cy="18900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766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191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Garner Health New benefit in 2024 for employees and their dependents enrolled in  one of the ASC group medical plans.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Hedlund</dc:creator>
  <cp:lastModifiedBy>Mary Hedlund</cp:lastModifiedBy>
  <cp:revision>7</cp:revision>
  <dcterms:created xsi:type="dcterms:W3CDTF">2023-10-24T19:44:50Z</dcterms:created>
  <dcterms:modified xsi:type="dcterms:W3CDTF">2023-12-22T20:37:54Z</dcterms:modified>
</cp:coreProperties>
</file>