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74" r:id="rId4"/>
    <p:sldMasterId id="2147483753" r:id="rId5"/>
    <p:sldMasterId id="2147483834" r:id="rId6"/>
  </p:sldMasterIdLst>
  <p:notesMasterIdLst>
    <p:notesMasterId r:id="rId19"/>
  </p:notesMasterIdLst>
  <p:sldIdLst>
    <p:sldId id="2147469336" r:id="rId7"/>
    <p:sldId id="2147469341" r:id="rId8"/>
    <p:sldId id="2147469353" r:id="rId9"/>
    <p:sldId id="2147469333" r:id="rId10"/>
    <p:sldId id="2147469355" r:id="rId11"/>
    <p:sldId id="2147469357" r:id="rId12"/>
    <p:sldId id="2147469329" r:id="rId13"/>
    <p:sldId id="955" r:id="rId14"/>
    <p:sldId id="3945" r:id="rId15"/>
    <p:sldId id="2147469359" r:id="rId16"/>
    <p:sldId id="2147469360" r:id="rId17"/>
    <p:sldId id="214746934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60E8273-634B-4258-93DA-4B6EE41E89ED}">
          <p14:sldIdLst>
            <p14:sldId id="2147469336"/>
            <p14:sldId id="2147469341"/>
            <p14:sldId id="2147469353"/>
            <p14:sldId id="2147469333"/>
            <p14:sldId id="2147469355"/>
            <p14:sldId id="2147469357"/>
            <p14:sldId id="2147469329"/>
            <p14:sldId id="955"/>
            <p14:sldId id="3945"/>
            <p14:sldId id="2147469359"/>
            <p14:sldId id="2147469360"/>
            <p14:sldId id="214746934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E5D282D-97B0-6E02-9C9A-BED66472DB66}" name="April Gucciardi" initials="AG" userId="S::agucciardi@elapservices.com::a81c5d8e-a51f-414b-a410-9a2fc6495f31" providerId="AD"/>
  <p188:author id="{994F3847-5BE4-8ED0-5FA1-222F66CB9706}" name="Stephanie Beck" initials="SB" userId="S::sbeck@elapservices.com::e5617df1-00a3-4b29-ae6b-30e85ed3be6d" providerId="AD"/>
  <p188:author id="{C11B5548-BFAA-BC4D-2949-4E9CB9AE5C02}" name="Troy Sisum" initials="TS" userId="S::tsisum@elapservices.com::54cf0cd5-78ce-40e8-bd8f-b165ff613048" providerId="AD"/>
  <p188:author id="{4AC34668-67F5-808F-D19A-F0FAB3AE0934}" name="Stephanie Beck" initials="SB" userId="S::SBeck@elapservices.com::e5617df1-00a3-4b29-ae6b-30e85ed3be6d" providerId="AD"/>
  <p188:author id="{A28F5C68-AD56-9D4B-F199-89ADE0B42651}" name="Kristian Ferguson" initials="KF" userId="S::kferguson@elapservices.com::b5ef9e74-4104-4f48-8fc5-89909a625edc" providerId="AD"/>
  <p188:author id="{B32F0879-B249-7623-2B68-E5E205184830}" name="Kathy Hebling" initials="KH" userId="S::khebling@elapservices.com::073c42da-37f7-4b9c-a420-db330456990a" providerId="AD"/>
  <p188:author id="{70D08599-A6F6-2B51-E22C-AF9F0C7CA055}" name="Krista Capone" initials="KC" userId="S::kcapone@elapservices.com::cbf89dbc-f3d1-4fd0-9917-68273f3e8bc5" providerId="AD"/>
  <p188:author id="{0B89BDBE-98BC-8E5F-DB70-BE09DB9E3AFF}" name="Steve McGilvery" initials="SM" userId="S::SMcGilvery@elapservices.com::226158f7-99a6-46b4-b124-15d2256ab054" providerId="AD"/>
  <p188:author id="{C4B4FDBE-67ED-51AB-558F-86AA5341E2DE}" name="Sonja Hibbs" initials="SH" userId="S::shibbs@elapservices.com::17aba797-0094-4812-9661-bde60b7c813a" providerId="AD"/>
  <p188:author id="{07E7EBC0-92EC-AB96-471E-9C375C845314}" name="Sonja Hibbs" initials="SH" userId="S::SHibbs@elapservices.com::17aba797-0094-4812-9661-bde60b7c813a" providerId="AD"/>
  <p188:author id="{0D46A6DD-6E80-7696-79D6-10C36B5EE3B6}" name="Chris Schubart" initials="CS" userId="S::cschubart@elapservices.com::e32e1282-0885-4aeb-a1ac-2f1c00e1fa2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pril Gucciardi" initials="AG" lastIdx="26" clrIdx="0">
    <p:extLst>
      <p:ext uri="{19B8F6BF-5375-455C-9EA6-DF929625EA0E}">
        <p15:presenceInfo xmlns:p15="http://schemas.microsoft.com/office/powerpoint/2012/main" userId="S::agucciardi@elapservices.com::a81c5d8e-a51f-414b-a410-9a2fc6495f31" providerId="AD"/>
      </p:ext>
    </p:extLst>
  </p:cmAuthor>
  <p:cmAuthor id="2" name="Kathy Hebling" initials="KH" lastIdx="17" clrIdx="1">
    <p:extLst>
      <p:ext uri="{19B8F6BF-5375-455C-9EA6-DF929625EA0E}">
        <p15:presenceInfo xmlns:p15="http://schemas.microsoft.com/office/powerpoint/2012/main" userId="S::khebling@elapservices.com::073c42da-37f7-4b9c-a420-db330456990a" providerId="AD"/>
      </p:ext>
    </p:extLst>
  </p:cmAuthor>
  <p:cmAuthor id="3" name="Kristian Ferguson" initials="KF" lastIdx="2" clrIdx="2">
    <p:extLst>
      <p:ext uri="{19B8F6BF-5375-455C-9EA6-DF929625EA0E}">
        <p15:presenceInfo xmlns:p15="http://schemas.microsoft.com/office/powerpoint/2012/main" userId="S::kferguson@elapservices.com::b5ef9e74-4104-4f48-8fc5-89909a625ed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AEA"/>
    <a:srgbClr val="45C58E"/>
    <a:srgbClr val="DDD9E0"/>
    <a:srgbClr val="F25E22"/>
    <a:srgbClr val="F6FAFA"/>
    <a:srgbClr val="F4F5F7"/>
    <a:srgbClr val="187FC0"/>
    <a:srgbClr val="888888"/>
    <a:srgbClr val="18B1A9"/>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7" d="100"/>
          <a:sy n="97" d="100"/>
        </p:scale>
        <p:origin x="1074" y="30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A47F07-FF9A-441F-8885-F018C14EB103}" type="datetimeFigureOut">
              <a:rPr lang="en-US" smtClean="0"/>
              <a:t>10/9/2025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828C90-E380-452F-9AD6-3EB3518DF3E5}" type="slidenum">
              <a:rPr lang="en-US" smtClean="0"/>
              <a:t>‹#›</a:t>
            </a:fld>
            <a:endParaRPr lang="en-US"/>
          </a:p>
        </p:txBody>
      </p:sp>
    </p:spTree>
    <p:extLst>
      <p:ext uri="{BB962C8B-B14F-4D97-AF65-F5344CB8AC3E}">
        <p14:creationId xmlns:p14="http://schemas.microsoft.com/office/powerpoint/2010/main" val="1041125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3BAD21D-391F-4DAB-AC84-1F97E2240DF7}" type="slidenum">
              <a:rPr lang="en-US" smtClean="0"/>
              <a:t>1</a:t>
            </a:fld>
            <a:endParaRPr lang="en-US"/>
          </a:p>
        </p:txBody>
      </p:sp>
    </p:spTree>
    <p:extLst>
      <p:ext uri="{BB962C8B-B14F-4D97-AF65-F5344CB8AC3E}">
        <p14:creationId xmlns:p14="http://schemas.microsoft.com/office/powerpoint/2010/main" val="2477608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b="1"/>
              <a:t>Significant Cost Savings:</a:t>
            </a:r>
            <a:r>
              <a:rPr lang="en-US"/>
              <a:t> The extra effort can lead to savings on your healthcare expenses.</a:t>
            </a:r>
          </a:p>
          <a:p>
            <a:pPr>
              <a:buFont typeface="Arial" panose="020B0604020202020204" pitchFamily="34" charset="0"/>
              <a:buChar char="•"/>
            </a:pPr>
            <a:r>
              <a:rPr lang="en-US" b="1"/>
              <a:t>Greater Control:</a:t>
            </a:r>
            <a:r>
              <a:rPr lang="en-US"/>
              <a:t> You'll have more control over your healthcare choices and costs.</a:t>
            </a:r>
          </a:p>
          <a:p>
            <a:pPr>
              <a:buFont typeface="Arial" panose="020B0604020202020204" pitchFamily="34" charset="0"/>
              <a:buChar char="•"/>
            </a:pPr>
            <a:r>
              <a:rPr lang="en-US" b="1"/>
              <a:t>Personalized Care:</a:t>
            </a:r>
            <a:r>
              <a:rPr lang="en-US"/>
              <a:t> You can tailor your care to your specific needs and budget.</a:t>
            </a:r>
          </a:p>
          <a:p>
            <a:endParaRPr lang="en-US"/>
          </a:p>
        </p:txBody>
      </p:sp>
      <p:sp>
        <p:nvSpPr>
          <p:cNvPr id="4" name="Slide Number Placeholder 3"/>
          <p:cNvSpPr>
            <a:spLocks noGrp="1"/>
          </p:cNvSpPr>
          <p:nvPr>
            <p:ph type="sldNum" sz="quarter" idx="5"/>
          </p:nvPr>
        </p:nvSpPr>
        <p:spPr/>
        <p:txBody>
          <a:bodyPr/>
          <a:lstStyle/>
          <a:p>
            <a:fld id="{4F828C90-E380-452F-9AD6-3EB3518DF3E5}" type="slidenum">
              <a:rPr lang="en-US" smtClean="0"/>
              <a:t>2</a:t>
            </a:fld>
            <a:endParaRPr lang="en-US"/>
          </a:p>
        </p:txBody>
      </p:sp>
    </p:spTree>
    <p:extLst>
      <p:ext uri="{BB962C8B-B14F-4D97-AF65-F5344CB8AC3E}">
        <p14:creationId xmlns:p14="http://schemas.microsoft.com/office/powerpoint/2010/main" val="2914092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Your benefits ID card also has a member support line you can always call with questions or issues – even if you’re in you’re in the provider’s office. </a:t>
            </a:r>
            <a:r>
              <a:rPr kumimoji="0" lang="en-US" sz="1200" b="0" i="0" u="none" strike="noStrike" kern="1200" cap="none" spc="0" normalizeH="0" baseline="0" noProof="0">
                <a:ln>
                  <a:noFill/>
                </a:ln>
                <a:solidFill>
                  <a:srgbClr val="074757"/>
                </a:solidFill>
                <a:effectLst/>
                <a:uLnTx/>
                <a:uFillTx/>
                <a:latin typeface="Avenir Next LT Pro"/>
                <a:ea typeface="+mn-ea"/>
                <a:cs typeface="+mn-cs"/>
              </a:rPr>
              <a:t>The only out-of-pocket expense you should pay at the time of service is a copay or deductible (if applicable). </a:t>
            </a:r>
          </a:p>
          <a:p>
            <a:endParaRPr kumimoji="0" lang="en-US" sz="1200" b="0" i="0" u="none" strike="noStrike" kern="1200" cap="none" spc="0" normalizeH="0" baseline="0" noProof="0">
              <a:ln>
                <a:noFill/>
              </a:ln>
              <a:solidFill>
                <a:srgbClr val="074757"/>
              </a:solidFill>
              <a:effectLst/>
              <a:uLnTx/>
              <a:uFillTx/>
              <a:latin typeface="Avenir Next LT Pro"/>
              <a:ea typeface="+mn-ea"/>
              <a:cs typeface="+mn-cs"/>
            </a:endParaRPr>
          </a:p>
          <a:p>
            <a:r>
              <a:rPr lang="en-US" sz="1200" kern="1200">
                <a:solidFill>
                  <a:schemeClr val="tx1"/>
                </a:solidFill>
                <a:effectLst/>
                <a:latin typeface="+mn-lt"/>
                <a:ea typeface="+mn-ea"/>
                <a:cs typeface="+mn-cs"/>
              </a:rPr>
              <a:t>If your provider</a:t>
            </a:r>
            <a:r>
              <a:rPr lang="en-US" sz="1200" kern="1200" baseline="0">
                <a:solidFill>
                  <a:schemeClr val="tx1"/>
                </a:solidFill>
                <a:effectLst/>
                <a:latin typeface="+mn-lt"/>
                <a:ea typeface="+mn-ea"/>
                <a:cs typeface="+mn-cs"/>
              </a:rPr>
              <a:t> states they don’t accept your plan please have them contact Member services at the phone number on your Benefits ID Card.</a:t>
            </a:r>
            <a:r>
              <a:rPr lang="en-US" sz="1200" kern="1200">
                <a:solidFill>
                  <a:schemeClr val="tx1"/>
                </a:solidFill>
                <a:effectLst/>
                <a:latin typeface="+mn-lt"/>
                <a:ea typeface="+mn-ea"/>
                <a:cs typeface="+mn-cs"/>
              </a:rPr>
              <a:t>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BAD21D-391F-4DAB-AC84-1F97E2240D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8067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828C90-E380-452F-9AD6-3EB3518DF3E5}" type="slidenum">
              <a:rPr lang="en-US" smtClean="0"/>
              <a:t>5</a:t>
            </a:fld>
            <a:endParaRPr lang="en-US"/>
          </a:p>
        </p:txBody>
      </p:sp>
    </p:spTree>
    <p:extLst>
      <p:ext uri="{BB962C8B-B14F-4D97-AF65-F5344CB8AC3E}">
        <p14:creationId xmlns:p14="http://schemas.microsoft.com/office/powerpoint/2010/main" val="3945503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31774">
              <a:defRPr/>
            </a:pPr>
            <a:r>
              <a:rPr lang="en-US" sz="900"/>
              <a:t>So, how do you know if you’ve been balance billed? If you receive a bill from a hospital/facility, the first thing you want to do is locate your Explanation of Benefits. If the amount billed does not match the amount your EOB, says you may owe, you may have a balance bill. </a:t>
            </a:r>
          </a:p>
          <a:p>
            <a:pPr defTabSz="931774">
              <a:defRPr/>
            </a:pPr>
            <a:endParaRPr lang="en-US" sz="900"/>
          </a:p>
          <a:p>
            <a:pPr defTabSz="931774">
              <a:defRPr/>
            </a:pPr>
            <a:r>
              <a:rPr lang="en-US" sz="900"/>
              <a:t>A balance bill is usually the difference between what the provider has billed and the Allowable Claim Limit paid by the Plan. If you think you have a balance bill or are unsure, contact us immediately.  </a:t>
            </a:r>
          </a:p>
          <a:p>
            <a:endParaRPr lang="en-US" sz="900"/>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2EB343-8CAE-4723-A4C8-C90C0A102B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5335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3BAD21D-391F-4DAB-AC84-1F97E2240DF7}" type="slidenum">
              <a:rPr lang="en-US" smtClean="0"/>
              <a:t>9</a:t>
            </a:fld>
            <a:endParaRPr lang="en-US"/>
          </a:p>
        </p:txBody>
      </p:sp>
    </p:spTree>
    <p:extLst>
      <p:ext uri="{BB962C8B-B14F-4D97-AF65-F5344CB8AC3E}">
        <p14:creationId xmlns:p14="http://schemas.microsoft.com/office/powerpoint/2010/main" val="8661110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_ Dark">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828FC0-2AB0-4101-82AF-D7D886E5FC1F}"/>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201271-06DD-4328-A2CE-9545579DD29C}"/>
              </a:ext>
            </a:extLst>
          </p:cNvPr>
          <p:cNvSpPr>
            <a:spLocks noGrp="1"/>
          </p:cNvSpPr>
          <p:nvPr>
            <p:ph type="ctrTitle" hasCustomPrompt="1"/>
          </p:nvPr>
        </p:nvSpPr>
        <p:spPr>
          <a:xfrm>
            <a:off x="6095999" y="1172583"/>
            <a:ext cx="5410201" cy="2256417"/>
          </a:xfrm>
        </p:spPr>
        <p:txBody>
          <a:bodyPr anchor="b">
            <a:normAutofit/>
          </a:bodyPr>
          <a:lstStyle>
            <a:lvl1pPr algn="l">
              <a:defRPr sz="4800">
                <a:solidFill>
                  <a:schemeClr val="bg1"/>
                </a:solidFill>
              </a:defRPr>
            </a:lvl1pPr>
          </a:lstStyle>
          <a:p>
            <a:r>
              <a:rPr lang="en-US"/>
              <a:t>Add presentation title here</a:t>
            </a:r>
          </a:p>
        </p:txBody>
      </p:sp>
      <p:sp>
        <p:nvSpPr>
          <p:cNvPr id="3" name="Subtitle 2">
            <a:extLst>
              <a:ext uri="{FF2B5EF4-FFF2-40B4-BE49-F238E27FC236}">
                <a16:creationId xmlns:a16="http://schemas.microsoft.com/office/drawing/2014/main" id="{FB895C83-40B0-4FA5-9808-F52D7105A238}"/>
              </a:ext>
            </a:extLst>
          </p:cNvPr>
          <p:cNvSpPr>
            <a:spLocks noGrp="1"/>
          </p:cNvSpPr>
          <p:nvPr>
            <p:ph type="subTitle" idx="1"/>
          </p:nvPr>
        </p:nvSpPr>
        <p:spPr>
          <a:xfrm>
            <a:off x="6096000" y="3721402"/>
            <a:ext cx="5410200" cy="1536398"/>
          </a:xfrm>
        </p:spPr>
        <p:txBody>
          <a:bodyPr>
            <a:normAutofit/>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10" name="Group 9">
            <a:extLst>
              <a:ext uri="{FF2B5EF4-FFF2-40B4-BE49-F238E27FC236}">
                <a16:creationId xmlns:a16="http://schemas.microsoft.com/office/drawing/2014/main" id="{9A8E8010-0C38-45D3-8D21-91AABBF28B98}"/>
              </a:ext>
            </a:extLst>
          </p:cNvPr>
          <p:cNvGrpSpPr/>
          <p:nvPr userDrawn="1"/>
        </p:nvGrpSpPr>
        <p:grpSpPr>
          <a:xfrm>
            <a:off x="-13046" y="0"/>
            <a:ext cx="4910270" cy="6858780"/>
            <a:chOff x="0" y="18221"/>
            <a:chExt cx="4897224" cy="6840557"/>
          </a:xfrm>
        </p:grpSpPr>
        <p:sp>
          <p:nvSpPr>
            <p:cNvPr id="11" name="Freeform: Shape 10">
              <a:extLst>
                <a:ext uri="{FF2B5EF4-FFF2-40B4-BE49-F238E27FC236}">
                  <a16:creationId xmlns:a16="http://schemas.microsoft.com/office/drawing/2014/main" id="{C7096A4C-430E-41DE-BC98-727E5D247940}"/>
                </a:ext>
              </a:extLst>
            </p:cNvPr>
            <p:cNvSpPr/>
            <p:nvPr/>
          </p:nvSpPr>
          <p:spPr>
            <a:xfrm>
              <a:off x="0" y="2337534"/>
              <a:ext cx="2087062" cy="4196511"/>
            </a:xfrm>
            <a:custGeom>
              <a:avLst/>
              <a:gdLst>
                <a:gd name="connsiteX0" fmla="*/ 1458284 w 2087062"/>
                <a:gd name="connsiteY0" fmla="*/ 740949 h 4196511"/>
                <a:gd name="connsiteX1" fmla="*/ 1702699 w 2087062"/>
                <a:gd name="connsiteY1" fmla="*/ 859382 h 4196511"/>
                <a:gd name="connsiteX2" fmla="*/ 1978744 w 2087062"/>
                <a:gd name="connsiteY2" fmla="*/ 1429876 h 4196511"/>
                <a:gd name="connsiteX3" fmla="*/ 1868326 w 2087062"/>
                <a:gd name="connsiteY3" fmla="*/ 3030938 h 4196511"/>
                <a:gd name="connsiteX4" fmla="*/ 653727 w 2087062"/>
                <a:gd name="connsiteY4" fmla="*/ 4089112 h 4196511"/>
                <a:gd name="connsiteX5" fmla="*/ 50094 w 2087062"/>
                <a:gd name="connsiteY5" fmla="*/ 4196511 h 4196511"/>
                <a:gd name="connsiteX6" fmla="*/ 0 w 2087062"/>
                <a:gd name="connsiteY6" fmla="*/ 4195557 h 4196511"/>
                <a:gd name="connsiteX7" fmla="*/ 0 w 2087062"/>
                <a:gd name="connsiteY7" fmla="*/ 3623803 h 4196511"/>
                <a:gd name="connsiteX8" fmla="*/ 35375 w 2087062"/>
                <a:gd name="connsiteY8" fmla="*/ 3624811 h 4196511"/>
                <a:gd name="connsiteX9" fmla="*/ 488100 w 2087062"/>
                <a:gd name="connsiteY9" fmla="*/ 3546223 h 4196511"/>
                <a:gd name="connsiteX10" fmla="*/ 1445057 w 2087062"/>
                <a:gd name="connsiteY10" fmla="*/ 1613906 h 4196511"/>
                <a:gd name="connsiteX11" fmla="*/ 1233422 w 2087062"/>
                <a:gd name="connsiteY11" fmla="*/ 1199838 h 4196511"/>
                <a:gd name="connsiteX12" fmla="*/ 1297833 w 2087062"/>
                <a:gd name="connsiteY12" fmla="*/ 794971 h 4196511"/>
                <a:gd name="connsiteX13" fmla="*/ 1458284 w 2087062"/>
                <a:gd name="connsiteY13" fmla="*/ 740949 h 4196511"/>
                <a:gd name="connsiteX14" fmla="*/ 0 w 2087062"/>
                <a:gd name="connsiteY14" fmla="*/ 0 h 4196511"/>
                <a:gd name="connsiteX15" fmla="*/ 2774 w 2087062"/>
                <a:gd name="connsiteY15" fmla="*/ 281 h 4196511"/>
                <a:gd name="connsiteX16" fmla="*/ 239659 w 2087062"/>
                <a:gd name="connsiteY16" fmla="*/ 279687 h 4196511"/>
                <a:gd name="connsiteX17" fmla="*/ 46428 w 2087062"/>
                <a:gd name="connsiteY17" fmla="*/ 555732 h 4196511"/>
                <a:gd name="connsiteX18" fmla="*/ 5021 w 2087062"/>
                <a:gd name="connsiteY18" fmla="*/ 568384 h 4196511"/>
                <a:gd name="connsiteX19" fmla="*/ 0 w 2087062"/>
                <a:gd name="connsiteY19" fmla="*/ 569082 h 419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87062" h="4196511">
                  <a:moveTo>
                    <a:pt x="1458284" y="740949"/>
                  </a:moveTo>
                  <a:cubicBezTo>
                    <a:pt x="1551737" y="737894"/>
                    <a:pt x="1645190" y="778869"/>
                    <a:pt x="1702699" y="859382"/>
                  </a:cubicBezTo>
                  <a:cubicBezTo>
                    <a:pt x="1831520" y="1025009"/>
                    <a:pt x="1923535" y="1218241"/>
                    <a:pt x="1978744" y="1429876"/>
                  </a:cubicBezTo>
                  <a:cubicBezTo>
                    <a:pt x="2153573" y="1954363"/>
                    <a:pt x="2116767" y="2524856"/>
                    <a:pt x="1868326" y="3030938"/>
                  </a:cubicBezTo>
                  <a:cubicBezTo>
                    <a:pt x="1619886" y="3537021"/>
                    <a:pt x="1187415" y="3914283"/>
                    <a:pt x="653727" y="4089112"/>
                  </a:cubicBezTo>
                  <a:cubicBezTo>
                    <a:pt x="457045" y="4154673"/>
                    <a:pt x="253893" y="4190473"/>
                    <a:pt x="50094" y="4196511"/>
                  </a:cubicBezTo>
                  <a:lnTo>
                    <a:pt x="0" y="4195557"/>
                  </a:lnTo>
                  <a:lnTo>
                    <a:pt x="0" y="3623803"/>
                  </a:lnTo>
                  <a:lnTo>
                    <a:pt x="35375" y="3624811"/>
                  </a:lnTo>
                  <a:cubicBezTo>
                    <a:pt x="185636" y="3621704"/>
                    <a:pt x="338000" y="3596257"/>
                    <a:pt x="488100" y="3546223"/>
                  </a:cubicBezTo>
                  <a:cubicBezTo>
                    <a:pt x="1279430" y="3279379"/>
                    <a:pt x="1711901" y="2414437"/>
                    <a:pt x="1445057" y="1613906"/>
                  </a:cubicBezTo>
                  <a:cubicBezTo>
                    <a:pt x="1399050" y="1466682"/>
                    <a:pt x="1325437" y="1328659"/>
                    <a:pt x="1233422" y="1199838"/>
                  </a:cubicBezTo>
                  <a:cubicBezTo>
                    <a:pt x="1141407" y="1071017"/>
                    <a:pt x="1169012" y="886986"/>
                    <a:pt x="1297833" y="794971"/>
                  </a:cubicBezTo>
                  <a:cubicBezTo>
                    <a:pt x="1346141" y="760466"/>
                    <a:pt x="1402213" y="742782"/>
                    <a:pt x="1458284" y="740949"/>
                  </a:cubicBezTo>
                  <a:close/>
                  <a:moveTo>
                    <a:pt x="0" y="0"/>
                  </a:moveTo>
                  <a:lnTo>
                    <a:pt x="2774" y="281"/>
                  </a:lnTo>
                  <a:cubicBezTo>
                    <a:pt x="133986" y="27077"/>
                    <a:pt x="239659" y="142815"/>
                    <a:pt x="239659" y="279687"/>
                  </a:cubicBezTo>
                  <a:cubicBezTo>
                    <a:pt x="248861" y="408508"/>
                    <a:pt x="166047" y="518926"/>
                    <a:pt x="46428" y="555732"/>
                  </a:cubicBezTo>
                  <a:cubicBezTo>
                    <a:pt x="32626" y="560333"/>
                    <a:pt x="18823" y="564934"/>
                    <a:pt x="5021" y="568384"/>
                  </a:cubicBezTo>
                  <a:lnTo>
                    <a:pt x="0" y="569082"/>
                  </a:lnTo>
                  <a:close/>
                </a:path>
              </a:pathLst>
            </a:custGeom>
            <a:solidFill>
              <a:srgbClr val="C8FA36"/>
            </a:solidFill>
            <a:ln w="9201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3C894709-FB81-4429-9A95-B334353A8384}"/>
                </a:ext>
              </a:extLst>
            </p:cNvPr>
            <p:cNvSpPr/>
            <p:nvPr/>
          </p:nvSpPr>
          <p:spPr>
            <a:xfrm>
              <a:off x="515703" y="2516005"/>
              <a:ext cx="588896" cy="588896"/>
            </a:xfrm>
            <a:custGeom>
              <a:avLst/>
              <a:gdLst>
                <a:gd name="connsiteX0" fmla="*/ 588896 w 588896"/>
                <a:gd name="connsiteY0" fmla="*/ 294448 h 588896"/>
                <a:gd name="connsiteX1" fmla="*/ 294448 w 588896"/>
                <a:gd name="connsiteY1" fmla="*/ 588897 h 588896"/>
                <a:gd name="connsiteX2" fmla="*/ 0 w 588896"/>
                <a:gd name="connsiteY2" fmla="*/ 294448 h 588896"/>
                <a:gd name="connsiteX3" fmla="*/ 294448 w 588896"/>
                <a:gd name="connsiteY3" fmla="*/ 0 h 588896"/>
                <a:gd name="connsiteX4" fmla="*/ 588896 w 588896"/>
                <a:gd name="connsiteY4" fmla="*/ 294448 h 588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96" h="588896">
                  <a:moveTo>
                    <a:pt x="588896" y="294448"/>
                  </a:moveTo>
                  <a:cubicBezTo>
                    <a:pt x="588896" y="457067"/>
                    <a:pt x="457067" y="588897"/>
                    <a:pt x="294448" y="588897"/>
                  </a:cubicBezTo>
                  <a:cubicBezTo>
                    <a:pt x="131829" y="588897"/>
                    <a:pt x="0" y="457067"/>
                    <a:pt x="0" y="294448"/>
                  </a:cubicBezTo>
                  <a:cubicBezTo>
                    <a:pt x="0" y="131829"/>
                    <a:pt x="131829" y="0"/>
                    <a:pt x="294448" y="0"/>
                  </a:cubicBezTo>
                  <a:cubicBezTo>
                    <a:pt x="457067" y="0"/>
                    <a:pt x="588896" y="131829"/>
                    <a:pt x="588896" y="294448"/>
                  </a:cubicBezTo>
                  <a:close/>
                </a:path>
              </a:pathLst>
            </a:custGeom>
            <a:solidFill>
              <a:srgbClr val="C8FA36"/>
            </a:solidFill>
            <a:ln w="9201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54E239AB-35C3-41C7-9E5B-F49DDBEFCE05}"/>
                </a:ext>
              </a:extLst>
            </p:cNvPr>
            <p:cNvSpPr/>
            <p:nvPr/>
          </p:nvSpPr>
          <p:spPr>
            <a:xfrm>
              <a:off x="0" y="3721402"/>
              <a:ext cx="708936" cy="1417033"/>
            </a:xfrm>
            <a:custGeom>
              <a:avLst/>
              <a:gdLst>
                <a:gd name="connsiteX0" fmla="*/ 419 w 708936"/>
                <a:gd name="connsiteY0" fmla="*/ 0 h 1417033"/>
                <a:gd name="connsiteX1" fmla="*/ 708936 w 708936"/>
                <a:gd name="connsiteY1" fmla="*/ 708516 h 1417033"/>
                <a:gd name="connsiteX2" fmla="*/ 419 w 708936"/>
                <a:gd name="connsiteY2" fmla="*/ 1417033 h 1417033"/>
                <a:gd name="connsiteX3" fmla="*/ 0 w 708936"/>
                <a:gd name="connsiteY3" fmla="*/ 1416991 h 1417033"/>
                <a:gd name="connsiteX4" fmla="*/ 0 w 708936"/>
                <a:gd name="connsiteY4" fmla="*/ 42 h 1417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936" h="1417033">
                  <a:moveTo>
                    <a:pt x="419" y="0"/>
                  </a:moveTo>
                  <a:cubicBezTo>
                    <a:pt x="391722" y="0"/>
                    <a:pt x="708936" y="317213"/>
                    <a:pt x="708936" y="708516"/>
                  </a:cubicBezTo>
                  <a:cubicBezTo>
                    <a:pt x="708936" y="1099819"/>
                    <a:pt x="391722" y="1417033"/>
                    <a:pt x="419" y="1417033"/>
                  </a:cubicBezTo>
                  <a:lnTo>
                    <a:pt x="0" y="1416991"/>
                  </a:lnTo>
                  <a:lnTo>
                    <a:pt x="0" y="42"/>
                  </a:lnTo>
                  <a:close/>
                </a:path>
              </a:pathLst>
            </a:custGeom>
            <a:solidFill>
              <a:schemeClr val="accent6"/>
            </a:solidFill>
            <a:ln w="9201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0AFAD9DA-C726-4406-8212-ECE45F89D9AC}"/>
                </a:ext>
              </a:extLst>
            </p:cNvPr>
            <p:cNvSpPr/>
            <p:nvPr/>
          </p:nvSpPr>
          <p:spPr>
            <a:xfrm>
              <a:off x="0" y="1433750"/>
              <a:ext cx="3029631" cy="5425028"/>
            </a:xfrm>
            <a:custGeom>
              <a:avLst/>
              <a:gdLst>
                <a:gd name="connsiteX0" fmla="*/ 2763263 w 3029631"/>
                <a:gd name="connsiteY0" fmla="*/ 2490053 h 5425028"/>
                <a:gd name="connsiteX1" fmla="*/ 3018514 w 3029631"/>
                <a:gd name="connsiteY1" fmla="*/ 2748324 h 5425028"/>
                <a:gd name="connsiteX2" fmla="*/ 2862089 w 3029631"/>
                <a:gd name="connsiteY2" fmla="*/ 4054939 h 5425028"/>
                <a:gd name="connsiteX3" fmla="*/ 2236386 w 3029631"/>
                <a:gd name="connsiteY3" fmla="*/ 5085508 h 5425028"/>
                <a:gd name="connsiteX4" fmla="*/ 2027627 w 3029631"/>
                <a:gd name="connsiteY4" fmla="*/ 5288948 h 5425028"/>
                <a:gd name="connsiteX5" fmla="*/ 1858522 w 3029631"/>
                <a:gd name="connsiteY5" fmla="*/ 5425028 h 5425028"/>
                <a:gd name="connsiteX6" fmla="*/ 429025 w 3029631"/>
                <a:gd name="connsiteY6" fmla="*/ 5425028 h 5425028"/>
                <a:gd name="connsiteX7" fmla="*/ 594348 w 3029631"/>
                <a:gd name="connsiteY7" fmla="*/ 5393184 h 5425028"/>
                <a:gd name="connsiteX8" fmla="*/ 1049391 w 3029631"/>
                <a:gd name="connsiteY8" fmla="*/ 5232732 h 5425028"/>
                <a:gd name="connsiteX9" fmla="*/ 2309999 w 3029631"/>
                <a:gd name="connsiteY9" fmla="*/ 3852506 h 5425028"/>
                <a:gd name="connsiteX10" fmla="*/ 2448021 w 3029631"/>
                <a:gd name="connsiteY10" fmla="*/ 2803534 h 5425028"/>
                <a:gd name="connsiteX11" fmla="*/ 2705663 w 3029631"/>
                <a:gd name="connsiteY11" fmla="*/ 2490682 h 5425028"/>
                <a:gd name="connsiteX12" fmla="*/ 2763263 w 3029631"/>
                <a:gd name="connsiteY12" fmla="*/ 2490053 h 5425028"/>
                <a:gd name="connsiteX13" fmla="*/ 4589 w 3029631"/>
                <a:gd name="connsiteY13" fmla="*/ 201 h 5425028"/>
                <a:gd name="connsiteX14" fmla="*/ 1040190 w 3029631"/>
                <a:gd name="connsiteY14" fmla="*/ 181103 h 5425028"/>
                <a:gd name="connsiteX15" fmla="*/ 2135170 w 3029631"/>
                <a:gd name="connsiteY15" fmla="*/ 871216 h 5425028"/>
                <a:gd name="connsiteX16" fmla="*/ 2135170 w 3029631"/>
                <a:gd name="connsiteY16" fmla="*/ 1276083 h 5425028"/>
                <a:gd name="connsiteX17" fmla="*/ 1831520 w 3029631"/>
                <a:gd name="connsiteY17" fmla="*/ 1340493 h 5425028"/>
                <a:gd name="connsiteX18" fmla="*/ 1730303 w 3029631"/>
                <a:gd name="connsiteY18" fmla="*/ 1276083 h 5425028"/>
                <a:gd name="connsiteX19" fmla="*/ 846958 w 3029631"/>
                <a:gd name="connsiteY19" fmla="*/ 714791 h 5425028"/>
                <a:gd name="connsiteX20" fmla="*/ 137382 w 3029631"/>
                <a:gd name="connsiteY20" fmla="*/ 571161 h 5425028"/>
                <a:gd name="connsiteX21" fmla="*/ 0 w 3029631"/>
                <a:gd name="connsiteY21" fmla="*/ 570418 h 5425028"/>
                <a:gd name="connsiteX22" fmla="*/ 0 w 3029631"/>
                <a:gd name="connsiteY22" fmla="*/ 385 h 54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29631" h="5425028">
                  <a:moveTo>
                    <a:pt x="2763263" y="2490053"/>
                  </a:moveTo>
                  <a:cubicBezTo>
                    <a:pt x="2894726" y="2502759"/>
                    <a:pt x="3002412" y="2611452"/>
                    <a:pt x="3018514" y="2748324"/>
                  </a:cubicBezTo>
                  <a:cubicBezTo>
                    <a:pt x="3055321" y="3189997"/>
                    <a:pt x="3000112" y="3631670"/>
                    <a:pt x="2862089" y="4054939"/>
                  </a:cubicBezTo>
                  <a:cubicBezTo>
                    <a:pt x="2724066" y="4441402"/>
                    <a:pt x="2512431" y="4791060"/>
                    <a:pt x="2236386" y="5085508"/>
                  </a:cubicBezTo>
                  <a:cubicBezTo>
                    <a:pt x="2169675" y="5156820"/>
                    <a:pt x="2100089" y="5224681"/>
                    <a:pt x="2027627" y="5288948"/>
                  </a:cubicBezTo>
                  <a:lnTo>
                    <a:pt x="1858522" y="5425028"/>
                  </a:lnTo>
                  <a:lnTo>
                    <a:pt x="429025" y="5425028"/>
                  </a:lnTo>
                  <a:lnTo>
                    <a:pt x="594348" y="5393184"/>
                  </a:lnTo>
                  <a:cubicBezTo>
                    <a:pt x="749767" y="5355228"/>
                    <a:pt x="902167" y="5301744"/>
                    <a:pt x="1049391" y="5232732"/>
                  </a:cubicBezTo>
                  <a:cubicBezTo>
                    <a:pt x="1638288" y="4956687"/>
                    <a:pt x="2089162" y="4469007"/>
                    <a:pt x="2309999" y="3852506"/>
                  </a:cubicBezTo>
                  <a:cubicBezTo>
                    <a:pt x="2429618" y="3512050"/>
                    <a:pt x="2475625" y="3162392"/>
                    <a:pt x="2448021" y="2803534"/>
                  </a:cubicBezTo>
                  <a:cubicBezTo>
                    <a:pt x="2429618" y="2647108"/>
                    <a:pt x="2549238" y="2509085"/>
                    <a:pt x="2705663" y="2490682"/>
                  </a:cubicBezTo>
                  <a:cubicBezTo>
                    <a:pt x="2725216" y="2488382"/>
                    <a:pt x="2744482" y="2488238"/>
                    <a:pt x="2763263" y="2490053"/>
                  </a:cubicBezTo>
                  <a:close/>
                  <a:moveTo>
                    <a:pt x="4589" y="201"/>
                  </a:moveTo>
                  <a:cubicBezTo>
                    <a:pt x="356834" y="-4077"/>
                    <a:pt x="702034" y="60334"/>
                    <a:pt x="1040190" y="181103"/>
                  </a:cubicBezTo>
                  <a:cubicBezTo>
                    <a:pt x="1454258" y="328327"/>
                    <a:pt x="1822318" y="558365"/>
                    <a:pt x="2135170" y="871216"/>
                  </a:cubicBezTo>
                  <a:cubicBezTo>
                    <a:pt x="2245588" y="981635"/>
                    <a:pt x="2245588" y="1165665"/>
                    <a:pt x="2135170" y="1276083"/>
                  </a:cubicBezTo>
                  <a:cubicBezTo>
                    <a:pt x="2052356" y="1358897"/>
                    <a:pt x="1932736" y="1377300"/>
                    <a:pt x="1831520" y="1340493"/>
                  </a:cubicBezTo>
                  <a:cubicBezTo>
                    <a:pt x="1794713" y="1331292"/>
                    <a:pt x="1757908" y="1303687"/>
                    <a:pt x="1730303" y="1276083"/>
                  </a:cubicBezTo>
                  <a:cubicBezTo>
                    <a:pt x="1481863" y="1027642"/>
                    <a:pt x="1187414" y="834410"/>
                    <a:pt x="846958" y="714791"/>
                  </a:cubicBezTo>
                  <a:cubicBezTo>
                    <a:pt x="615770" y="631977"/>
                    <a:pt x="376819" y="584101"/>
                    <a:pt x="137382" y="571161"/>
                  </a:cubicBezTo>
                  <a:lnTo>
                    <a:pt x="0" y="570418"/>
                  </a:lnTo>
                  <a:lnTo>
                    <a:pt x="0" y="385"/>
                  </a:lnTo>
                  <a:close/>
                </a:path>
              </a:pathLst>
            </a:custGeom>
            <a:solidFill>
              <a:srgbClr val="45C58E"/>
            </a:solidFill>
            <a:ln w="9201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EF133F65-C527-4BA3-AD50-3280AD78EC3A}"/>
                </a:ext>
              </a:extLst>
            </p:cNvPr>
            <p:cNvSpPr/>
            <p:nvPr/>
          </p:nvSpPr>
          <p:spPr>
            <a:xfrm>
              <a:off x="2190378" y="2976080"/>
              <a:ext cx="588896" cy="588896"/>
            </a:xfrm>
            <a:custGeom>
              <a:avLst/>
              <a:gdLst>
                <a:gd name="connsiteX0" fmla="*/ 588897 w 588896"/>
                <a:gd name="connsiteY0" fmla="*/ 294448 h 588896"/>
                <a:gd name="connsiteX1" fmla="*/ 294449 w 588896"/>
                <a:gd name="connsiteY1" fmla="*/ 588897 h 588896"/>
                <a:gd name="connsiteX2" fmla="*/ 1 w 588896"/>
                <a:gd name="connsiteY2" fmla="*/ 294448 h 588896"/>
                <a:gd name="connsiteX3" fmla="*/ 294449 w 588896"/>
                <a:gd name="connsiteY3" fmla="*/ 0 h 588896"/>
                <a:gd name="connsiteX4" fmla="*/ 588897 w 588896"/>
                <a:gd name="connsiteY4" fmla="*/ 294448 h 588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96" h="588896">
                  <a:moveTo>
                    <a:pt x="588897" y="294448"/>
                  </a:moveTo>
                  <a:cubicBezTo>
                    <a:pt x="588897" y="457067"/>
                    <a:pt x="457068" y="588897"/>
                    <a:pt x="294449" y="588897"/>
                  </a:cubicBezTo>
                  <a:cubicBezTo>
                    <a:pt x="131829" y="588897"/>
                    <a:pt x="1" y="457067"/>
                    <a:pt x="1" y="294448"/>
                  </a:cubicBezTo>
                  <a:cubicBezTo>
                    <a:pt x="1" y="131829"/>
                    <a:pt x="131829" y="0"/>
                    <a:pt x="294449" y="0"/>
                  </a:cubicBezTo>
                  <a:cubicBezTo>
                    <a:pt x="457068" y="0"/>
                    <a:pt x="588897" y="131829"/>
                    <a:pt x="588897" y="294448"/>
                  </a:cubicBezTo>
                  <a:close/>
                </a:path>
              </a:pathLst>
            </a:custGeom>
            <a:solidFill>
              <a:srgbClr val="45C58E"/>
            </a:solidFill>
            <a:ln w="9201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C9A73CE0-65D5-4A16-BC26-302DC9D7F994}"/>
                </a:ext>
              </a:extLst>
            </p:cNvPr>
            <p:cNvSpPr/>
            <p:nvPr/>
          </p:nvSpPr>
          <p:spPr>
            <a:xfrm>
              <a:off x="0" y="474518"/>
              <a:ext cx="3958140" cy="6383482"/>
            </a:xfrm>
            <a:custGeom>
              <a:avLst/>
              <a:gdLst>
                <a:gd name="connsiteX0" fmla="*/ 2909696 w 3958140"/>
                <a:gd name="connsiteY0" fmla="*/ 1450865 h 6383482"/>
                <a:gd name="connsiteX1" fmla="*/ 3156537 w 3958140"/>
                <a:gd name="connsiteY1" fmla="*/ 1563008 h 6383482"/>
                <a:gd name="connsiteX2" fmla="*/ 3911061 w 3958140"/>
                <a:gd name="connsiteY2" fmla="*/ 3348101 h 6383482"/>
                <a:gd name="connsiteX3" fmla="*/ 3837449 w 3958140"/>
                <a:gd name="connsiteY3" fmla="*/ 4921559 h 6383482"/>
                <a:gd name="connsiteX4" fmla="*/ 3193343 w 3958140"/>
                <a:gd name="connsiteY4" fmla="*/ 6292584 h 6383482"/>
                <a:gd name="connsiteX5" fmla="*/ 3119801 w 3958140"/>
                <a:gd name="connsiteY5" fmla="*/ 6383482 h 6383482"/>
                <a:gd name="connsiteX6" fmla="*/ 2344295 w 3958140"/>
                <a:gd name="connsiteY6" fmla="*/ 6383482 h 6383482"/>
                <a:gd name="connsiteX7" fmla="*/ 2512558 w 3958140"/>
                <a:gd name="connsiteY7" fmla="*/ 6212898 h 6383482"/>
                <a:gd name="connsiteX8" fmla="*/ 2724066 w 3958140"/>
                <a:gd name="connsiteY8" fmla="*/ 5952128 h 6383482"/>
                <a:gd name="connsiteX9" fmla="*/ 3340567 w 3958140"/>
                <a:gd name="connsiteY9" fmla="*/ 3440116 h 6383482"/>
                <a:gd name="connsiteX10" fmla="*/ 2696462 w 3958140"/>
                <a:gd name="connsiteY10" fmla="*/ 1912665 h 6383482"/>
                <a:gd name="connsiteX11" fmla="*/ 2751671 w 3958140"/>
                <a:gd name="connsiteY11" fmla="*/ 1507799 h 6383482"/>
                <a:gd name="connsiteX12" fmla="*/ 2909696 w 3958140"/>
                <a:gd name="connsiteY12" fmla="*/ 1450865 h 6383482"/>
                <a:gd name="connsiteX13" fmla="*/ 0 w 3958140"/>
                <a:gd name="connsiteY13" fmla="*/ 0 h 6383482"/>
                <a:gd name="connsiteX14" fmla="*/ 131972 w 3958140"/>
                <a:gd name="connsiteY14" fmla="*/ 279 h 6383482"/>
                <a:gd name="connsiteX15" fmla="*/ 1334638 w 3958140"/>
                <a:gd name="connsiteY15" fmla="*/ 228789 h 6383482"/>
                <a:gd name="connsiteX16" fmla="*/ 1509467 w 3958140"/>
                <a:gd name="connsiteY16" fmla="*/ 596849 h 6383482"/>
                <a:gd name="connsiteX17" fmla="*/ 1279429 w 3958140"/>
                <a:gd name="connsiteY17" fmla="*/ 780880 h 6383482"/>
                <a:gd name="connsiteX18" fmla="*/ 1141406 w 3958140"/>
                <a:gd name="connsiteY18" fmla="*/ 771678 h 6383482"/>
                <a:gd name="connsiteX19" fmla="*/ 113515 w 3958140"/>
                <a:gd name="connsiteY19" fmla="*/ 579831 h 6383482"/>
                <a:gd name="connsiteX20" fmla="*/ 0 w 3958140"/>
                <a:gd name="connsiteY20" fmla="*/ 579317 h 638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58140" h="6383482">
                  <a:moveTo>
                    <a:pt x="2909696" y="1450865"/>
                  </a:moveTo>
                  <a:cubicBezTo>
                    <a:pt x="3001262" y="1445114"/>
                    <a:pt x="3093277" y="1482495"/>
                    <a:pt x="3156537" y="1563008"/>
                  </a:cubicBezTo>
                  <a:cubicBezTo>
                    <a:pt x="3552202" y="2087494"/>
                    <a:pt x="3819045" y="2703995"/>
                    <a:pt x="3911061" y="3348101"/>
                  </a:cubicBezTo>
                  <a:cubicBezTo>
                    <a:pt x="3993874" y="3881789"/>
                    <a:pt x="3966270" y="4406274"/>
                    <a:pt x="3837449" y="4921559"/>
                  </a:cubicBezTo>
                  <a:cubicBezTo>
                    <a:pt x="3717829" y="5418440"/>
                    <a:pt x="3496993" y="5878516"/>
                    <a:pt x="3193343" y="6292584"/>
                  </a:cubicBezTo>
                  <a:lnTo>
                    <a:pt x="3119801" y="6383482"/>
                  </a:lnTo>
                  <a:lnTo>
                    <a:pt x="2344295" y="6383482"/>
                  </a:lnTo>
                  <a:lnTo>
                    <a:pt x="2512558" y="6212898"/>
                  </a:lnTo>
                  <a:cubicBezTo>
                    <a:pt x="2586763" y="6129976"/>
                    <a:pt x="2657355" y="6042993"/>
                    <a:pt x="2724066" y="5952128"/>
                  </a:cubicBezTo>
                  <a:cubicBezTo>
                    <a:pt x="3257754" y="5225209"/>
                    <a:pt x="3478590" y="4332662"/>
                    <a:pt x="3340567" y="3440116"/>
                  </a:cubicBezTo>
                  <a:cubicBezTo>
                    <a:pt x="3257754" y="2888025"/>
                    <a:pt x="3036917" y="2354338"/>
                    <a:pt x="2696462" y="1912665"/>
                  </a:cubicBezTo>
                  <a:cubicBezTo>
                    <a:pt x="2604447" y="1783844"/>
                    <a:pt x="2622849" y="1609016"/>
                    <a:pt x="2751671" y="1507799"/>
                  </a:cubicBezTo>
                  <a:cubicBezTo>
                    <a:pt x="2799979" y="1473294"/>
                    <a:pt x="2854757" y="1454316"/>
                    <a:pt x="2909696" y="1450865"/>
                  </a:cubicBezTo>
                  <a:close/>
                  <a:moveTo>
                    <a:pt x="0" y="0"/>
                  </a:moveTo>
                  <a:lnTo>
                    <a:pt x="131972" y="279"/>
                  </a:lnTo>
                  <a:cubicBezTo>
                    <a:pt x="542446" y="13848"/>
                    <a:pt x="949325" y="90767"/>
                    <a:pt x="1334638" y="228789"/>
                  </a:cubicBezTo>
                  <a:cubicBezTo>
                    <a:pt x="1481863" y="283998"/>
                    <a:pt x="1564676" y="449625"/>
                    <a:pt x="1509467" y="596849"/>
                  </a:cubicBezTo>
                  <a:cubicBezTo>
                    <a:pt x="1472661" y="698066"/>
                    <a:pt x="1380645" y="762477"/>
                    <a:pt x="1279429" y="780880"/>
                  </a:cubicBezTo>
                  <a:cubicBezTo>
                    <a:pt x="1233421" y="790081"/>
                    <a:pt x="1187414" y="790081"/>
                    <a:pt x="1141406" y="771678"/>
                  </a:cubicBezTo>
                  <a:cubicBezTo>
                    <a:pt x="813603" y="656660"/>
                    <a:pt x="464233" y="591961"/>
                    <a:pt x="113515" y="579831"/>
                  </a:cubicBezTo>
                  <a:lnTo>
                    <a:pt x="0" y="579317"/>
                  </a:lnTo>
                  <a:close/>
                </a:path>
              </a:pathLst>
            </a:custGeom>
            <a:solidFill>
              <a:srgbClr val="00AFAA"/>
            </a:solidFill>
            <a:ln w="9201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9E31FF6-5E45-4383-A499-B2AE7533EC17}"/>
                </a:ext>
              </a:extLst>
            </p:cNvPr>
            <p:cNvSpPr/>
            <p:nvPr/>
          </p:nvSpPr>
          <p:spPr>
            <a:xfrm>
              <a:off x="1877526" y="1172584"/>
              <a:ext cx="588896" cy="588896"/>
            </a:xfrm>
            <a:custGeom>
              <a:avLst/>
              <a:gdLst>
                <a:gd name="connsiteX0" fmla="*/ 588897 w 588896"/>
                <a:gd name="connsiteY0" fmla="*/ 294448 h 588896"/>
                <a:gd name="connsiteX1" fmla="*/ 294449 w 588896"/>
                <a:gd name="connsiteY1" fmla="*/ 588897 h 588896"/>
                <a:gd name="connsiteX2" fmla="*/ 1 w 588896"/>
                <a:gd name="connsiteY2" fmla="*/ 294448 h 588896"/>
                <a:gd name="connsiteX3" fmla="*/ 294449 w 588896"/>
                <a:gd name="connsiteY3" fmla="*/ 0 h 588896"/>
                <a:gd name="connsiteX4" fmla="*/ 588897 w 588896"/>
                <a:gd name="connsiteY4" fmla="*/ 294448 h 588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96" h="588896">
                  <a:moveTo>
                    <a:pt x="588897" y="294448"/>
                  </a:moveTo>
                  <a:cubicBezTo>
                    <a:pt x="588897" y="457068"/>
                    <a:pt x="457068" y="588897"/>
                    <a:pt x="294449" y="588897"/>
                  </a:cubicBezTo>
                  <a:cubicBezTo>
                    <a:pt x="131829" y="588897"/>
                    <a:pt x="1" y="457068"/>
                    <a:pt x="1" y="294448"/>
                  </a:cubicBezTo>
                  <a:cubicBezTo>
                    <a:pt x="1" y="131829"/>
                    <a:pt x="131829" y="0"/>
                    <a:pt x="294449" y="0"/>
                  </a:cubicBezTo>
                  <a:cubicBezTo>
                    <a:pt x="457068" y="0"/>
                    <a:pt x="588897" y="131829"/>
                    <a:pt x="588897" y="294448"/>
                  </a:cubicBezTo>
                  <a:close/>
                </a:path>
              </a:pathLst>
            </a:custGeom>
            <a:solidFill>
              <a:srgbClr val="00AFAA"/>
            </a:solidFill>
            <a:ln w="9201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0E1A2BBE-D1C9-440D-9E84-B28A7EDAB099}"/>
                </a:ext>
              </a:extLst>
            </p:cNvPr>
            <p:cNvSpPr/>
            <p:nvPr/>
          </p:nvSpPr>
          <p:spPr>
            <a:xfrm>
              <a:off x="0" y="18221"/>
              <a:ext cx="4897224" cy="6839779"/>
            </a:xfrm>
            <a:custGeom>
              <a:avLst/>
              <a:gdLst>
                <a:gd name="connsiteX0" fmla="*/ 4414556 w 4897224"/>
                <a:gd name="connsiteY0" fmla="*/ 2720491 h 6839779"/>
                <a:gd name="connsiteX1" fmla="*/ 4665585 w 4897224"/>
                <a:gd name="connsiteY1" fmla="*/ 2921055 h 6839779"/>
                <a:gd name="connsiteX2" fmla="*/ 4757600 w 4897224"/>
                <a:gd name="connsiteY2" fmla="*/ 5561888 h 6839779"/>
                <a:gd name="connsiteX3" fmla="*/ 4326369 w 4897224"/>
                <a:gd name="connsiteY3" fmla="*/ 6700216 h 6839779"/>
                <a:gd name="connsiteX4" fmla="*/ 4248434 w 4897224"/>
                <a:gd name="connsiteY4" fmla="*/ 6839779 h 6839779"/>
                <a:gd name="connsiteX5" fmla="*/ 3580781 w 4897224"/>
                <a:gd name="connsiteY5" fmla="*/ 6839779 h 6839779"/>
                <a:gd name="connsiteX6" fmla="*/ 3595352 w 4897224"/>
                <a:gd name="connsiteY6" fmla="*/ 6819170 h 6839779"/>
                <a:gd name="connsiteX7" fmla="*/ 4196308 w 4897224"/>
                <a:gd name="connsiteY7" fmla="*/ 5442269 h 6839779"/>
                <a:gd name="connsiteX8" fmla="*/ 4113494 w 4897224"/>
                <a:gd name="connsiteY8" fmla="*/ 3105085 h 6839779"/>
                <a:gd name="connsiteX9" fmla="*/ 4297524 w 4897224"/>
                <a:gd name="connsiteY9" fmla="*/ 2737025 h 6839779"/>
                <a:gd name="connsiteX10" fmla="*/ 4414556 w 4897224"/>
                <a:gd name="connsiteY10" fmla="*/ 2720491 h 6839779"/>
                <a:gd name="connsiteX11" fmla="*/ 0 w 4897224"/>
                <a:gd name="connsiteY11" fmla="*/ 0 h 6839779"/>
                <a:gd name="connsiteX12" fmla="*/ 2122213 w 4897224"/>
                <a:gd name="connsiteY12" fmla="*/ 0 h 6839779"/>
                <a:gd name="connsiteX13" fmla="*/ 2403164 w 4897224"/>
                <a:gd name="connsiteY13" fmla="*/ 145650 h 6839779"/>
                <a:gd name="connsiteX14" fmla="*/ 3469389 w 4897224"/>
                <a:gd name="connsiteY14" fmla="*/ 961133 h 6839779"/>
                <a:gd name="connsiteX15" fmla="*/ 3469389 w 4897224"/>
                <a:gd name="connsiteY15" fmla="*/ 1366000 h 6839779"/>
                <a:gd name="connsiteX16" fmla="*/ 3193343 w 4897224"/>
                <a:gd name="connsiteY16" fmla="*/ 1439612 h 6839779"/>
                <a:gd name="connsiteX17" fmla="*/ 3055321 w 4897224"/>
                <a:gd name="connsiteY17" fmla="*/ 1366000 h 6839779"/>
                <a:gd name="connsiteX18" fmla="*/ 1012585 w 4897224"/>
                <a:gd name="connsiteY18" fmla="*/ 215811 h 6839779"/>
                <a:gd name="connsiteX19" fmla="*/ 160295 w 4897224"/>
                <a:gd name="connsiteY19" fmla="*/ 97341 h 6839779"/>
                <a:gd name="connsiteX20" fmla="*/ 0 w 4897224"/>
                <a:gd name="connsiteY20" fmla="*/ 95559 h 683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97224" h="6839779">
                  <a:moveTo>
                    <a:pt x="4414556" y="2720491"/>
                  </a:moveTo>
                  <a:cubicBezTo>
                    <a:pt x="4529288" y="2727824"/>
                    <a:pt x="4631079" y="2803736"/>
                    <a:pt x="4665585" y="2921055"/>
                  </a:cubicBezTo>
                  <a:cubicBezTo>
                    <a:pt x="4941630" y="3776795"/>
                    <a:pt x="4969234" y="4687745"/>
                    <a:pt x="4757600" y="5561888"/>
                  </a:cubicBezTo>
                  <a:cubicBezTo>
                    <a:pt x="4659834" y="5958703"/>
                    <a:pt x="4515341" y="6341141"/>
                    <a:pt x="4326369" y="6700216"/>
                  </a:cubicBezTo>
                  <a:lnTo>
                    <a:pt x="4248434" y="6839779"/>
                  </a:lnTo>
                  <a:lnTo>
                    <a:pt x="3580781" y="6839779"/>
                  </a:lnTo>
                  <a:lnTo>
                    <a:pt x="3595352" y="6819170"/>
                  </a:lnTo>
                  <a:cubicBezTo>
                    <a:pt x="3877274" y="6398363"/>
                    <a:pt x="4075538" y="5941451"/>
                    <a:pt x="4196308" y="5442269"/>
                  </a:cubicBezTo>
                  <a:cubicBezTo>
                    <a:pt x="4389539" y="4669342"/>
                    <a:pt x="4352733" y="3859609"/>
                    <a:pt x="4113494" y="3105085"/>
                  </a:cubicBezTo>
                  <a:cubicBezTo>
                    <a:pt x="4058285" y="2948659"/>
                    <a:pt x="4141098" y="2783032"/>
                    <a:pt x="4297524" y="2737025"/>
                  </a:cubicBezTo>
                  <a:cubicBezTo>
                    <a:pt x="4336631" y="2723223"/>
                    <a:pt x="4376312" y="2718047"/>
                    <a:pt x="4414556" y="2720491"/>
                  </a:cubicBezTo>
                  <a:close/>
                  <a:moveTo>
                    <a:pt x="0" y="0"/>
                  </a:moveTo>
                  <a:lnTo>
                    <a:pt x="2122213" y="0"/>
                  </a:lnTo>
                  <a:lnTo>
                    <a:pt x="2403164" y="145650"/>
                  </a:lnTo>
                  <a:cubicBezTo>
                    <a:pt x="2793078" y="365336"/>
                    <a:pt x="3151937" y="639081"/>
                    <a:pt x="3469389" y="961133"/>
                  </a:cubicBezTo>
                  <a:cubicBezTo>
                    <a:pt x="3579806" y="1071551"/>
                    <a:pt x="3579806" y="1255582"/>
                    <a:pt x="3469389" y="1366000"/>
                  </a:cubicBezTo>
                  <a:cubicBezTo>
                    <a:pt x="3395776" y="1439612"/>
                    <a:pt x="3285359" y="1458015"/>
                    <a:pt x="3193343" y="1439612"/>
                  </a:cubicBezTo>
                  <a:cubicBezTo>
                    <a:pt x="3138135" y="1430410"/>
                    <a:pt x="3092127" y="1402806"/>
                    <a:pt x="3055321" y="1366000"/>
                  </a:cubicBezTo>
                  <a:cubicBezTo>
                    <a:pt x="2494029" y="795506"/>
                    <a:pt x="1785512" y="399841"/>
                    <a:pt x="1012585" y="215811"/>
                  </a:cubicBezTo>
                  <a:cubicBezTo>
                    <a:pt x="731939" y="146800"/>
                    <a:pt x="446692" y="107693"/>
                    <a:pt x="160295" y="97341"/>
                  </a:cubicBezTo>
                  <a:lnTo>
                    <a:pt x="0" y="95559"/>
                  </a:lnTo>
                  <a:close/>
                </a:path>
              </a:pathLst>
            </a:custGeom>
            <a:solidFill>
              <a:srgbClr val="00837B"/>
            </a:solidFill>
            <a:ln w="9201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621E6927-B006-41F1-83FC-4530942ACF43}"/>
                </a:ext>
              </a:extLst>
            </p:cNvPr>
            <p:cNvSpPr/>
            <p:nvPr/>
          </p:nvSpPr>
          <p:spPr>
            <a:xfrm>
              <a:off x="3644216" y="1733876"/>
              <a:ext cx="588896" cy="588896"/>
            </a:xfrm>
            <a:custGeom>
              <a:avLst/>
              <a:gdLst>
                <a:gd name="connsiteX0" fmla="*/ 588896 w 588896"/>
                <a:gd name="connsiteY0" fmla="*/ 294448 h 588896"/>
                <a:gd name="connsiteX1" fmla="*/ 294448 w 588896"/>
                <a:gd name="connsiteY1" fmla="*/ 588897 h 588896"/>
                <a:gd name="connsiteX2" fmla="*/ 0 w 588896"/>
                <a:gd name="connsiteY2" fmla="*/ 294448 h 588896"/>
                <a:gd name="connsiteX3" fmla="*/ 294448 w 588896"/>
                <a:gd name="connsiteY3" fmla="*/ 0 h 588896"/>
                <a:gd name="connsiteX4" fmla="*/ 588896 w 588896"/>
                <a:gd name="connsiteY4" fmla="*/ 294448 h 588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96" h="588896">
                  <a:moveTo>
                    <a:pt x="588896" y="294448"/>
                  </a:moveTo>
                  <a:cubicBezTo>
                    <a:pt x="588896" y="457068"/>
                    <a:pt x="457068" y="588897"/>
                    <a:pt x="294448" y="588897"/>
                  </a:cubicBezTo>
                  <a:cubicBezTo>
                    <a:pt x="131829" y="588897"/>
                    <a:pt x="0" y="457068"/>
                    <a:pt x="0" y="294448"/>
                  </a:cubicBezTo>
                  <a:cubicBezTo>
                    <a:pt x="0" y="131829"/>
                    <a:pt x="131829" y="0"/>
                    <a:pt x="294448" y="0"/>
                  </a:cubicBezTo>
                  <a:cubicBezTo>
                    <a:pt x="457068" y="0"/>
                    <a:pt x="588896" y="131829"/>
                    <a:pt x="588896" y="294448"/>
                  </a:cubicBezTo>
                  <a:close/>
                </a:path>
              </a:pathLst>
            </a:custGeom>
            <a:solidFill>
              <a:srgbClr val="00837B"/>
            </a:solidFill>
            <a:ln w="92015" cap="flat">
              <a:noFill/>
              <a:prstDash val="solid"/>
              <a:miter/>
            </a:ln>
          </p:spPr>
          <p:txBody>
            <a:bodyPr rtlCol="0" anchor="ctr"/>
            <a:lstStyle/>
            <a:p>
              <a:endParaRPr lang="en-US"/>
            </a:p>
          </p:txBody>
        </p:sp>
      </p:grpSp>
    </p:spTree>
    <p:extLst>
      <p:ext uri="{BB962C8B-B14F-4D97-AF65-F5344CB8AC3E}">
        <p14:creationId xmlns:p14="http://schemas.microsoft.com/office/powerpoint/2010/main" val="2463584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86BCD58-4CD8-18A6-9E5A-5E85E8D8343D}"/>
              </a:ext>
            </a:extLst>
          </p:cNvPr>
          <p:cNvSpPr/>
          <p:nvPr userDrawn="1"/>
        </p:nvSpPr>
        <p:spPr>
          <a:xfrm>
            <a:off x="0" y="5674588"/>
            <a:ext cx="12192000" cy="11834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45C58E"/>
              </a:highlight>
            </a:endParaRPr>
          </a:p>
        </p:txBody>
      </p:sp>
      <p:sp>
        <p:nvSpPr>
          <p:cNvPr id="2" name="Title 1">
            <a:extLst>
              <a:ext uri="{FF2B5EF4-FFF2-40B4-BE49-F238E27FC236}">
                <a16:creationId xmlns:a16="http://schemas.microsoft.com/office/drawing/2014/main" id="{A5BB64E7-6DE3-41F1-B7C3-1C0BF4E2F78E}"/>
              </a:ext>
            </a:extLst>
          </p:cNvPr>
          <p:cNvSpPr>
            <a:spLocks noGrp="1"/>
          </p:cNvSpPr>
          <p:nvPr>
            <p:ph type="title"/>
          </p:nvPr>
        </p:nvSpPr>
        <p:spPr>
          <a:xfrm>
            <a:off x="685799" y="154047"/>
            <a:ext cx="10820399" cy="804527"/>
          </a:xfrm>
        </p:spPr>
        <p:txBody>
          <a:bodyPr>
            <a:normAutofit/>
          </a:bodyPr>
          <a:lstStyle>
            <a:lvl1pPr algn="l">
              <a:defRPr sz="3200"/>
            </a:lvl1pPr>
          </a:lstStyle>
          <a:p>
            <a:r>
              <a:rPr lang="en-US"/>
              <a:t>Click to edit Master title style</a:t>
            </a:r>
          </a:p>
        </p:txBody>
      </p:sp>
      <p:sp>
        <p:nvSpPr>
          <p:cNvPr id="4" name="Text Placeholder 3">
            <a:extLst>
              <a:ext uri="{FF2B5EF4-FFF2-40B4-BE49-F238E27FC236}">
                <a16:creationId xmlns:a16="http://schemas.microsoft.com/office/drawing/2014/main" id="{899D87A8-714F-4AB0-9570-AC7FF4B4D4B2}"/>
              </a:ext>
            </a:extLst>
          </p:cNvPr>
          <p:cNvSpPr>
            <a:spLocks noGrp="1"/>
          </p:cNvSpPr>
          <p:nvPr>
            <p:ph type="body" sz="quarter" idx="14"/>
          </p:nvPr>
        </p:nvSpPr>
        <p:spPr>
          <a:xfrm>
            <a:off x="685800" y="1160463"/>
            <a:ext cx="10820400" cy="41292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Text Placeholder 8">
            <a:extLst>
              <a:ext uri="{FF2B5EF4-FFF2-40B4-BE49-F238E27FC236}">
                <a16:creationId xmlns:a16="http://schemas.microsoft.com/office/drawing/2014/main" id="{CD588240-DC22-4086-B6A7-85223B305943}"/>
              </a:ext>
            </a:extLst>
          </p:cNvPr>
          <p:cNvSpPr>
            <a:spLocks noGrp="1"/>
          </p:cNvSpPr>
          <p:nvPr>
            <p:ph type="body" sz="quarter" idx="17" hasCustomPrompt="1"/>
          </p:nvPr>
        </p:nvSpPr>
        <p:spPr>
          <a:xfrm>
            <a:off x="698500" y="6316201"/>
            <a:ext cx="2259115" cy="365125"/>
          </a:xfrm>
        </p:spPr>
        <p:txBody>
          <a:bodyPr lIns="72000" rIns="0" anchor="ctr" anchorCtr="0">
            <a:noAutofit/>
          </a:bodyPr>
          <a:lstStyle>
            <a:lvl1pPr marL="0" indent="0" algn="l">
              <a:buNone/>
              <a:defRPr sz="1000">
                <a:solidFill>
                  <a:schemeClr val="bg2"/>
                </a:solidFill>
              </a:defRPr>
            </a:lvl1pPr>
          </a:lstStyle>
          <a:p>
            <a:r>
              <a:rPr lang="en-US"/>
              <a:t>CONFIDENTIAL &amp; PROPRIETARY </a:t>
            </a:r>
          </a:p>
        </p:txBody>
      </p:sp>
      <p:sp>
        <p:nvSpPr>
          <p:cNvPr id="3" name="Slide Number Placeholder 2">
            <a:extLst>
              <a:ext uri="{FF2B5EF4-FFF2-40B4-BE49-F238E27FC236}">
                <a16:creationId xmlns:a16="http://schemas.microsoft.com/office/drawing/2014/main" id="{A2E382F2-EA8C-4672-8DFD-81BBB0D7E349}"/>
              </a:ext>
            </a:extLst>
          </p:cNvPr>
          <p:cNvSpPr>
            <a:spLocks noGrp="1"/>
          </p:cNvSpPr>
          <p:nvPr>
            <p:ph type="sldNum" sz="quarter" idx="18"/>
          </p:nvPr>
        </p:nvSpPr>
        <p:spPr/>
        <p:txBody>
          <a:bodyPr/>
          <a:lstStyle>
            <a:lvl1pPr>
              <a:defRPr>
                <a:solidFill>
                  <a:schemeClr val="tx2"/>
                </a:solidFill>
              </a:defRPr>
            </a:lvl1pPr>
          </a:lstStyle>
          <a:p>
            <a:fld id="{9BE895FD-3AE7-4BFE-B7CA-1D4CA5F3790D}" type="slidenum">
              <a:rPr lang="en-US" smtClean="0"/>
              <a:pPr/>
              <a:t>‹#›</a:t>
            </a:fld>
            <a:endParaRPr lang="en-US"/>
          </a:p>
        </p:txBody>
      </p:sp>
      <p:pic>
        <p:nvPicPr>
          <p:cNvPr id="65" name="Picture 64" descr="A blue circle with dots&#10;&#10;AI-generated content may be incorrect.">
            <a:extLst>
              <a:ext uri="{FF2B5EF4-FFF2-40B4-BE49-F238E27FC236}">
                <a16:creationId xmlns:a16="http://schemas.microsoft.com/office/drawing/2014/main" id="{ED47CC4B-6889-AA6E-D1AC-59DA60C027EC}"/>
              </a:ext>
            </a:extLst>
          </p:cNvPr>
          <p:cNvPicPr>
            <a:picLocks noChangeAspect="1"/>
          </p:cNvPicPr>
          <p:nvPr userDrawn="1"/>
        </p:nvPicPr>
        <p:blipFill>
          <a:blip r:embed="rId2" cstate="screen">
            <a:alphaModFix amt="39000"/>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a:xfrm>
            <a:off x="45420" y="5471661"/>
            <a:ext cx="2569915" cy="1386339"/>
          </a:xfrm>
          <a:prstGeom prst="rect">
            <a:avLst/>
          </a:prstGeom>
        </p:spPr>
      </p:pic>
      <p:grpSp>
        <p:nvGrpSpPr>
          <p:cNvPr id="10" name="Graphic 42">
            <a:extLst>
              <a:ext uri="{FF2B5EF4-FFF2-40B4-BE49-F238E27FC236}">
                <a16:creationId xmlns:a16="http://schemas.microsoft.com/office/drawing/2014/main" id="{4ABEBF40-51B7-5648-9365-D51504A7DDFE}"/>
              </a:ext>
            </a:extLst>
          </p:cNvPr>
          <p:cNvGrpSpPr/>
          <p:nvPr userDrawn="1"/>
        </p:nvGrpSpPr>
        <p:grpSpPr>
          <a:xfrm>
            <a:off x="9771186" y="6351099"/>
            <a:ext cx="1735014" cy="322628"/>
            <a:chOff x="4038849" y="3048249"/>
            <a:chExt cx="4114550" cy="765105"/>
          </a:xfrm>
        </p:grpSpPr>
        <p:grpSp>
          <p:nvGrpSpPr>
            <p:cNvPr id="11" name="Graphic 42">
              <a:extLst>
                <a:ext uri="{FF2B5EF4-FFF2-40B4-BE49-F238E27FC236}">
                  <a16:creationId xmlns:a16="http://schemas.microsoft.com/office/drawing/2014/main" id="{4DD73817-A685-B21C-0FAA-57A329721EEF}"/>
                </a:ext>
              </a:extLst>
            </p:cNvPr>
            <p:cNvGrpSpPr/>
            <p:nvPr/>
          </p:nvGrpSpPr>
          <p:grpSpPr>
            <a:xfrm>
              <a:off x="5005387" y="3209925"/>
              <a:ext cx="3148012" cy="551497"/>
              <a:chOff x="5005387" y="3209925"/>
              <a:chExt cx="3148012" cy="551497"/>
            </a:xfrm>
            <a:solidFill>
              <a:srgbClr val="004750"/>
            </a:solidFill>
          </p:grpSpPr>
          <p:sp>
            <p:nvSpPr>
              <p:cNvPr id="25" name="Freeform: Shape 25">
                <a:extLst>
                  <a:ext uri="{FF2B5EF4-FFF2-40B4-BE49-F238E27FC236}">
                    <a16:creationId xmlns:a16="http://schemas.microsoft.com/office/drawing/2014/main" id="{93F855FF-1A73-5EA5-F2CC-D468C2D7D3DD}"/>
                  </a:ext>
                </a:extLst>
              </p:cNvPr>
              <p:cNvSpPr/>
              <p:nvPr/>
            </p:nvSpPr>
            <p:spPr>
              <a:xfrm>
                <a:off x="5011102" y="3341369"/>
                <a:ext cx="64770" cy="298132"/>
              </a:xfrm>
              <a:custGeom>
                <a:avLst/>
                <a:gdLst>
                  <a:gd name="connsiteX0" fmla="*/ 0 w 64770"/>
                  <a:gd name="connsiteY0" fmla="*/ 0 h 298132"/>
                  <a:gd name="connsiteX1" fmla="*/ 64770 w 64770"/>
                  <a:gd name="connsiteY1" fmla="*/ 0 h 298132"/>
                  <a:gd name="connsiteX2" fmla="*/ 64770 w 64770"/>
                  <a:gd name="connsiteY2" fmla="*/ 298133 h 298132"/>
                  <a:gd name="connsiteX3" fmla="*/ 0 w 64770"/>
                  <a:gd name="connsiteY3" fmla="*/ 298133 h 298132"/>
                  <a:gd name="connsiteX4" fmla="*/ 0 w 64770"/>
                  <a:gd name="connsiteY4" fmla="*/ 0 h 29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298132">
                    <a:moveTo>
                      <a:pt x="0" y="0"/>
                    </a:moveTo>
                    <a:lnTo>
                      <a:pt x="64770" y="0"/>
                    </a:lnTo>
                    <a:lnTo>
                      <a:pt x="64770" y="298133"/>
                    </a:lnTo>
                    <a:lnTo>
                      <a:pt x="0" y="298133"/>
                    </a:lnTo>
                    <a:lnTo>
                      <a:pt x="0" y="0"/>
                    </a:lnTo>
                    <a:close/>
                  </a:path>
                </a:pathLst>
              </a:custGeom>
              <a:solidFill>
                <a:schemeClr val="bg1"/>
              </a:solidFill>
              <a:ln w="9525" cap="flat">
                <a:noFill/>
                <a:prstDash val="solid"/>
                <a:miter/>
              </a:ln>
            </p:spPr>
            <p:txBody>
              <a:bodyPr rtlCol="0" anchor="ctr"/>
              <a:lstStyle/>
              <a:p>
                <a:endParaRPr lang="en-US"/>
              </a:p>
            </p:txBody>
          </p:sp>
          <p:sp>
            <p:nvSpPr>
              <p:cNvPr id="26" name="Freeform: Shape 26">
                <a:extLst>
                  <a:ext uri="{FF2B5EF4-FFF2-40B4-BE49-F238E27FC236}">
                    <a16:creationId xmlns:a16="http://schemas.microsoft.com/office/drawing/2014/main" id="{39C445CB-AAAC-FC74-82EB-5A6028671CBF}"/>
                  </a:ext>
                </a:extLst>
              </p:cNvPr>
              <p:cNvSpPr/>
              <p:nvPr/>
            </p:nvSpPr>
            <p:spPr>
              <a:xfrm>
                <a:off x="5158739" y="3333750"/>
                <a:ext cx="404812" cy="306705"/>
              </a:xfrm>
              <a:custGeom>
                <a:avLst/>
                <a:gdLst>
                  <a:gd name="connsiteX0" fmla="*/ 404813 w 404812"/>
                  <a:gd name="connsiteY0" fmla="*/ 107632 h 306705"/>
                  <a:gd name="connsiteX1" fmla="*/ 404813 w 404812"/>
                  <a:gd name="connsiteY1" fmla="*/ 305753 h 306705"/>
                  <a:gd name="connsiteX2" fmla="*/ 340043 w 404812"/>
                  <a:gd name="connsiteY2" fmla="*/ 305753 h 306705"/>
                  <a:gd name="connsiteX3" fmla="*/ 340043 w 404812"/>
                  <a:gd name="connsiteY3" fmla="*/ 119063 h 306705"/>
                  <a:gd name="connsiteX4" fmla="*/ 289560 w 404812"/>
                  <a:gd name="connsiteY4" fmla="*/ 60960 h 306705"/>
                  <a:gd name="connsiteX5" fmla="*/ 234315 w 404812"/>
                  <a:gd name="connsiteY5" fmla="*/ 118110 h 306705"/>
                  <a:gd name="connsiteX6" fmla="*/ 234315 w 404812"/>
                  <a:gd name="connsiteY6" fmla="*/ 305753 h 306705"/>
                  <a:gd name="connsiteX7" fmla="*/ 169545 w 404812"/>
                  <a:gd name="connsiteY7" fmla="*/ 305753 h 306705"/>
                  <a:gd name="connsiteX8" fmla="*/ 169545 w 404812"/>
                  <a:gd name="connsiteY8" fmla="*/ 119063 h 306705"/>
                  <a:gd name="connsiteX9" fmla="*/ 119063 w 404812"/>
                  <a:gd name="connsiteY9" fmla="*/ 60960 h 306705"/>
                  <a:gd name="connsiteX10" fmla="*/ 64770 w 404812"/>
                  <a:gd name="connsiteY10" fmla="*/ 121920 h 306705"/>
                  <a:gd name="connsiteX11" fmla="*/ 64770 w 404812"/>
                  <a:gd name="connsiteY11" fmla="*/ 306705 h 306705"/>
                  <a:gd name="connsiteX12" fmla="*/ 0 w 404812"/>
                  <a:gd name="connsiteY12" fmla="*/ 306705 h 306705"/>
                  <a:gd name="connsiteX13" fmla="*/ 0 w 404812"/>
                  <a:gd name="connsiteY13" fmla="*/ 7620 h 306705"/>
                  <a:gd name="connsiteX14" fmla="*/ 49530 w 404812"/>
                  <a:gd name="connsiteY14" fmla="*/ 7620 h 306705"/>
                  <a:gd name="connsiteX15" fmla="*/ 56198 w 404812"/>
                  <a:gd name="connsiteY15" fmla="*/ 50482 h 306705"/>
                  <a:gd name="connsiteX16" fmla="*/ 58102 w 404812"/>
                  <a:gd name="connsiteY16" fmla="*/ 50482 h 306705"/>
                  <a:gd name="connsiteX17" fmla="*/ 139065 w 404812"/>
                  <a:gd name="connsiteY17" fmla="*/ 0 h 306705"/>
                  <a:gd name="connsiteX18" fmla="*/ 222885 w 404812"/>
                  <a:gd name="connsiteY18" fmla="*/ 51435 h 306705"/>
                  <a:gd name="connsiteX19" fmla="*/ 308610 w 404812"/>
                  <a:gd name="connsiteY19" fmla="*/ 0 h 306705"/>
                  <a:gd name="connsiteX20" fmla="*/ 404813 w 404812"/>
                  <a:gd name="connsiteY20" fmla="*/ 107632 h 30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812" h="306705">
                    <a:moveTo>
                      <a:pt x="404813" y="107632"/>
                    </a:moveTo>
                    <a:lnTo>
                      <a:pt x="404813" y="305753"/>
                    </a:lnTo>
                    <a:lnTo>
                      <a:pt x="340043" y="305753"/>
                    </a:lnTo>
                    <a:lnTo>
                      <a:pt x="340043" y="119063"/>
                    </a:lnTo>
                    <a:cubicBezTo>
                      <a:pt x="340043" y="80963"/>
                      <a:pt x="325755" y="60960"/>
                      <a:pt x="289560" y="60960"/>
                    </a:cubicBezTo>
                    <a:cubicBezTo>
                      <a:pt x="254318" y="60960"/>
                      <a:pt x="234315" y="88582"/>
                      <a:pt x="234315" y="118110"/>
                    </a:cubicBezTo>
                    <a:lnTo>
                      <a:pt x="234315" y="305753"/>
                    </a:lnTo>
                    <a:lnTo>
                      <a:pt x="169545" y="305753"/>
                    </a:lnTo>
                    <a:lnTo>
                      <a:pt x="169545" y="119063"/>
                    </a:lnTo>
                    <a:cubicBezTo>
                      <a:pt x="169545" y="80963"/>
                      <a:pt x="155257" y="60960"/>
                      <a:pt x="119063" y="60960"/>
                    </a:cubicBezTo>
                    <a:cubicBezTo>
                      <a:pt x="82868" y="60960"/>
                      <a:pt x="64770" y="89535"/>
                      <a:pt x="64770" y="121920"/>
                    </a:cubicBezTo>
                    <a:lnTo>
                      <a:pt x="64770" y="306705"/>
                    </a:lnTo>
                    <a:lnTo>
                      <a:pt x="0" y="306705"/>
                    </a:lnTo>
                    <a:lnTo>
                      <a:pt x="0" y="7620"/>
                    </a:lnTo>
                    <a:lnTo>
                      <a:pt x="49530" y="7620"/>
                    </a:lnTo>
                    <a:lnTo>
                      <a:pt x="56198" y="50482"/>
                    </a:lnTo>
                    <a:lnTo>
                      <a:pt x="58102" y="50482"/>
                    </a:lnTo>
                    <a:cubicBezTo>
                      <a:pt x="73343" y="22860"/>
                      <a:pt x="100013" y="0"/>
                      <a:pt x="139065" y="0"/>
                    </a:cubicBezTo>
                    <a:cubicBezTo>
                      <a:pt x="181927" y="0"/>
                      <a:pt x="207645" y="20002"/>
                      <a:pt x="222885" y="51435"/>
                    </a:cubicBezTo>
                    <a:cubicBezTo>
                      <a:pt x="240982" y="20002"/>
                      <a:pt x="269557" y="0"/>
                      <a:pt x="308610" y="0"/>
                    </a:cubicBezTo>
                    <a:cubicBezTo>
                      <a:pt x="375285" y="953"/>
                      <a:pt x="404813" y="44768"/>
                      <a:pt x="404813" y="107632"/>
                    </a:cubicBezTo>
                    <a:close/>
                  </a:path>
                </a:pathLst>
              </a:custGeom>
              <a:solidFill>
                <a:schemeClr val="bg1"/>
              </a:solidFill>
              <a:ln w="9525" cap="flat">
                <a:noFill/>
                <a:prstDash val="solid"/>
                <a:miter/>
              </a:ln>
            </p:spPr>
            <p:txBody>
              <a:bodyPr rtlCol="0" anchor="ctr"/>
              <a:lstStyle/>
              <a:p>
                <a:endParaRPr lang="en-US"/>
              </a:p>
            </p:txBody>
          </p:sp>
          <p:sp>
            <p:nvSpPr>
              <p:cNvPr id="27" name="Freeform: Shape 27">
                <a:extLst>
                  <a:ext uri="{FF2B5EF4-FFF2-40B4-BE49-F238E27FC236}">
                    <a16:creationId xmlns:a16="http://schemas.microsoft.com/office/drawing/2014/main" id="{B0471B08-FDBE-E1B0-15D8-355D2246524A}"/>
                  </a:ext>
                </a:extLst>
              </p:cNvPr>
              <p:cNvSpPr/>
              <p:nvPr/>
            </p:nvSpPr>
            <p:spPr>
              <a:xfrm>
                <a:off x="5627370" y="3333750"/>
                <a:ext cx="296227" cy="311510"/>
              </a:xfrm>
              <a:custGeom>
                <a:avLst/>
                <a:gdLst>
                  <a:gd name="connsiteX0" fmla="*/ 0 w 296227"/>
                  <a:gd name="connsiteY0" fmla="*/ 157163 h 311510"/>
                  <a:gd name="connsiteX1" fmla="*/ 133350 w 296227"/>
                  <a:gd name="connsiteY1" fmla="*/ 0 h 311510"/>
                  <a:gd name="connsiteX2" fmla="*/ 236220 w 296227"/>
                  <a:gd name="connsiteY2" fmla="*/ 58102 h 311510"/>
                  <a:gd name="connsiteX3" fmla="*/ 242888 w 296227"/>
                  <a:gd name="connsiteY3" fmla="*/ 6668 h 311510"/>
                  <a:gd name="connsiteX4" fmla="*/ 296227 w 296227"/>
                  <a:gd name="connsiteY4" fmla="*/ 6668 h 311510"/>
                  <a:gd name="connsiteX5" fmla="*/ 296227 w 296227"/>
                  <a:gd name="connsiteY5" fmla="*/ 304800 h 311510"/>
                  <a:gd name="connsiteX6" fmla="*/ 242888 w 296227"/>
                  <a:gd name="connsiteY6" fmla="*/ 304800 h 311510"/>
                  <a:gd name="connsiteX7" fmla="*/ 236220 w 296227"/>
                  <a:gd name="connsiteY7" fmla="*/ 253365 h 311510"/>
                  <a:gd name="connsiteX8" fmla="*/ 133350 w 296227"/>
                  <a:gd name="connsiteY8" fmla="*/ 311468 h 311510"/>
                  <a:gd name="connsiteX9" fmla="*/ 0 w 296227"/>
                  <a:gd name="connsiteY9" fmla="*/ 157163 h 311510"/>
                  <a:gd name="connsiteX10" fmla="*/ 235267 w 296227"/>
                  <a:gd name="connsiteY10" fmla="*/ 157163 h 311510"/>
                  <a:gd name="connsiteX11" fmla="*/ 150495 w 296227"/>
                  <a:gd name="connsiteY11" fmla="*/ 60007 h 311510"/>
                  <a:gd name="connsiteX12" fmla="*/ 64770 w 296227"/>
                  <a:gd name="connsiteY12" fmla="*/ 157163 h 311510"/>
                  <a:gd name="connsiteX13" fmla="*/ 150495 w 296227"/>
                  <a:gd name="connsiteY13" fmla="*/ 254318 h 311510"/>
                  <a:gd name="connsiteX14" fmla="*/ 235267 w 296227"/>
                  <a:gd name="connsiteY14" fmla="*/ 157163 h 31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6227" h="311510">
                    <a:moveTo>
                      <a:pt x="0" y="157163"/>
                    </a:moveTo>
                    <a:cubicBezTo>
                      <a:pt x="0" y="61913"/>
                      <a:pt x="65722" y="0"/>
                      <a:pt x="133350" y="0"/>
                    </a:cubicBezTo>
                    <a:cubicBezTo>
                      <a:pt x="177165" y="0"/>
                      <a:pt x="215265" y="21907"/>
                      <a:pt x="236220" y="58102"/>
                    </a:cubicBezTo>
                    <a:lnTo>
                      <a:pt x="242888" y="6668"/>
                    </a:lnTo>
                    <a:lnTo>
                      <a:pt x="296227" y="6668"/>
                    </a:lnTo>
                    <a:lnTo>
                      <a:pt x="296227" y="304800"/>
                    </a:lnTo>
                    <a:lnTo>
                      <a:pt x="242888" y="304800"/>
                    </a:lnTo>
                    <a:lnTo>
                      <a:pt x="236220" y="253365"/>
                    </a:lnTo>
                    <a:cubicBezTo>
                      <a:pt x="215265" y="289560"/>
                      <a:pt x="176213" y="311468"/>
                      <a:pt x="133350" y="311468"/>
                    </a:cubicBezTo>
                    <a:cubicBezTo>
                      <a:pt x="65722" y="313373"/>
                      <a:pt x="0" y="251460"/>
                      <a:pt x="0" y="157163"/>
                    </a:cubicBezTo>
                    <a:close/>
                    <a:moveTo>
                      <a:pt x="235267" y="157163"/>
                    </a:moveTo>
                    <a:cubicBezTo>
                      <a:pt x="235267" y="100013"/>
                      <a:pt x="198120" y="60007"/>
                      <a:pt x="150495" y="60007"/>
                    </a:cubicBezTo>
                    <a:cubicBezTo>
                      <a:pt x="101917" y="60007"/>
                      <a:pt x="64770" y="100013"/>
                      <a:pt x="64770" y="157163"/>
                    </a:cubicBezTo>
                    <a:cubicBezTo>
                      <a:pt x="64770" y="214313"/>
                      <a:pt x="101917" y="254318"/>
                      <a:pt x="150495" y="254318"/>
                    </a:cubicBezTo>
                    <a:cubicBezTo>
                      <a:pt x="198120" y="254318"/>
                      <a:pt x="235267" y="214313"/>
                      <a:pt x="235267" y="157163"/>
                    </a:cubicBezTo>
                    <a:close/>
                  </a:path>
                </a:pathLst>
              </a:custGeom>
              <a:solidFill>
                <a:schemeClr val="bg1"/>
              </a:solidFill>
              <a:ln w="9525" cap="flat">
                <a:noFill/>
                <a:prstDash val="solid"/>
                <a:miter/>
              </a:ln>
            </p:spPr>
            <p:txBody>
              <a:bodyPr rtlCol="0" anchor="ctr"/>
              <a:lstStyle/>
              <a:p>
                <a:endParaRPr lang="en-US"/>
              </a:p>
            </p:txBody>
          </p:sp>
          <p:sp>
            <p:nvSpPr>
              <p:cNvPr id="28" name="Freeform: Shape 28">
                <a:extLst>
                  <a:ext uri="{FF2B5EF4-FFF2-40B4-BE49-F238E27FC236}">
                    <a16:creationId xmlns:a16="http://schemas.microsoft.com/office/drawing/2014/main" id="{63B666A8-F631-68E6-87FF-9FD48A75EA88}"/>
                  </a:ext>
                </a:extLst>
              </p:cNvPr>
              <p:cNvSpPr/>
              <p:nvPr/>
            </p:nvSpPr>
            <p:spPr>
              <a:xfrm>
                <a:off x="5992177" y="3334702"/>
                <a:ext cx="296227" cy="426720"/>
              </a:xfrm>
              <a:custGeom>
                <a:avLst/>
                <a:gdLst>
                  <a:gd name="connsiteX0" fmla="*/ 236220 w 296227"/>
                  <a:gd name="connsiteY0" fmla="*/ 56197 h 426720"/>
                  <a:gd name="connsiteX1" fmla="*/ 242888 w 296227"/>
                  <a:gd name="connsiteY1" fmla="*/ 6667 h 426720"/>
                  <a:gd name="connsiteX2" fmla="*/ 296227 w 296227"/>
                  <a:gd name="connsiteY2" fmla="*/ 6667 h 426720"/>
                  <a:gd name="connsiteX3" fmla="*/ 296227 w 296227"/>
                  <a:gd name="connsiteY3" fmla="*/ 275273 h 426720"/>
                  <a:gd name="connsiteX4" fmla="*/ 141922 w 296227"/>
                  <a:gd name="connsiteY4" fmla="*/ 426720 h 426720"/>
                  <a:gd name="connsiteX5" fmla="*/ 29527 w 296227"/>
                  <a:gd name="connsiteY5" fmla="*/ 390525 h 426720"/>
                  <a:gd name="connsiteX6" fmla="*/ 29527 w 296227"/>
                  <a:gd name="connsiteY6" fmla="*/ 325755 h 426720"/>
                  <a:gd name="connsiteX7" fmla="*/ 137160 w 296227"/>
                  <a:gd name="connsiteY7" fmla="*/ 368618 h 426720"/>
                  <a:gd name="connsiteX8" fmla="*/ 231457 w 296227"/>
                  <a:gd name="connsiteY8" fmla="*/ 283845 h 426720"/>
                  <a:gd name="connsiteX9" fmla="*/ 231457 w 296227"/>
                  <a:gd name="connsiteY9" fmla="*/ 245745 h 426720"/>
                  <a:gd name="connsiteX10" fmla="*/ 133350 w 296227"/>
                  <a:gd name="connsiteY10" fmla="*/ 299085 h 426720"/>
                  <a:gd name="connsiteX11" fmla="*/ 0 w 296227"/>
                  <a:gd name="connsiteY11" fmla="*/ 149542 h 426720"/>
                  <a:gd name="connsiteX12" fmla="*/ 135255 w 296227"/>
                  <a:gd name="connsiteY12" fmla="*/ 0 h 426720"/>
                  <a:gd name="connsiteX13" fmla="*/ 236220 w 296227"/>
                  <a:gd name="connsiteY13" fmla="*/ 56197 h 426720"/>
                  <a:gd name="connsiteX14" fmla="*/ 64770 w 296227"/>
                  <a:gd name="connsiteY14" fmla="*/ 150495 h 426720"/>
                  <a:gd name="connsiteX15" fmla="*/ 149542 w 296227"/>
                  <a:gd name="connsiteY15" fmla="*/ 241935 h 426720"/>
                  <a:gd name="connsiteX16" fmla="*/ 234315 w 296227"/>
                  <a:gd name="connsiteY16" fmla="*/ 149542 h 426720"/>
                  <a:gd name="connsiteX17" fmla="*/ 149542 w 296227"/>
                  <a:gd name="connsiteY17" fmla="*/ 59055 h 426720"/>
                  <a:gd name="connsiteX18" fmla="*/ 64770 w 296227"/>
                  <a:gd name="connsiteY18" fmla="*/ 150495 h 42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6227" h="426720">
                    <a:moveTo>
                      <a:pt x="236220" y="56197"/>
                    </a:moveTo>
                    <a:lnTo>
                      <a:pt x="242888" y="6667"/>
                    </a:lnTo>
                    <a:lnTo>
                      <a:pt x="296227" y="6667"/>
                    </a:lnTo>
                    <a:lnTo>
                      <a:pt x="296227" y="275273"/>
                    </a:lnTo>
                    <a:cubicBezTo>
                      <a:pt x="296227" y="373380"/>
                      <a:pt x="226695" y="426720"/>
                      <a:pt x="141922" y="426720"/>
                    </a:cubicBezTo>
                    <a:cubicBezTo>
                      <a:pt x="101917" y="426720"/>
                      <a:pt x="60960" y="413385"/>
                      <a:pt x="29527" y="390525"/>
                    </a:cubicBezTo>
                    <a:lnTo>
                      <a:pt x="29527" y="325755"/>
                    </a:lnTo>
                    <a:cubicBezTo>
                      <a:pt x="60007" y="352425"/>
                      <a:pt x="99060" y="368618"/>
                      <a:pt x="137160" y="368618"/>
                    </a:cubicBezTo>
                    <a:cubicBezTo>
                      <a:pt x="190500" y="368618"/>
                      <a:pt x="231457" y="334327"/>
                      <a:pt x="231457" y="283845"/>
                    </a:cubicBezTo>
                    <a:lnTo>
                      <a:pt x="231457" y="245745"/>
                    </a:lnTo>
                    <a:cubicBezTo>
                      <a:pt x="211455" y="278130"/>
                      <a:pt x="175260" y="299085"/>
                      <a:pt x="133350" y="299085"/>
                    </a:cubicBezTo>
                    <a:cubicBezTo>
                      <a:pt x="63817" y="299085"/>
                      <a:pt x="0" y="239078"/>
                      <a:pt x="0" y="149542"/>
                    </a:cubicBezTo>
                    <a:cubicBezTo>
                      <a:pt x="0" y="61912"/>
                      <a:pt x="64770" y="0"/>
                      <a:pt x="135255" y="0"/>
                    </a:cubicBezTo>
                    <a:cubicBezTo>
                      <a:pt x="177165" y="0"/>
                      <a:pt x="215265" y="21908"/>
                      <a:pt x="236220" y="56197"/>
                    </a:cubicBezTo>
                    <a:close/>
                    <a:moveTo>
                      <a:pt x="64770" y="150495"/>
                    </a:moveTo>
                    <a:cubicBezTo>
                      <a:pt x="64770" y="201930"/>
                      <a:pt x="100965" y="241935"/>
                      <a:pt x="149542" y="241935"/>
                    </a:cubicBezTo>
                    <a:cubicBezTo>
                      <a:pt x="197167" y="241935"/>
                      <a:pt x="234315" y="201930"/>
                      <a:pt x="234315" y="149542"/>
                    </a:cubicBezTo>
                    <a:cubicBezTo>
                      <a:pt x="234315" y="98108"/>
                      <a:pt x="198120" y="59055"/>
                      <a:pt x="149542" y="59055"/>
                    </a:cubicBezTo>
                    <a:cubicBezTo>
                      <a:pt x="100965" y="59055"/>
                      <a:pt x="64770" y="99060"/>
                      <a:pt x="64770" y="150495"/>
                    </a:cubicBezTo>
                    <a:close/>
                  </a:path>
                </a:pathLst>
              </a:custGeom>
              <a:solidFill>
                <a:schemeClr val="bg1"/>
              </a:solidFill>
              <a:ln w="9525" cap="flat">
                <a:noFill/>
                <a:prstDash val="solid"/>
                <a:miter/>
              </a:ln>
            </p:spPr>
            <p:txBody>
              <a:bodyPr rtlCol="0" anchor="ctr"/>
              <a:lstStyle/>
              <a:p>
                <a:endParaRPr lang="en-US"/>
              </a:p>
            </p:txBody>
          </p:sp>
          <p:sp>
            <p:nvSpPr>
              <p:cNvPr id="29" name="Freeform: Shape 29">
                <a:extLst>
                  <a:ext uri="{FF2B5EF4-FFF2-40B4-BE49-F238E27FC236}">
                    <a16:creationId xmlns:a16="http://schemas.microsoft.com/office/drawing/2014/main" id="{18EFEE10-B9F5-3E05-0FC3-71B43F4D61E9}"/>
                  </a:ext>
                </a:extLst>
              </p:cNvPr>
              <p:cNvSpPr/>
              <p:nvPr/>
            </p:nvSpPr>
            <p:spPr>
              <a:xfrm>
                <a:off x="6374129" y="3341369"/>
                <a:ext cx="64770" cy="298132"/>
              </a:xfrm>
              <a:custGeom>
                <a:avLst/>
                <a:gdLst>
                  <a:gd name="connsiteX0" fmla="*/ 0 w 64770"/>
                  <a:gd name="connsiteY0" fmla="*/ 0 h 298132"/>
                  <a:gd name="connsiteX1" fmla="*/ 64770 w 64770"/>
                  <a:gd name="connsiteY1" fmla="*/ 0 h 298132"/>
                  <a:gd name="connsiteX2" fmla="*/ 64770 w 64770"/>
                  <a:gd name="connsiteY2" fmla="*/ 298133 h 298132"/>
                  <a:gd name="connsiteX3" fmla="*/ 0 w 64770"/>
                  <a:gd name="connsiteY3" fmla="*/ 298133 h 298132"/>
                  <a:gd name="connsiteX4" fmla="*/ 0 w 64770"/>
                  <a:gd name="connsiteY4" fmla="*/ 0 h 29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298132">
                    <a:moveTo>
                      <a:pt x="0" y="0"/>
                    </a:moveTo>
                    <a:lnTo>
                      <a:pt x="64770" y="0"/>
                    </a:lnTo>
                    <a:lnTo>
                      <a:pt x="64770" y="298133"/>
                    </a:lnTo>
                    <a:lnTo>
                      <a:pt x="0" y="298133"/>
                    </a:lnTo>
                    <a:lnTo>
                      <a:pt x="0" y="0"/>
                    </a:lnTo>
                    <a:close/>
                  </a:path>
                </a:pathLst>
              </a:custGeom>
              <a:solidFill>
                <a:schemeClr val="bg1"/>
              </a:solidFill>
              <a:ln w="9525" cap="flat">
                <a:noFill/>
                <a:prstDash val="solid"/>
                <a:miter/>
              </a:ln>
            </p:spPr>
            <p:txBody>
              <a:bodyPr rtlCol="0" anchor="ctr"/>
              <a:lstStyle/>
              <a:p>
                <a:endParaRPr lang="en-US"/>
              </a:p>
            </p:txBody>
          </p:sp>
          <p:sp>
            <p:nvSpPr>
              <p:cNvPr id="30" name="Freeform: Shape 30">
                <a:extLst>
                  <a:ext uri="{FF2B5EF4-FFF2-40B4-BE49-F238E27FC236}">
                    <a16:creationId xmlns:a16="http://schemas.microsoft.com/office/drawing/2014/main" id="{E01D2448-E2FE-4132-96AE-D7CE40FBE9F4}"/>
                  </a:ext>
                </a:extLst>
              </p:cNvPr>
              <p:cNvSpPr/>
              <p:nvPr/>
            </p:nvSpPr>
            <p:spPr>
              <a:xfrm>
                <a:off x="6522719" y="3333750"/>
                <a:ext cx="256222" cy="305752"/>
              </a:xfrm>
              <a:custGeom>
                <a:avLst/>
                <a:gdLst>
                  <a:gd name="connsiteX0" fmla="*/ 256223 w 256222"/>
                  <a:gd name="connsiteY0" fmla="*/ 107632 h 305752"/>
                  <a:gd name="connsiteX1" fmla="*/ 256223 w 256222"/>
                  <a:gd name="connsiteY1" fmla="*/ 305753 h 305752"/>
                  <a:gd name="connsiteX2" fmla="*/ 191453 w 256222"/>
                  <a:gd name="connsiteY2" fmla="*/ 305753 h 305752"/>
                  <a:gd name="connsiteX3" fmla="*/ 191453 w 256222"/>
                  <a:gd name="connsiteY3" fmla="*/ 128588 h 305752"/>
                  <a:gd name="connsiteX4" fmla="*/ 130493 w 256222"/>
                  <a:gd name="connsiteY4" fmla="*/ 60960 h 305752"/>
                  <a:gd name="connsiteX5" fmla="*/ 64770 w 256222"/>
                  <a:gd name="connsiteY5" fmla="*/ 125730 h 305752"/>
                  <a:gd name="connsiteX6" fmla="*/ 64770 w 256222"/>
                  <a:gd name="connsiteY6" fmla="*/ 305753 h 305752"/>
                  <a:gd name="connsiteX7" fmla="*/ 0 w 256222"/>
                  <a:gd name="connsiteY7" fmla="*/ 305753 h 305752"/>
                  <a:gd name="connsiteX8" fmla="*/ 0 w 256222"/>
                  <a:gd name="connsiteY8" fmla="*/ 7620 h 305752"/>
                  <a:gd name="connsiteX9" fmla="*/ 49530 w 256222"/>
                  <a:gd name="connsiteY9" fmla="*/ 7620 h 305752"/>
                  <a:gd name="connsiteX10" fmla="*/ 56198 w 256222"/>
                  <a:gd name="connsiteY10" fmla="*/ 51435 h 305752"/>
                  <a:gd name="connsiteX11" fmla="*/ 58103 w 256222"/>
                  <a:gd name="connsiteY11" fmla="*/ 51435 h 305752"/>
                  <a:gd name="connsiteX12" fmla="*/ 148590 w 256222"/>
                  <a:gd name="connsiteY12" fmla="*/ 0 h 305752"/>
                  <a:gd name="connsiteX13" fmla="*/ 256223 w 256222"/>
                  <a:gd name="connsiteY13" fmla="*/ 107632 h 30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222" h="305752">
                    <a:moveTo>
                      <a:pt x="256223" y="107632"/>
                    </a:moveTo>
                    <a:lnTo>
                      <a:pt x="256223" y="305753"/>
                    </a:lnTo>
                    <a:lnTo>
                      <a:pt x="191453" y="305753"/>
                    </a:lnTo>
                    <a:lnTo>
                      <a:pt x="191453" y="128588"/>
                    </a:lnTo>
                    <a:cubicBezTo>
                      <a:pt x="191453" y="82868"/>
                      <a:pt x="170498" y="60960"/>
                      <a:pt x="130493" y="60960"/>
                    </a:cubicBezTo>
                    <a:cubicBezTo>
                      <a:pt x="93345" y="60960"/>
                      <a:pt x="64770" y="88582"/>
                      <a:pt x="64770" y="125730"/>
                    </a:cubicBezTo>
                    <a:lnTo>
                      <a:pt x="64770" y="305753"/>
                    </a:lnTo>
                    <a:lnTo>
                      <a:pt x="0" y="305753"/>
                    </a:lnTo>
                    <a:lnTo>
                      <a:pt x="0" y="7620"/>
                    </a:lnTo>
                    <a:lnTo>
                      <a:pt x="49530" y="7620"/>
                    </a:lnTo>
                    <a:lnTo>
                      <a:pt x="56198" y="51435"/>
                    </a:lnTo>
                    <a:lnTo>
                      <a:pt x="58103" y="51435"/>
                    </a:lnTo>
                    <a:cubicBezTo>
                      <a:pt x="75248" y="23813"/>
                      <a:pt x="107633" y="0"/>
                      <a:pt x="148590" y="0"/>
                    </a:cubicBezTo>
                    <a:cubicBezTo>
                      <a:pt x="215265" y="953"/>
                      <a:pt x="256223" y="41910"/>
                      <a:pt x="256223" y="107632"/>
                    </a:cubicBezTo>
                    <a:close/>
                  </a:path>
                </a:pathLst>
              </a:custGeom>
              <a:solidFill>
                <a:schemeClr val="bg1"/>
              </a:solidFill>
              <a:ln w="9525" cap="flat">
                <a:noFill/>
                <a:prstDash val="solid"/>
                <a:miter/>
              </a:ln>
            </p:spPr>
            <p:txBody>
              <a:bodyPr rtlCol="0" anchor="ctr"/>
              <a:lstStyle/>
              <a:p>
                <a:endParaRPr lang="en-US"/>
              </a:p>
            </p:txBody>
          </p:sp>
          <p:sp>
            <p:nvSpPr>
              <p:cNvPr id="31" name="Freeform: Shape 31">
                <a:extLst>
                  <a:ext uri="{FF2B5EF4-FFF2-40B4-BE49-F238E27FC236}">
                    <a16:creationId xmlns:a16="http://schemas.microsoft.com/office/drawing/2014/main" id="{462DDA49-4683-5AAB-EC12-51D335C8E7CE}"/>
                  </a:ext>
                </a:extLst>
              </p:cNvPr>
              <p:cNvSpPr/>
              <p:nvPr/>
            </p:nvSpPr>
            <p:spPr>
              <a:xfrm>
                <a:off x="6841807" y="3334702"/>
                <a:ext cx="278524" cy="312420"/>
              </a:xfrm>
              <a:custGeom>
                <a:avLst/>
                <a:gdLst>
                  <a:gd name="connsiteX0" fmla="*/ 277178 w 278524"/>
                  <a:gd name="connsiteY0" fmla="*/ 175260 h 312420"/>
                  <a:gd name="connsiteX1" fmla="*/ 62865 w 278524"/>
                  <a:gd name="connsiteY1" fmla="*/ 175260 h 312420"/>
                  <a:gd name="connsiteX2" fmla="*/ 163830 w 278524"/>
                  <a:gd name="connsiteY2" fmla="*/ 258128 h 312420"/>
                  <a:gd name="connsiteX3" fmla="*/ 260985 w 278524"/>
                  <a:gd name="connsiteY3" fmla="*/ 222885 h 312420"/>
                  <a:gd name="connsiteX4" fmla="*/ 260985 w 278524"/>
                  <a:gd name="connsiteY4" fmla="*/ 280987 h 312420"/>
                  <a:gd name="connsiteX5" fmla="*/ 157163 w 278524"/>
                  <a:gd name="connsiteY5" fmla="*/ 312420 h 312420"/>
                  <a:gd name="connsiteX6" fmla="*/ 0 w 278524"/>
                  <a:gd name="connsiteY6" fmla="*/ 157162 h 312420"/>
                  <a:gd name="connsiteX7" fmla="*/ 146685 w 278524"/>
                  <a:gd name="connsiteY7" fmla="*/ 0 h 312420"/>
                  <a:gd name="connsiteX8" fmla="*/ 278130 w 278524"/>
                  <a:gd name="connsiteY8" fmla="*/ 150495 h 312420"/>
                  <a:gd name="connsiteX9" fmla="*/ 277178 w 278524"/>
                  <a:gd name="connsiteY9" fmla="*/ 175260 h 312420"/>
                  <a:gd name="connsiteX10" fmla="*/ 217170 w 278524"/>
                  <a:gd name="connsiteY10" fmla="*/ 132398 h 312420"/>
                  <a:gd name="connsiteX11" fmla="*/ 145733 w 278524"/>
                  <a:gd name="connsiteY11" fmla="*/ 53340 h 312420"/>
                  <a:gd name="connsiteX12" fmla="*/ 61913 w 278524"/>
                  <a:gd name="connsiteY12" fmla="*/ 132398 h 312420"/>
                  <a:gd name="connsiteX13" fmla="*/ 217170 w 278524"/>
                  <a:gd name="connsiteY13" fmla="*/ 132398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8524" h="312420">
                    <a:moveTo>
                      <a:pt x="277178" y="175260"/>
                    </a:moveTo>
                    <a:lnTo>
                      <a:pt x="62865" y="175260"/>
                    </a:lnTo>
                    <a:cubicBezTo>
                      <a:pt x="71438" y="227648"/>
                      <a:pt x="111443" y="258128"/>
                      <a:pt x="163830" y="258128"/>
                    </a:cubicBezTo>
                    <a:cubicBezTo>
                      <a:pt x="198120" y="258128"/>
                      <a:pt x="231458" y="245745"/>
                      <a:pt x="260985" y="222885"/>
                    </a:cubicBezTo>
                    <a:lnTo>
                      <a:pt x="260985" y="280987"/>
                    </a:lnTo>
                    <a:cubicBezTo>
                      <a:pt x="230505" y="301943"/>
                      <a:pt x="195263" y="312420"/>
                      <a:pt x="157163" y="312420"/>
                    </a:cubicBezTo>
                    <a:cubicBezTo>
                      <a:pt x="59055" y="312420"/>
                      <a:pt x="0" y="248603"/>
                      <a:pt x="0" y="157162"/>
                    </a:cubicBezTo>
                    <a:cubicBezTo>
                      <a:pt x="0" y="61912"/>
                      <a:pt x="66675" y="0"/>
                      <a:pt x="146685" y="0"/>
                    </a:cubicBezTo>
                    <a:cubicBezTo>
                      <a:pt x="219075" y="0"/>
                      <a:pt x="278130" y="51435"/>
                      <a:pt x="278130" y="150495"/>
                    </a:cubicBezTo>
                    <a:cubicBezTo>
                      <a:pt x="279083" y="160020"/>
                      <a:pt x="278130" y="167640"/>
                      <a:pt x="277178" y="175260"/>
                    </a:cubicBezTo>
                    <a:close/>
                    <a:moveTo>
                      <a:pt x="217170" y="132398"/>
                    </a:moveTo>
                    <a:cubicBezTo>
                      <a:pt x="215265" y="79058"/>
                      <a:pt x="182880" y="53340"/>
                      <a:pt x="145733" y="53340"/>
                    </a:cubicBezTo>
                    <a:cubicBezTo>
                      <a:pt x="104775" y="53340"/>
                      <a:pt x="69533" y="83820"/>
                      <a:pt x="61913" y="132398"/>
                    </a:cubicBezTo>
                    <a:lnTo>
                      <a:pt x="217170" y="132398"/>
                    </a:lnTo>
                    <a:close/>
                  </a:path>
                </a:pathLst>
              </a:custGeom>
              <a:solidFill>
                <a:schemeClr val="bg1"/>
              </a:solidFill>
              <a:ln w="9525" cap="flat">
                <a:noFill/>
                <a:prstDash val="solid"/>
                <a:miter/>
              </a:ln>
            </p:spPr>
            <p:txBody>
              <a:bodyPr rtlCol="0" anchor="ctr"/>
              <a:lstStyle/>
              <a:p>
                <a:endParaRPr lang="en-US"/>
              </a:p>
            </p:txBody>
          </p:sp>
          <p:sp>
            <p:nvSpPr>
              <p:cNvPr id="32" name="Freeform: Shape 32">
                <a:extLst>
                  <a:ext uri="{FF2B5EF4-FFF2-40B4-BE49-F238E27FC236}">
                    <a16:creationId xmlns:a16="http://schemas.microsoft.com/office/drawing/2014/main" id="{BE49AAE5-972C-BCBA-535F-E6B1E28063FC}"/>
                  </a:ext>
                </a:extLst>
              </p:cNvPr>
              <p:cNvSpPr/>
              <p:nvPr/>
            </p:nvSpPr>
            <p:spPr>
              <a:xfrm>
                <a:off x="7177087" y="3225165"/>
                <a:ext cx="256222" cy="422909"/>
              </a:xfrm>
              <a:custGeom>
                <a:avLst/>
                <a:gdLst>
                  <a:gd name="connsiteX0" fmla="*/ 114300 w 256222"/>
                  <a:gd name="connsiteY0" fmla="*/ 0 h 422909"/>
                  <a:gd name="connsiteX1" fmla="*/ 242888 w 256222"/>
                  <a:gd name="connsiteY1" fmla="*/ 109538 h 422909"/>
                  <a:gd name="connsiteX2" fmla="*/ 183832 w 256222"/>
                  <a:gd name="connsiteY2" fmla="*/ 201930 h 422909"/>
                  <a:gd name="connsiteX3" fmla="*/ 183832 w 256222"/>
                  <a:gd name="connsiteY3" fmla="*/ 203835 h 422909"/>
                  <a:gd name="connsiteX4" fmla="*/ 256222 w 256222"/>
                  <a:gd name="connsiteY4" fmla="*/ 304800 h 422909"/>
                  <a:gd name="connsiteX5" fmla="*/ 114300 w 256222"/>
                  <a:gd name="connsiteY5" fmla="*/ 422910 h 422909"/>
                  <a:gd name="connsiteX6" fmla="*/ 0 w 256222"/>
                  <a:gd name="connsiteY6" fmla="*/ 383858 h 422909"/>
                  <a:gd name="connsiteX7" fmla="*/ 0 w 256222"/>
                  <a:gd name="connsiteY7" fmla="*/ 315278 h 422909"/>
                  <a:gd name="connsiteX8" fmla="*/ 106680 w 256222"/>
                  <a:gd name="connsiteY8" fmla="*/ 362903 h 422909"/>
                  <a:gd name="connsiteX9" fmla="*/ 190500 w 256222"/>
                  <a:gd name="connsiteY9" fmla="*/ 297180 h 422909"/>
                  <a:gd name="connsiteX10" fmla="*/ 103822 w 256222"/>
                  <a:gd name="connsiteY10" fmla="*/ 232410 h 422909"/>
                  <a:gd name="connsiteX11" fmla="*/ 52388 w 256222"/>
                  <a:gd name="connsiteY11" fmla="*/ 232410 h 422909"/>
                  <a:gd name="connsiteX12" fmla="*/ 52388 w 256222"/>
                  <a:gd name="connsiteY12" fmla="*/ 180023 h 422909"/>
                  <a:gd name="connsiteX13" fmla="*/ 93345 w 256222"/>
                  <a:gd name="connsiteY13" fmla="*/ 180023 h 422909"/>
                  <a:gd name="connsiteX14" fmla="*/ 179070 w 256222"/>
                  <a:gd name="connsiteY14" fmla="*/ 118110 h 422909"/>
                  <a:gd name="connsiteX15" fmla="*/ 105728 w 256222"/>
                  <a:gd name="connsiteY15" fmla="*/ 57150 h 422909"/>
                  <a:gd name="connsiteX16" fmla="*/ 10478 w 256222"/>
                  <a:gd name="connsiteY16" fmla="*/ 98107 h 422909"/>
                  <a:gd name="connsiteX17" fmla="*/ 10478 w 256222"/>
                  <a:gd name="connsiteY17" fmla="*/ 34290 h 422909"/>
                  <a:gd name="connsiteX18" fmla="*/ 114300 w 256222"/>
                  <a:gd name="connsiteY18" fmla="*/ 0 h 42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6222" h="422909">
                    <a:moveTo>
                      <a:pt x="114300" y="0"/>
                    </a:moveTo>
                    <a:cubicBezTo>
                      <a:pt x="196215" y="0"/>
                      <a:pt x="242888" y="51435"/>
                      <a:pt x="242888" y="109538"/>
                    </a:cubicBezTo>
                    <a:cubicBezTo>
                      <a:pt x="242888" y="151448"/>
                      <a:pt x="220028" y="184785"/>
                      <a:pt x="183832" y="201930"/>
                    </a:cubicBezTo>
                    <a:lnTo>
                      <a:pt x="183832" y="203835"/>
                    </a:lnTo>
                    <a:cubicBezTo>
                      <a:pt x="221932" y="218123"/>
                      <a:pt x="256222" y="251460"/>
                      <a:pt x="256222" y="304800"/>
                    </a:cubicBezTo>
                    <a:cubicBezTo>
                      <a:pt x="256222" y="365760"/>
                      <a:pt x="206693" y="422910"/>
                      <a:pt x="114300" y="422910"/>
                    </a:cubicBezTo>
                    <a:cubicBezTo>
                      <a:pt x="68580" y="422910"/>
                      <a:pt x="30480" y="409575"/>
                      <a:pt x="0" y="383858"/>
                    </a:cubicBezTo>
                    <a:lnTo>
                      <a:pt x="0" y="315278"/>
                    </a:lnTo>
                    <a:cubicBezTo>
                      <a:pt x="25718" y="343853"/>
                      <a:pt x="61913" y="362903"/>
                      <a:pt x="106680" y="362903"/>
                    </a:cubicBezTo>
                    <a:cubicBezTo>
                      <a:pt x="157163" y="362903"/>
                      <a:pt x="190500" y="335280"/>
                      <a:pt x="190500" y="297180"/>
                    </a:cubicBezTo>
                    <a:cubicBezTo>
                      <a:pt x="190500" y="259080"/>
                      <a:pt x="159068" y="232410"/>
                      <a:pt x="103822" y="232410"/>
                    </a:cubicBezTo>
                    <a:lnTo>
                      <a:pt x="52388" y="232410"/>
                    </a:lnTo>
                    <a:lnTo>
                      <a:pt x="52388" y="180023"/>
                    </a:lnTo>
                    <a:lnTo>
                      <a:pt x="93345" y="180023"/>
                    </a:lnTo>
                    <a:cubicBezTo>
                      <a:pt x="151447" y="180023"/>
                      <a:pt x="179070" y="153353"/>
                      <a:pt x="179070" y="118110"/>
                    </a:cubicBezTo>
                    <a:cubicBezTo>
                      <a:pt x="179070" y="83820"/>
                      <a:pt x="152400" y="57150"/>
                      <a:pt x="105728" y="57150"/>
                    </a:cubicBezTo>
                    <a:cubicBezTo>
                      <a:pt x="66675" y="57150"/>
                      <a:pt x="32385" y="74295"/>
                      <a:pt x="10478" y="98107"/>
                    </a:cubicBezTo>
                    <a:lnTo>
                      <a:pt x="10478" y="34290"/>
                    </a:lnTo>
                    <a:cubicBezTo>
                      <a:pt x="33338" y="14288"/>
                      <a:pt x="70485" y="0"/>
                      <a:pt x="114300" y="0"/>
                    </a:cubicBezTo>
                    <a:close/>
                  </a:path>
                </a:pathLst>
              </a:custGeom>
              <a:solidFill>
                <a:schemeClr val="bg1"/>
              </a:solidFill>
              <a:ln w="9525" cap="flat">
                <a:noFill/>
                <a:prstDash val="solid"/>
                <a:miter/>
              </a:ln>
            </p:spPr>
            <p:txBody>
              <a:bodyPr rtlCol="0" anchor="ctr"/>
              <a:lstStyle/>
              <a:p>
                <a:endParaRPr lang="en-US"/>
              </a:p>
            </p:txBody>
          </p:sp>
          <p:sp>
            <p:nvSpPr>
              <p:cNvPr id="33" name="Freeform: Shape 33">
                <a:extLst>
                  <a:ext uri="{FF2B5EF4-FFF2-40B4-BE49-F238E27FC236}">
                    <a16:creationId xmlns:a16="http://schemas.microsoft.com/office/drawing/2014/main" id="{F04DFFF4-C35C-8D03-6CB2-9E4A5DCCDB3A}"/>
                  </a:ext>
                </a:extLst>
              </p:cNvPr>
              <p:cNvSpPr/>
              <p:nvPr/>
            </p:nvSpPr>
            <p:spPr>
              <a:xfrm>
                <a:off x="7490459" y="3234690"/>
                <a:ext cx="293370" cy="414337"/>
              </a:xfrm>
              <a:custGeom>
                <a:avLst/>
                <a:gdLst>
                  <a:gd name="connsiteX0" fmla="*/ 293370 w 293370"/>
                  <a:gd name="connsiteY0" fmla="*/ 271462 h 414337"/>
                  <a:gd name="connsiteX1" fmla="*/ 146685 w 293370"/>
                  <a:gd name="connsiteY1" fmla="*/ 414337 h 414337"/>
                  <a:gd name="connsiteX2" fmla="*/ 0 w 293370"/>
                  <a:gd name="connsiteY2" fmla="*/ 273368 h 414337"/>
                  <a:gd name="connsiteX3" fmla="*/ 58103 w 293370"/>
                  <a:gd name="connsiteY3" fmla="*/ 143828 h 414337"/>
                  <a:gd name="connsiteX4" fmla="*/ 174308 w 293370"/>
                  <a:gd name="connsiteY4" fmla="*/ 0 h 414337"/>
                  <a:gd name="connsiteX5" fmla="*/ 252413 w 293370"/>
                  <a:gd name="connsiteY5" fmla="*/ 0 h 414337"/>
                  <a:gd name="connsiteX6" fmla="*/ 137160 w 293370"/>
                  <a:gd name="connsiteY6" fmla="*/ 142875 h 414337"/>
                  <a:gd name="connsiteX7" fmla="*/ 158115 w 293370"/>
                  <a:gd name="connsiteY7" fmla="*/ 141923 h 414337"/>
                  <a:gd name="connsiteX8" fmla="*/ 293370 w 293370"/>
                  <a:gd name="connsiteY8" fmla="*/ 271462 h 414337"/>
                  <a:gd name="connsiteX9" fmla="*/ 228600 w 293370"/>
                  <a:gd name="connsiteY9" fmla="*/ 273368 h 414337"/>
                  <a:gd name="connsiteX10" fmla="*/ 138113 w 293370"/>
                  <a:gd name="connsiteY10" fmla="*/ 189548 h 414337"/>
                  <a:gd name="connsiteX11" fmla="*/ 91440 w 293370"/>
                  <a:gd name="connsiteY11" fmla="*/ 199073 h 414337"/>
                  <a:gd name="connsiteX12" fmla="*/ 63818 w 293370"/>
                  <a:gd name="connsiteY12" fmla="*/ 271462 h 414337"/>
                  <a:gd name="connsiteX13" fmla="*/ 146685 w 293370"/>
                  <a:gd name="connsiteY13" fmla="*/ 354330 h 414337"/>
                  <a:gd name="connsiteX14" fmla="*/ 228600 w 293370"/>
                  <a:gd name="connsiteY14" fmla="*/ 273368 h 414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370" h="414337">
                    <a:moveTo>
                      <a:pt x="293370" y="271462"/>
                    </a:moveTo>
                    <a:cubicBezTo>
                      <a:pt x="293370" y="350520"/>
                      <a:pt x="233363" y="414337"/>
                      <a:pt x="146685" y="414337"/>
                    </a:cubicBezTo>
                    <a:cubicBezTo>
                      <a:pt x="60008" y="414337"/>
                      <a:pt x="0" y="350520"/>
                      <a:pt x="0" y="273368"/>
                    </a:cubicBezTo>
                    <a:cubicBezTo>
                      <a:pt x="0" y="225742"/>
                      <a:pt x="22860" y="185737"/>
                      <a:pt x="58103" y="143828"/>
                    </a:cubicBezTo>
                    <a:lnTo>
                      <a:pt x="174308" y="0"/>
                    </a:lnTo>
                    <a:lnTo>
                      <a:pt x="252413" y="0"/>
                    </a:lnTo>
                    <a:lnTo>
                      <a:pt x="137160" y="142875"/>
                    </a:lnTo>
                    <a:cubicBezTo>
                      <a:pt x="143828" y="141923"/>
                      <a:pt x="150495" y="141923"/>
                      <a:pt x="158115" y="141923"/>
                    </a:cubicBezTo>
                    <a:cubicBezTo>
                      <a:pt x="225743" y="140017"/>
                      <a:pt x="293370" y="193358"/>
                      <a:pt x="293370" y="271462"/>
                    </a:cubicBezTo>
                    <a:close/>
                    <a:moveTo>
                      <a:pt x="228600" y="273368"/>
                    </a:moveTo>
                    <a:cubicBezTo>
                      <a:pt x="228600" y="219075"/>
                      <a:pt x="184785" y="189548"/>
                      <a:pt x="138113" y="189548"/>
                    </a:cubicBezTo>
                    <a:cubicBezTo>
                      <a:pt x="121920" y="189548"/>
                      <a:pt x="106680" y="192405"/>
                      <a:pt x="91440" y="199073"/>
                    </a:cubicBezTo>
                    <a:cubicBezTo>
                      <a:pt x="73343" y="223837"/>
                      <a:pt x="63818" y="244792"/>
                      <a:pt x="63818" y="271462"/>
                    </a:cubicBezTo>
                    <a:cubicBezTo>
                      <a:pt x="63818" y="315278"/>
                      <a:pt x="98108" y="354330"/>
                      <a:pt x="146685" y="354330"/>
                    </a:cubicBezTo>
                    <a:cubicBezTo>
                      <a:pt x="195263" y="355283"/>
                      <a:pt x="228600" y="316230"/>
                      <a:pt x="228600" y="273368"/>
                    </a:cubicBezTo>
                    <a:close/>
                  </a:path>
                </a:pathLst>
              </a:custGeom>
              <a:solidFill>
                <a:schemeClr val="bg1"/>
              </a:solidFill>
              <a:ln w="9525" cap="flat">
                <a:noFill/>
                <a:prstDash val="solid"/>
                <a:miter/>
              </a:ln>
            </p:spPr>
            <p:txBody>
              <a:bodyPr rtlCol="0" anchor="ctr"/>
              <a:lstStyle/>
              <a:p>
                <a:endParaRPr lang="en-US"/>
              </a:p>
            </p:txBody>
          </p:sp>
          <p:sp>
            <p:nvSpPr>
              <p:cNvPr id="34" name="Freeform: Shape 34">
                <a:extLst>
                  <a:ext uri="{FF2B5EF4-FFF2-40B4-BE49-F238E27FC236}">
                    <a16:creationId xmlns:a16="http://schemas.microsoft.com/office/drawing/2014/main" id="{13114C22-A89C-C2E4-6FF1-5F2E655B324A}"/>
                  </a:ext>
                </a:extLst>
              </p:cNvPr>
              <p:cNvSpPr/>
              <p:nvPr/>
            </p:nvSpPr>
            <p:spPr>
              <a:xfrm>
                <a:off x="7837169" y="3225165"/>
                <a:ext cx="316230" cy="422909"/>
              </a:xfrm>
              <a:custGeom>
                <a:avLst/>
                <a:gdLst>
                  <a:gd name="connsiteX0" fmla="*/ 316230 w 316230"/>
                  <a:gd name="connsiteY0" fmla="*/ 211455 h 422909"/>
                  <a:gd name="connsiteX1" fmla="*/ 158115 w 316230"/>
                  <a:gd name="connsiteY1" fmla="*/ 422910 h 422909"/>
                  <a:gd name="connsiteX2" fmla="*/ 0 w 316230"/>
                  <a:gd name="connsiteY2" fmla="*/ 211455 h 422909"/>
                  <a:gd name="connsiteX3" fmla="*/ 158115 w 316230"/>
                  <a:gd name="connsiteY3" fmla="*/ 0 h 422909"/>
                  <a:gd name="connsiteX4" fmla="*/ 316230 w 316230"/>
                  <a:gd name="connsiteY4" fmla="*/ 211455 h 422909"/>
                  <a:gd name="connsiteX5" fmla="*/ 65723 w 316230"/>
                  <a:gd name="connsiteY5" fmla="*/ 211455 h 422909"/>
                  <a:gd name="connsiteX6" fmla="*/ 158115 w 316230"/>
                  <a:gd name="connsiteY6" fmla="*/ 361950 h 422909"/>
                  <a:gd name="connsiteX7" fmla="*/ 251460 w 316230"/>
                  <a:gd name="connsiteY7" fmla="*/ 211455 h 422909"/>
                  <a:gd name="connsiteX8" fmla="*/ 158115 w 316230"/>
                  <a:gd name="connsiteY8" fmla="*/ 60007 h 422909"/>
                  <a:gd name="connsiteX9" fmla="*/ 65723 w 316230"/>
                  <a:gd name="connsiteY9" fmla="*/ 211455 h 42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6230" h="422909">
                    <a:moveTo>
                      <a:pt x="316230" y="211455"/>
                    </a:moveTo>
                    <a:cubicBezTo>
                      <a:pt x="316230" y="342900"/>
                      <a:pt x="244793" y="422910"/>
                      <a:pt x="158115" y="422910"/>
                    </a:cubicBezTo>
                    <a:cubicBezTo>
                      <a:pt x="70485" y="422910"/>
                      <a:pt x="0" y="342900"/>
                      <a:pt x="0" y="211455"/>
                    </a:cubicBezTo>
                    <a:cubicBezTo>
                      <a:pt x="0" y="80010"/>
                      <a:pt x="70485" y="0"/>
                      <a:pt x="158115" y="0"/>
                    </a:cubicBezTo>
                    <a:cubicBezTo>
                      <a:pt x="244793" y="0"/>
                      <a:pt x="316230" y="80010"/>
                      <a:pt x="316230" y="211455"/>
                    </a:cubicBezTo>
                    <a:close/>
                    <a:moveTo>
                      <a:pt x="65723" y="211455"/>
                    </a:moveTo>
                    <a:cubicBezTo>
                      <a:pt x="65723" y="307658"/>
                      <a:pt x="106680" y="361950"/>
                      <a:pt x="158115" y="361950"/>
                    </a:cubicBezTo>
                    <a:cubicBezTo>
                      <a:pt x="208598" y="361950"/>
                      <a:pt x="251460" y="306705"/>
                      <a:pt x="251460" y="211455"/>
                    </a:cubicBezTo>
                    <a:cubicBezTo>
                      <a:pt x="251460" y="116205"/>
                      <a:pt x="208598" y="60007"/>
                      <a:pt x="158115" y="60007"/>
                    </a:cubicBezTo>
                    <a:cubicBezTo>
                      <a:pt x="106680" y="60007"/>
                      <a:pt x="65723" y="116205"/>
                      <a:pt x="65723" y="211455"/>
                    </a:cubicBezTo>
                    <a:close/>
                  </a:path>
                </a:pathLst>
              </a:custGeom>
              <a:solidFill>
                <a:schemeClr val="bg1"/>
              </a:solidFill>
              <a:ln w="9525" cap="flat">
                <a:noFill/>
                <a:prstDash val="solid"/>
                <a:miter/>
              </a:ln>
            </p:spPr>
            <p:txBody>
              <a:bodyPr rtlCol="0" anchor="ctr"/>
              <a:lstStyle/>
              <a:p>
                <a:endParaRPr lang="en-US"/>
              </a:p>
            </p:txBody>
          </p:sp>
          <p:sp>
            <p:nvSpPr>
              <p:cNvPr id="35" name="Freeform: Shape 35">
                <a:extLst>
                  <a:ext uri="{FF2B5EF4-FFF2-40B4-BE49-F238E27FC236}">
                    <a16:creationId xmlns:a16="http://schemas.microsoft.com/office/drawing/2014/main" id="{21C9FF00-3119-4A17-20FC-F7B3CB4AC111}"/>
                  </a:ext>
                </a:extLst>
              </p:cNvPr>
              <p:cNvSpPr/>
              <p:nvPr/>
            </p:nvSpPr>
            <p:spPr>
              <a:xfrm>
                <a:off x="5005387" y="3209925"/>
                <a:ext cx="76200" cy="73342"/>
              </a:xfrm>
              <a:custGeom>
                <a:avLst/>
                <a:gdLst>
                  <a:gd name="connsiteX0" fmla="*/ 0 w 76200"/>
                  <a:gd name="connsiteY0" fmla="*/ 37147 h 73342"/>
                  <a:gd name="connsiteX1" fmla="*/ 38100 w 76200"/>
                  <a:gd name="connsiteY1" fmla="*/ 0 h 73342"/>
                  <a:gd name="connsiteX2" fmla="*/ 76200 w 76200"/>
                  <a:gd name="connsiteY2" fmla="*/ 37147 h 73342"/>
                  <a:gd name="connsiteX3" fmla="*/ 38100 w 76200"/>
                  <a:gd name="connsiteY3" fmla="*/ 73343 h 73342"/>
                  <a:gd name="connsiteX4" fmla="*/ 0 w 76200"/>
                  <a:gd name="connsiteY4" fmla="*/ 37147 h 7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3342">
                    <a:moveTo>
                      <a:pt x="0" y="37147"/>
                    </a:moveTo>
                    <a:cubicBezTo>
                      <a:pt x="0" y="16193"/>
                      <a:pt x="16192" y="0"/>
                      <a:pt x="38100" y="0"/>
                    </a:cubicBezTo>
                    <a:cubicBezTo>
                      <a:pt x="60008" y="0"/>
                      <a:pt x="76200" y="16193"/>
                      <a:pt x="76200" y="37147"/>
                    </a:cubicBezTo>
                    <a:cubicBezTo>
                      <a:pt x="76200" y="58103"/>
                      <a:pt x="60008" y="73343"/>
                      <a:pt x="38100" y="73343"/>
                    </a:cubicBezTo>
                    <a:cubicBezTo>
                      <a:pt x="16192" y="73343"/>
                      <a:pt x="0" y="58103"/>
                      <a:pt x="0" y="37147"/>
                    </a:cubicBezTo>
                    <a:close/>
                  </a:path>
                </a:pathLst>
              </a:custGeom>
              <a:solidFill>
                <a:schemeClr val="bg1"/>
              </a:solidFill>
              <a:ln w="9525" cap="flat">
                <a:noFill/>
                <a:prstDash val="solid"/>
                <a:miter/>
              </a:ln>
            </p:spPr>
            <p:txBody>
              <a:bodyPr rtlCol="0" anchor="ctr"/>
              <a:lstStyle/>
              <a:p>
                <a:endParaRPr lang="en-US"/>
              </a:p>
            </p:txBody>
          </p:sp>
          <p:sp>
            <p:nvSpPr>
              <p:cNvPr id="36" name="Freeform: Shape 36">
                <a:extLst>
                  <a:ext uri="{FF2B5EF4-FFF2-40B4-BE49-F238E27FC236}">
                    <a16:creationId xmlns:a16="http://schemas.microsoft.com/office/drawing/2014/main" id="{7CAA31B1-7AC6-F4E9-0821-0E6FEDAD10AD}"/>
                  </a:ext>
                </a:extLst>
              </p:cNvPr>
              <p:cNvSpPr/>
              <p:nvPr/>
            </p:nvSpPr>
            <p:spPr>
              <a:xfrm>
                <a:off x="6368415" y="3209925"/>
                <a:ext cx="76200" cy="73342"/>
              </a:xfrm>
              <a:custGeom>
                <a:avLst/>
                <a:gdLst>
                  <a:gd name="connsiteX0" fmla="*/ 0 w 76200"/>
                  <a:gd name="connsiteY0" fmla="*/ 37147 h 73342"/>
                  <a:gd name="connsiteX1" fmla="*/ 38100 w 76200"/>
                  <a:gd name="connsiteY1" fmla="*/ 0 h 73342"/>
                  <a:gd name="connsiteX2" fmla="*/ 76200 w 76200"/>
                  <a:gd name="connsiteY2" fmla="*/ 37147 h 73342"/>
                  <a:gd name="connsiteX3" fmla="*/ 38100 w 76200"/>
                  <a:gd name="connsiteY3" fmla="*/ 73343 h 73342"/>
                  <a:gd name="connsiteX4" fmla="*/ 0 w 76200"/>
                  <a:gd name="connsiteY4" fmla="*/ 37147 h 7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3342">
                    <a:moveTo>
                      <a:pt x="0" y="37147"/>
                    </a:moveTo>
                    <a:cubicBezTo>
                      <a:pt x="0" y="16193"/>
                      <a:pt x="16192" y="0"/>
                      <a:pt x="38100" y="0"/>
                    </a:cubicBezTo>
                    <a:cubicBezTo>
                      <a:pt x="60007" y="0"/>
                      <a:pt x="76200" y="16193"/>
                      <a:pt x="76200" y="37147"/>
                    </a:cubicBezTo>
                    <a:cubicBezTo>
                      <a:pt x="76200" y="58103"/>
                      <a:pt x="60007" y="73343"/>
                      <a:pt x="38100" y="73343"/>
                    </a:cubicBezTo>
                    <a:cubicBezTo>
                      <a:pt x="16192" y="73343"/>
                      <a:pt x="0" y="58103"/>
                      <a:pt x="0" y="37147"/>
                    </a:cubicBezTo>
                    <a:close/>
                  </a:path>
                </a:pathLst>
              </a:custGeom>
              <a:solidFill>
                <a:schemeClr val="bg1"/>
              </a:solidFill>
              <a:ln w="9525" cap="flat">
                <a:noFill/>
                <a:prstDash val="solid"/>
                <a:miter/>
              </a:ln>
            </p:spPr>
            <p:txBody>
              <a:bodyPr rtlCol="0" anchor="ctr"/>
              <a:lstStyle/>
              <a:p>
                <a:endParaRPr lang="en-US"/>
              </a:p>
            </p:txBody>
          </p:sp>
        </p:grpSp>
        <p:grpSp>
          <p:nvGrpSpPr>
            <p:cNvPr id="12" name="Graphic 42">
              <a:extLst>
                <a:ext uri="{FF2B5EF4-FFF2-40B4-BE49-F238E27FC236}">
                  <a16:creationId xmlns:a16="http://schemas.microsoft.com/office/drawing/2014/main" id="{5C239FD5-7650-89DC-1438-9E0CF3968955}"/>
                </a:ext>
              </a:extLst>
            </p:cNvPr>
            <p:cNvGrpSpPr/>
            <p:nvPr/>
          </p:nvGrpSpPr>
          <p:grpSpPr>
            <a:xfrm>
              <a:off x="4256365" y="3267075"/>
              <a:ext cx="330279" cy="329922"/>
              <a:chOff x="4256365" y="3267075"/>
              <a:chExt cx="330279" cy="329922"/>
            </a:xfrm>
            <a:solidFill>
              <a:srgbClr val="C8FA36"/>
            </a:solidFill>
          </p:grpSpPr>
          <p:sp>
            <p:nvSpPr>
              <p:cNvPr id="23" name="Freeform: Shape 23">
                <a:extLst>
                  <a:ext uri="{FF2B5EF4-FFF2-40B4-BE49-F238E27FC236}">
                    <a16:creationId xmlns:a16="http://schemas.microsoft.com/office/drawing/2014/main" id="{E2EC1396-F358-6B96-334C-A862239435C2}"/>
                  </a:ext>
                </a:extLst>
              </p:cNvPr>
              <p:cNvSpPr/>
              <p:nvPr/>
            </p:nvSpPr>
            <p:spPr>
              <a:xfrm>
                <a:off x="4256365" y="3267075"/>
                <a:ext cx="330279" cy="329922"/>
              </a:xfrm>
              <a:custGeom>
                <a:avLst/>
                <a:gdLst>
                  <a:gd name="connsiteX0" fmla="*/ 297537 w 330279"/>
                  <a:gd name="connsiteY0" fmla="*/ 66675 h 329922"/>
                  <a:gd name="connsiteX1" fmla="*/ 266105 w 330279"/>
                  <a:gd name="connsiteY1" fmla="*/ 61913 h 329922"/>
                  <a:gd name="connsiteX2" fmla="*/ 261342 w 330279"/>
                  <a:gd name="connsiteY2" fmla="*/ 93345 h 329922"/>
                  <a:gd name="connsiteX3" fmla="*/ 277535 w 330279"/>
                  <a:gd name="connsiteY3" fmla="*/ 125730 h 329922"/>
                  <a:gd name="connsiteX4" fmla="*/ 202287 w 330279"/>
                  <a:gd name="connsiteY4" fmla="*/ 276225 h 329922"/>
                  <a:gd name="connsiteX5" fmla="*/ 51792 w 330279"/>
                  <a:gd name="connsiteY5" fmla="*/ 200977 h 329922"/>
                  <a:gd name="connsiteX6" fmla="*/ 127040 w 330279"/>
                  <a:gd name="connsiteY6" fmla="*/ 50482 h 329922"/>
                  <a:gd name="connsiteX7" fmla="*/ 143232 w 330279"/>
                  <a:gd name="connsiteY7" fmla="*/ 46672 h 329922"/>
                  <a:gd name="connsiteX8" fmla="*/ 143232 w 330279"/>
                  <a:gd name="connsiteY8" fmla="*/ 46672 h 329922"/>
                  <a:gd name="connsiteX9" fmla="*/ 162282 w 330279"/>
                  <a:gd name="connsiteY9" fmla="*/ 44768 h 329922"/>
                  <a:gd name="connsiteX10" fmla="*/ 168950 w 330279"/>
                  <a:gd name="connsiteY10" fmla="*/ 43815 h 329922"/>
                  <a:gd name="connsiteX11" fmla="*/ 184190 w 330279"/>
                  <a:gd name="connsiteY11" fmla="*/ 21907 h 329922"/>
                  <a:gd name="connsiteX12" fmla="*/ 161330 w 330279"/>
                  <a:gd name="connsiteY12" fmla="*/ 0 h 329922"/>
                  <a:gd name="connsiteX13" fmla="*/ 134660 w 330279"/>
                  <a:gd name="connsiteY13" fmla="*/ 2857 h 329922"/>
                  <a:gd name="connsiteX14" fmla="*/ 134660 w 330279"/>
                  <a:gd name="connsiteY14" fmla="*/ 2857 h 329922"/>
                  <a:gd name="connsiteX15" fmla="*/ 112752 w 330279"/>
                  <a:gd name="connsiteY15" fmla="*/ 8572 h 329922"/>
                  <a:gd name="connsiteX16" fmla="*/ 17502 w 330279"/>
                  <a:gd name="connsiteY16" fmla="*/ 91440 h 329922"/>
                  <a:gd name="connsiteX17" fmla="*/ 8930 w 330279"/>
                  <a:gd name="connsiteY17" fmla="*/ 217170 h 329922"/>
                  <a:gd name="connsiteX18" fmla="*/ 91797 w 330279"/>
                  <a:gd name="connsiteY18" fmla="*/ 312420 h 329922"/>
                  <a:gd name="connsiteX19" fmla="*/ 217527 w 330279"/>
                  <a:gd name="connsiteY19" fmla="*/ 320993 h 329922"/>
                  <a:gd name="connsiteX20" fmla="*/ 312777 w 330279"/>
                  <a:gd name="connsiteY20" fmla="*/ 238125 h 329922"/>
                  <a:gd name="connsiteX21" fmla="*/ 321350 w 330279"/>
                  <a:gd name="connsiteY21" fmla="*/ 112395 h 329922"/>
                  <a:gd name="connsiteX22" fmla="*/ 297537 w 330279"/>
                  <a:gd name="connsiteY22" fmla="*/ 66675 h 32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0279" h="329922">
                    <a:moveTo>
                      <a:pt x="297537" y="66675"/>
                    </a:moveTo>
                    <a:cubicBezTo>
                      <a:pt x="289917" y="56197"/>
                      <a:pt x="275630" y="54293"/>
                      <a:pt x="266105" y="61913"/>
                    </a:cubicBezTo>
                    <a:cubicBezTo>
                      <a:pt x="255627" y="69532"/>
                      <a:pt x="253722" y="83820"/>
                      <a:pt x="261342" y="93345"/>
                    </a:cubicBezTo>
                    <a:cubicBezTo>
                      <a:pt x="268010" y="102870"/>
                      <a:pt x="273725" y="114300"/>
                      <a:pt x="277535" y="125730"/>
                    </a:cubicBezTo>
                    <a:cubicBezTo>
                      <a:pt x="298490" y="187643"/>
                      <a:pt x="265152" y="255270"/>
                      <a:pt x="202287" y="276225"/>
                    </a:cubicBezTo>
                    <a:cubicBezTo>
                      <a:pt x="139422" y="297180"/>
                      <a:pt x="72747" y="263843"/>
                      <a:pt x="51792" y="200977"/>
                    </a:cubicBezTo>
                    <a:cubicBezTo>
                      <a:pt x="30837" y="138113"/>
                      <a:pt x="64175" y="71438"/>
                      <a:pt x="127040" y="50482"/>
                    </a:cubicBezTo>
                    <a:cubicBezTo>
                      <a:pt x="132755" y="48578"/>
                      <a:pt x="137517" y="47625"/>
                      <a:pt x="143232" y="46672"/>
                    </a:cubicBezTo>
                    <a:cubicBezTo>
                      <a:pt x="143232" y="46672"/>
                      <a:pt x="143232" y="46672"/>
                      <a:pt x="143232" y="46672"/>
                    </a:cubicBezTo>
                    <a:cubicBezTo>
                      <a:pt x="149900" y="45720"/>
                      <a:pt x="155615" y="44768"/>
                      <a:pt x="162282" y="44768"/>
                    </a:cubicBezTo>
                    <a:cubicBezTo>
                      <a:pt x="164187" y="44768"/>
                      <a:pt x="167045" y="44768"/>
                      <a:pt x="168950" y="43815"/>
                    </a:cubicBezTo>
                    <a:cubicBezTo>
                      <a:pt x="178475" y="40957"/>
                      <a:pt x="184190" y="32385"/>
                      <a:pt x="184190" y="21907"/>
                    </a:cubicBezTo>
                    <a:cubicBezTo>
                      <a:pt x="184190" y="9525"/>
                      <a:pt x="173712" y="0"/>
                      <a:pt x="161330" y="0"/>
                    </a:cubicBezTo>
                    <a:cubicBezTo>
                      <a:pt x="152757" y="0"/>
                      <a:pt x="143232" y="953"/>
                      <a:pt x="134660" y="2857"/>
                    </a:cubicBezTo>
                    <a:cubicBezTo>
                      <a:pt x="134660" y="2857"/>
                      <a:pt x="134660" y="2857"/>
                      <a:pt x="134660" y="2857"/>
                    </a:cubicBezTo>
                    <a:cubicBezTo>
                      <a:pt x="127040" y="3810"/>
                      <a:pt x="119420" y="5715"/>
                      <a:pt x="112752" y="8572"/>
                    </a:cubicBezTo>
                    <a:cubicBezTo>
                      <a:pt x="70842" y="22860"/>
                      <a:pt x="37505" y="51435"/>
                      <a:pt x="17502" y="91440"/>
                    </a:cubicBezTo>
                    <a:cubicBezTo>
                      <a:pt x="-2500" y="130493"/>
                      <a:pt x="-5358" y="175260"/>
                      <a:pt x="8930" y="217170"/>
                    </a:cubicBezTo>
                    <a:cubicBezTo>
                      <a:pt x="23217" y="259080"/>
                      <a:pt x="51792" y="292418"/>
                      <a:pt x="91797" y="312420"/>
                    </a:cubicBezTo>
                    <a:cubicBezTo>
                      <a:pt x="130850" y="332423"/>
                      <a:pt x="175617" y="335280"/>
                      <a:pt x="217527" y="320993"/>
                    </a:cubicBezTo>
                    <a:cubicBezTo>
                      <a:pt x="259437" y="306705"/>
                      <a:pt x="292775" y="278130"/>
                      <a:pt x="312777" y="238125"/>
                    </a:cubicBezTo>
                    <a:cubicBezTo>
                      <a:pt x="332780" y="199073"/>
                      <a:pt x="335637" y="154305"/>
                      <a:pt x="321350" y="112395"/>
                    </a:cubicBezTo>
                    <a:cubicBezTo>
                      <a:pt x="315635" y="95250"/>
                      <a:pt x="308015" y="80010"/>
                      <a:pt x="297537" y="66675"/>
                    </a:cubicBezTo>
                    <a:close/>
                  </a:path>
                </a:pathLst>
              </a:custGeom>
              <a:solidFill>
                <a:srgbClr val="C8FA36"/>
              </a:solidFill>
              <a:ln w="9525" cap="flat">
                <a:noFill/>
                <a:prstDash val="solid"/>
                <a:miter/>
              </a:ln>
            </p:spPr>
            <p:txBody>
              <a:bodyPr rtlCol="0" anchor="ctr"/>
              <a:lstStyle/>
              <a:p>
                <a:endParaRPr lang="en-US"/>
              </a:p>
            </p:txBody>
          </p:sp>
          <p:sp>
            <p:nvSpPr>
              <p:cNvPr id="24" name="Freeform: Shape 24">
                <a:extLst>
                  <a:ext uri="{FF2B5EF4-FFF2-40B4-BE49-F238E27FC236}">
                    <a16:creationId xmlns:a16="http://schemas.microsoft.com/office/drawing/2014/main" id="{67408BC1-FD50-61DF-B2EA-5C62DF1FD9A1}"/>
                  </a:ext>
                </a:extLst>
              </p:cNvPr>
              <p:cNvSpPr/>
              <p:nvPr/>
            </p:nvSpPr>
            <p:spPr>
              <a:xfrm>
                <a:off x="4461510" y="3281362"/>
                <a:ext cx="45719" cy="45719"/>
              </a:xfrm>
              <a:custGeom>
                <a:avLst/>
                <a:gdLst>
                  <a:gd name="connsiteX0" fmla="*/ 45720 w 45719"/>
                  <a:gd name="connsiteY0" fmla="*/ 22860 h 45719"/>
                  <a:gd name="connsiteX1" fmla="*/ 22860 w 45719"/>
                  <a:gd name="connsiteY1" fmla="*/ 45720 h 45719"/>
                  <a:gd name="connsiteX2" fmla="*/ 0 w 45719"/>
                  <a:gd name="connsiteY2" fmla="*/ 22860 h 45719"/>
                  <a:gd name="connsiteX3" fmla="*/ 22860 w 45719"/>
                  <a:gd name="connsiteY3" fmla="*/ 0 h 45719"/>
                  <a:gd name="connsiteX4" fmla="*/ 45720 w 45719"/>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C8FA36"/>
              </a:solidFill>
              <a:ln w="9525" cap="flat">
                <a:noFill/>
                <a:prstDash val="solid"/>
                <a:miter/>
              </a:ln>
            </p:spPr>
            <p:txBody>
              <a:bodyPr rtlCol="0" anchor="ctr"/>
              <a:lstStyle/>
              <a:p>
                <a:endParaRPr lang="en-US"/>
              </a:p>
            </p:txBody>
          </p:sp>
        </p:grpSp>
        <p:sp>
          <p:nvSpPr>
            <p:cNvPr id="13" name="Freeform: Shape 13">
              <a:extLst>
                <a:ext uri="{FF2B5EF4-FFF2-40B4-BE49-F238E27FC236}">
                  <a16:creationId xmlns:a16="http://schemas.microsoft.com/office/drawing/2014/main" id="{0D6C4B16-0180-6B5C-E09C-0F247271B7DE}"/>
                </a:ext>
              </a:extLst>
            </p:cNvPr>
            <p:cNvSpPr/>
            <p:nvPr/>
          </p:nvSpPr>
          <p:spPr>
            <a:xfrm>
              <a:off x="4366260" y="3375660"/>
              <a:ext cx="110489" cy="110489"/>
            </a:xfrm>
            <a:custGeom>
              <a:avLst/>
              <a:gdLst>
                <a:gd name="connsiteX0" fmla="*/ 110490 w 110489"/>
                <a:gd name="connsiteY0" fmla="*/ 55245 h 110489"/>
                <a:gd name="connsiteX1" fmla="*/ 55245 w 110489"/>
                <a:gd name="connsiteY1" fmla="*/ 110490 h 110489"/>
                <a:gd name="connsiteX2" fmla="*/ 0 w 110489"/>
                <a:gd name="connsiteY2" fmla="*/ 55245 h 110489"/>
                <a:gd name="connsiteX3" fmla="*/ 55245 w 110489"/>
                <a:gd name="connsiteY3" fmla="*/ 0 h 110489"/>
                <a:gd name="connsiteX4" fmla="*/ 110490 w 110489"/>
                <a:gd name="connsiteY4" fmla="*/ 55245 h 110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89" h="110489">
                  <a:moveTo>
                    <a:pt x="110490" y="55245"/>
                  </a:moveTo>
                  <a:cubicBezTo>
                    <a:pt x="110490" y="85756"/>
                    <a:pt x="85756" y="110490"/>
                    <a:pt x="55245" y="110490"/>
                  </a:cubicBezTo>
                  <a:cubicBezTo>
                    <a:pt x="24734" y="110490"/>
                    <a:pt x="0" y="85756"/>
                    <a:pt x="0" y="55245"/>
                  </a:cubicBezTo>
                  <a:cubicBezTo>
                    <a:pt x="0" y="24734"/>
                    <a:pt x="24734" y="0"/>
                    <a:pt x="55245" y="0"/>
                  </a:cubicBezTo>
                  <a:cubicBezTo>
                    <a:pt x="85756" y="0"/>
                    <a:pt x="110490" y="24734"/>
                    <a:pt x="110490" y="55245"/>
                  </a:cubicBezTo>
                  <a:close/>
                </a:path>
              </a:pathLst>
            </a:custGeom>
            <a:solidFill>
              <a:schemeClr val="bg1"/>
            </a:solidFill>
            <a:ln w="9525" cap="flat">
              <a:noFill/>
              <a:prstDash val="solid"/>
              <a:miter/>
            </a:ln>
          </p:spPr>
          <p:txBody>
            <a:bodyPr rtlCol="0" anchor="ctr"/>
            <a:lstStyle/>
            <a:p>
              <a:endParaRPr lang="en-US"/>
            </a:p>
          </p:txBody>
        </p:sp>
        <p:grpSp>
          <p:nvGrpSpPr>
            <p:cNvPr id="14" name="Graphic 42">
              <a:extLst>
                <a:ext uri="{FF2B5EF4-FFF2-40B4-BE49-F238E27FC236}">
                  <a16:creationId xmlns:a16="http://schemas.microsoft.com/office/drawing/2014/main" id="{10A1A87A-29C9-79B5-2951-86AA907D7DFF}"/>
                </a:ext>
              </a:extLst>
            </p:cNvPr>
            <p:cNvGrpSpPr/>
            <p:nvPr/>
          </p:nvGrpSpPr>
          <p:grpSpPr>
            <a:xfrm>
              <a:off x="4185165" y="3192660"/>
              <a:ext cx="472887" cy="472678"/>
              <a:chOff x="4185165" y="3192660"/>
              <a:chExt cx="472887" cy="472678"/>
            </a:xfrm>
            <a:solidFill>
              <a:srgbClr val="45C58E"/>
            </a:solidFill>
          </p:grpSpPr>
          <p:sp>
            <p:nvSpPr>
              <p:cNvPr id="21" name="Freeform: Shape 21">
                <a:extLst>
                  <a:ext uri="{FF2B5EF4-FFF2-40B4-BE49-F238E27FC236}">
                    <a16:creationId xmlns:a16="http://schemas.microsoft.com/office/drawing/2014/main" id="{52E46930-8DA5-E401-2C6F-FB478BF73FD1}"/>
                  </a:ext>
                </a:extLst>
              </p:cNvPr>
              <p:cNvSpPr/>
              <p:nvPr/>
            </p:nvSpPr>
            <p:spPr>
              <a:xfrm>
                <a:off x="4185165" y="3192660"/>
                <a:ext cx="472887" cy="472678"/>
              </a:xfrm>
              <a:custGeom>
                <a:avLst/>
                <a:gdLst>
                  <a:gd name="connsiteX0" fmla="*/ 471607 w 472887"/>
                  <a:gd name="connsiteY0" fmla="*/ 217289 h 472678"/>
                  <a:gd name="connsiteX1" fmla="*/ 446842 w 472887"/>
                  <a:gd name="connsiteY1" fmla="*/ 197287 h 472678"/>
                  <a:gd name="connsiteX2" fmla="*/ 426839 w 472887"/>
                  <a:gd name="connsiteY2" fmla="*/ 222052 h 472678"/>
                  <a:gd name="connsiteX3" fmla="*/ 416362 w 472887"/>
                  <a:gd name="connsiteY3" fmla="*/ 303967 h 472678"/>
                  <a:gd name="connsiteX4" fmla="*/ 317302 w 472887"/>
                  <a:gd name="connsiteY4" fmla="*/ 412552 h 472678"/>
                  <a:gd name="connsiteX5" fmla="*/ 170617 w 472887"/>
                  <a:gd name="connsiteY5" fmla="*/ 419219 h 472678"/>
                  <a:gd name="connsiteX6" fmla="*/ 62032 w 472887"/>
                  <a:gd name="connsiteY6" fmla="*/ 320159 h 472678"/>
                  <a:gd name="connsiteX7" fmla="*/ 55364 w 472887"/>
                  <a:gd name="connsiteY7" fmla="*/ 173474 h 472678"/>
                  <a:gd name="connsiteX8" fmla="*/ 154424 w 472887"/>
                  <a:gd name="connsiteY8" fmla="*/ 64889 h 472678"/>
                  <a:gd name="connsiteX9" fmla="*/ 301109 w 472887"/>
                  <a:gd name="connsiteY9" fmla="*/ 58222 h 472678"/>
                  <a:gd name="connsiteX10" fmla="*/ 370642 w 472887"/>
                  <a:gd name="connsiteY10" fmla="*/ 102037 h 472678"/>
                  <a:gd name="connsiteX11" fmla="*/ 379214 w 472887"/>
                  <a:gd name="connsiteY11" fmla="*/ 106799 h 472678"/>
                  <a:gd name="connsiteX12" fmla="*/ 403027 w 472887"/>
                  <a:gd name="connsiteY12" fmla="*/ 101084 h 472678"/>
                  <a:gd name="connsiteX13" fmla="*/ 403027 w 472887"/>
                  <a:gd name="connsiteY13" fmla="*/ 68699 h 472678"/>
                  <a:gd name="connsiteX14" fmla="*/ 317302 w 472887"/>
                  <a:gd name="connsiteY14" fmla="*/ 14407 h 472678"/>
                  <a:gd name="connsiteX15" fmla="*/ 223957 w 472887"/>
                  <a:gd name="connsiteY15" fmla="*/ 119 h 472678"/>
                  <a:gd name="connsiteX16" fmla="*/ 136327 w 472887"/>
                  <a:gd name="connsiteY16" fmla="*/ 22027 h 472678"/>
                  <a:gd name="connsiteX17" fmla="*/ 62984 w 472887"/>
                  <a:gd name="connsiteY17" fmla="*/ 75367 h 472678"/>
                  <a:gd name="connsiteX18" fmla="*/ 14407 w 472887"/>
                  <a:gd name="connsiteY18" fmla="*/ 155377 h 472678"/>
                  <a:gd name="connsiteX19" fmla="*/ 119 w 472887"/>
                  <a:gd name="connsiteY19" fmla="*/ 248722 h 472678"/>
                  <a:gd name="connsiteX20" fmla="*/ 22027 w 472887"/>
                  <a:gd name="connsiteY20" fmla="*/ 336352 h 472678"/>
                  <a:gd name="connsiteX21" fmla="*/ 75367 w 472887"/>
                  <a:gd name="connsiteY21" fmla="*/ 409694 h 472678"/>
                  <a:gd name="connsiteX22" fmla="*/ 155377 w 472887"/>
                  <a:gd name="connsiteY22" fmla="*/ 458272 h 472678"/>
                  <a:gd name="connsiteX23" fmla="*/ 248722 w 472887"/>
                  <a:gd name="connsiteY23" fmla="*/ 472559 h 472678"/>
                  <a:gd name="connsiteX24" fmla="*/ 336352 w 472887"/>
                  <a:gd name="connsiteY24" fmla="*/ 450652 h 472678"/>
                  <a:gd name="connsiteX25" fmla="*/ 409694 w 472887"/>
                  <a:gd name="connsiteY25" fmla="*/ 397312 h 472678"/>
                  <a:gd name="connsiteX26" fmla="*/ 458272 w 472887"/>
                  <a:gd name="connsiteY26" fmla="*/ 317302 h 472678"/>
                  <a:gd name="connsiteX27" fmla="*/ 471607 w 472887"/>
                  <a:gd name="connsiteY27" fmla="*/ 217289 h 47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2887" h="472678">
                    <a:moveTo>
                      <a:pt x="471607" y="217289"/>
                    </a:moveTo>
                    <a:cubicBezTo>
                      <a:pt x="470654" y="204907"/>
                      <a:pt x="459224" y="195382"/>
                      <a:pt x="446842" y="197287"/>
                    </a:cubicBezTo>
                    <a:cubicBezTo>
                      <a:pt x="434459" y="198239"/>
                      <a:pt x="424934" y="209669"/>
                      <a:pt x="426839" y="222052"/>
                    </a:cubicBezTo>
                    <a:cubicBezTo>
                      <a:pt x="429697" y="249674"/>
                      <a:pt x="425887" y="277297"/>
                      <a:pt x="416362" y="303967"/>
                    </a:cubicBezTo>
                    <a:cubicBezTo>
                      <a:pt x="399217" y="351592"/>
                      <a:pt x="363974" y="390644"/>
                      <a:pt x="317302" y="412552"/>
                    </a:cubicBezTo>
                    <a:cubicBezTo>
                      <a:pt x="270629" y="434459"/>
                      <a:pt x="219194" y="436364"/>
                      <a:pt x="170617" y="419219"/>
                    </a:cubicBezTo>
                    <a:cubicBezTo>
                      <a:pt x="122992" y="402074"/>
                      <a:pt x="83939" y="366832"/>
                      <a:pt x="62032" y="320159"/>
                    </a:cubicBezTo>
                    <a:cubicBezTo>
                      <a:pt x="40124" y="273487"/>
                      <a:pt x="38219" y="222052"/>
                      <a:pt x="55364" y="173474"/>
                    </a:cubicBezTo>
                    <a:cubicBezTo>
                      <a:pt x="72509" y="125849"/>
                      <a:pt x="107752" y="86797"/>
                      <a:pt x="154424" y="64889"/>
                    </a:cubicBezTo>
                    <a:cubicBezTo>
                      <a:pt x="201097" y="42982"/>
                      <a:pt x="252532" y="41077"/>
                      <a:pt x="301109" y="58222"/>
                    </a:cubicBezTo>
                    <a:cubicBezTo>
                      <a:pt x="327779" y="67747"/>
                      <a:pt x="350639" y="82034"/>
                      <a:pt x="370642" y="102037"/>
                    </a:cubicBezTo>
                    <a:cubicBezTo>
                      <a:pt x="373499" y="103942"/>
                      <a:pt x="375404" y="105847"/>
                      <a:pt x="379214" y="106799"/>
                    </a:cubicBezTo>
                    <a:cubicBezTo>
                      <a:pt x="386834" y="109657"/>
                      <a:pt x="396359" y="107752"/>
                      <a:pt x="403027" y="101084"/>
                    </a:cubicBezTo>
                    <a:cubicBezTo>
                      <a:pt x="411599" y="92512"/>
                      <a:pt x="411599" y="78224"/>
                      <a:pt x="403027" y="68699"/>
                    </a:cubicBezTo>
                    <a:cubicBezTo>
                      <a:pt x="378262" y="44887"/>
                      <a:pt x="349687" y="26789"/>
                      <a:pt x="317302" y="14407"/>
                    </a:cubicBezTo>
                    <a:cubicBezTo>
                      <a:pt x="286822" y="3929"/>
                      <a:pt x="256342" y="-833"/>
                      <a:pt x="223957" y="119"/>
                    </a:cubicBezTo>
                    <a:cubicBezTo>
                      <a:pt x="193477" y="2024"/>
                      <a:pt x="163949" y="8692"/>
                      <a:pt x="136327" y="22027"/>
                    </a:cubicBezTo>
                    <a:cubicBezTo>
                      <a:pt x="108704" y="35362"/>
                      <a:pt x="83939" y="53459"/>
                      <a:pt x="62984" y="75367"/>
                    </a:cubicBezTo>
                    <a:cubicBezTo>
                      <a:pt x="41077" y="98227"/>
                      <a:pt x="24884" y="125849"/>
                      <a:pt x="14407" y="155377"/>
                    </a:cubicBezTo>
                    <a:cubicBezTo>
                      <a:pt x="3929" y="185857"/>
                      <a:pt x="-833" y="216337"/>
                      <a:pt x="119" y="248722"/>
                    </a:cubicBezTo>
                    <a:cubicBezTo>
                      <a:pt x="2024" y="279202"/>
                      <a:pt x="8692" y="308729"/>
                      <a:pt x="22027" y="336352"/>
                    </a:cubicBezTo>
                    <a:cubicBezTo>
                      <a:pt x="35362" y="363974"/>
                      <a:pt x="53459" y="388739"/>
                      <a:pt x="75367" y="409694"/>
                    </a:cubicBezTo>
                    <a:cubicBezTo>
                      <a:pt x="98227" y="431602"/>
                      <a:pt x="125849" y="447794"/>
                      <a:pt x="155377" y="458272"/>
                    </a:cubicBezTo>
                    <a:cubicBezTo>
                      <a:pt x="185857" y="468749"/>
                      <a:pt x="216337" y="473512"/>
                      <a:pt x="248722" y="472559"/>
                    </a:cubicBezTo>
                    <a:cubicBezTo>
                      <a:pt x="279202" y="470654"/>
                      <a:pt x="308729" y="463987"/>
                      <a:pt x="336352" y="450652"/>
                    </a:cubicBezTo>
                    <a:cubicBezTo>
                      <a:pt x="363974" y="437317"/>
                      <a:pt x="388739" y="419219"/>
                      <a:pt x="409694" y="397312"/>
                    </a:cubicBezTo>
                    <a:cubicBezTo>
                      <a:pt x="431602" y="374452"/>
                      <a:pt x="447794" y="346829"/>
                      <a:pt x="458272" y="317302"/>
                    </a:cubicBezTo>
                    <a:cubicBezTo>
                      <a:pt x="470654" y="285869"/>
                      <a:pt x="475417" y="251579"/>
                      <a:pt x="471607" y="217289"/>
                    </a:cubicBezTo>
                    <a:close/>
                  </a:path>
                </a:pathLst>
              </a:custGeom>
              <a:solidFill>
                <a:srgbClr val="45C58E"/>
              </a:solidFill>
              <a:ln w="9525" cap="flat">
                <a:noFill/>
                <a:prstDash val="solid"/>
                <a:miter/>
              </a:ln>
            </p:spPr>
            <p:txBody>
              <a:bodyPr rtlCol="0" anchor="ctr"/>
              <a:lstStyle/>
              <a:p>
                <a:endParaRPr lang="en-US"/>
              </a:p>
            </p:txBody>
          </p:sp>
          <p:sp>
            <p:nvSpPr>
              <p:cNvPr id="22" name="Freeform: Shape 22">
                <a:extLst>
                  <a:ext uri="{FF2B5EF4-FFF2-40B4-BE49-F238E27FC236}">
                    <a16:creationId xmlns:a16="http://schemas.microsoft.com/office/drawing/2014/main" id="{6F39066D-20BE-85BA-2CBA-3647E0DF4A83}"/>
                  </a:ext>
                </a:extLst>
              </p:cNvPr>
              <p:cNvSpPr/>
              <p:nvPr/>
            </p:nvSpPr>
            <p:spPr>
              <a:xfrm>
                <a:off x="4592002" y="3316605"/>
                <a:ext cx="45719" cy="45719"/>
              </a:xfrm>
              <a:custGeom>
                <a:avLst/>
                <a:gdLst>
                  <a:gd name="connsiteX0" fmla="*/ 45720 w 45719"/>
                  <a:gd name="connsiteY0" fmla="*/ 22860 h 45719"/>
                  <a:gd name="connsiteX1" fmla="*/ 22860 w 45719"/>
                  <a:gd name="connsiteY1" fmla="*/ 45720 h 45719"/>
                  <a:gd name="connsiteX2" fmla="*/ 0 w 45719"/>
                  <a:gd name="connsiteY2" fmla="*/ 22860 h 45719"/>
                  <a:gd name="connsiteX3" fmla="*/ 22860 w 45719"/>
                  <a:gd name="connsiteY3" fmla="*/ 0 h 45719"/>
                  <a:gd name="connsiteX4" fmla="*/ 45720 w 45719"/>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45C58E"/>
              </a:solidFill>
              <a:ln w="9525" cap="flat">
                <a:noFill/>
                <a:prstDash val="solid"/>
                <a:miter/>
              </a:ln>
            </p:spPr>
            <p:txBody>
              <a:bodyPr rtlCol="0" anchor="ctr"/>
              <a:lstStyle/>
              <a:p>
                <a:endParaRPr lang="en-US"/>
              </a:p>
            </p:txBody>
          </p:sp>
        </p:grpSp>
        <p:grpSp>
          <p:nvGrpSpPr>
            <p:cNvPr id="15" name="Graphic 42">
              <a:extLst>
                <a:ext uri="{FF2B5EF4-FFF2-40B4-BE49-F238E27FC236}">
                  <a16:creationId xmlns:a16="http://schemas.microsoft.com/office/drawing/2014/main" id="{4D9D6020-A0B5-47B7-E7DE-B9B02DBA36B2}"/>
                </a:ext>
              </a:extLst>
            </p:cNvPr>
            <p:cNvGrpSpPr/>
            <p:nvPr/>
          </p:nvGrpSpPr>
          <p:grpSpPr>
            <a:xfrm>
              <a:off x="4113768" y="3121635"/>
              <a:ext cx="619283" cy="618911"/>
              <a:chOff x="4113768" y="3121635"/>
              <a:chExt cx="619283" cy="618911"/>
            </a:xfrm>
            <a:solidFill>
              <a:srgbClr val="00AFAA"/>
            </a:solidFill>
          </p:grpSpPr>
          <p:sp>
            <p:nvSpPr>
              <p:cNvPr id="19" name="Freeform: Shape 19">
                <a:extLst>
                  <a:ext uri="{FF2B5EF4-FFF2-40B4-BE49-F238E27FC236}">
                    <a16:creationId xmlns:a16="http://schemas.microsoft.com/office/drawing/2014/main" id="{E3693D72-1829-3F83-86D0-2DB6A1C1DC55}"/>
                  </a:ext>
                </a:extLst>
              </p:cNvPr>
              <p:cNvSpPr/>
              <p:nvPr/>
            </p:nvSpPr>
            <p:spPr>
              <a:xfrm>
                <a:off x="4113768" y="3121635"/>
                <a:ext cx="619283" cy="618911"/>
              </a:xfrm>
              <a:custGeom>
                <a:avLst/>
                <a:gdLst>
                  <a:gd name="connsiteX0" fmla="*/ 554434 w 619283"/>
                  <a:gd name="connsiteY0" fmla="*/ 121627 h 618911"/>
                  <a:gd name="connsiteX1" fmla="*/ 523002 w 619283"/>
                  <a:gd name="connsiteY1" fmla="*/ 116864 h 618911"/>
                  <a:gd name="connsiteX2" fmla="*/ 518239 w 619283"/>
                  <a:gd name="connsiteY2" fmla="*/ 148297 h 618911"/>
                  <a:gd name="connsiteX3" fmla="*/ 568722 w 619283"/>
                  <a:gd name="connsiteY3" fmla="*/ 268312 h 618911"/>
                  <a:gd name="connsiteX4" fmla="*/ 521097 w 619283"/>
                  <a:gd name="connsiteY4" fmla="*/ 464527 h 618911"/>
                  <a:gd name="connsiteX5" fmla="*/ 347742 w 619283"/>
                  <a:gd name="connsiteY5" fmla="*/ 569302 h 618911"/>
                  <a:gd name="connsiteX6" fmla="*/ 151527 w 619283"/>
                  <a:gd name="connsiteY6" fmla="*/ 521677 h 618911"/>
                  <a:gd name="connsiteX7" fmla="*/ 46752 w 619283"/>
                  <a:gd name="connsiteY7" fmla="*/ 348322 h 618911"/>
                  <a:gd name="connsiteX8" fmla="*/ 94377 w 619283"/>
                  <a:gd name="connsiteY8" fmla="*/ 152107 h 618911"/>
                  <a:gd name="connsiteX9" fmla="*/ 267732 w 619283"/>
                  <a:gd name="connsiteY9" fmla="*/ 47332 h 618911"/>
                  <a:gd name="connsiteX10" fmla="*/ 397272 w 619283"/>
                  <a:gd name="connsiteY10" fmla="*/ 59714 h 618911"/>
                  <a:gd name="connsiteX11" fmla="*/ 408702 w 619283"/>
                  <a:gd name="connsiteY11" fmla="*/ 60667 h 618911"/>
                  <a:gd name="connsiteX12" fmla="*/ 426799 w 619283"/>
                  <a:gd name="connsiteY12" fmla="*/ 46379 h 618911"/>
                  <a:gd name="connsiteX13" fmla="*/ 413464 w 619283"/>
                  <a:gd name="connsiteY13" fmla="*/ 17804 h 618911"/>
                  <a:gd name="connsiteX14" fmla="*/ 262017 w 619283"/>
                  <a:gd name="connsiteY14" fmla="*/ 3517 h 618911"/>
                  <a:gd name="connsiteX15" fmla="*/ 146764 w 619283"/>
                  <a:gd name="connsiteY15" fmla="*/ 45427 h 618911"/>
                  <a:gd name="connsiteX16" fmla="*/ 60087 w 619283"/>
                  <a:gd name="connsiteY16" fmla="*/ 126389 h 618911"/>
                  <a:gd name="connsiteX17" fmla="*/ 9604 w 619283"/>
                  <a:gd name="connsiteY17" fmla="*/ 234022 h 618911"/>
                  <a:gd name="connsiteX18" fmla="*/ 3889 w 619283"/>
                  <a:gd name="connsiteY18" fmla="*/ 356894 h 618911"/>
                  <a:gd name="connsiteX19" fmla="*/ 45799 w 619283"/>
                  <a:gd name="connsiteY19" fmla="*/ 472147 h 618911"/>
                  <a:gd name="connsiteX20" fmla="*/ 126762 w 619283"/>
                  <a:gd name="connsiteY20" fmla="*/ 558824 h 618911"/>
                  <a:gd name="connsiteX21" fmla="*/ 234394 w 619283"/>
                  <a:gd name="connsiteY21" fmla="*/ 609307 h 618911"/>
                  <a:gd name="connsiteX22" fmla="*/ 357267 w 619283"/>
                  <a:gd name="connsiteY22" fmla="*/ 615022 h 618911"/>
                  <a:gd name="connsiteX23" fmla="*/ 472519 w 619283"/>
                  <a:gd name="connsiteY23" fmla="*/ 573112 h 618911"/>
                  <a:gd name="connsiteX24" fmla="*/ 559197 w 619283"/>
                  <a:gd name="connsiteY24" fmla="*/ 492149 h 618911"/>
                  <a:gd name="connsiteX25" fmla="*/ 609679 w 619283"/>
                  <a:gd name="connsiteY25" fmla="*/ 384517 h 618911"/>
                  <a:gd name="connsiteX26" fmla="*/ 615394 w 619283"/>
                  <a:gd name="connsiteY26" fmla="*/ 261644 h 618911"/>
                  <a:gd name="connsiteX27" fmla="*/ 554434 w 619283"/>
                  <a:gd name="connsiteY27" fmla="*/ 121627 h 618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283" h="618911">
                    <a:moveTo>
                      <a:pt x="554434" y="121627"/>
                    </a:moveTo>
                    <a:cubicBezTo>
                      <a:pt x="546814" y="112102"/>
                      <a:pt x="532527" y="110197"/>
                      <a:pt x="523002" y="116864"/>
                    </a:cubicBezTo>
                    <a:cubicBezTo>
                      <a:pt x="513477" y="124484"/>
                      <a:pt x="511572" y="138772"/>
                      <a:pt x="518239" y="148297"/>
                    </a:cubicBezTo>
                    <a:cubicBezTo>
                      <a:pt x="544909" y="183539"/>
                      <a:pt x="562054" y="224497"/>
                      <a:pt x="568722" y="268312"/>
                    </a:cubicBezTo>
                    <a:cubicBezTo>
                      <a:pt x="579199" y="337844"/>
                      <a:pt x="562054" y="407377"/>
                      <a:pt x="521097" y="464527"/>
                    </a:cubicBezTo>
                    <a:cubicBezTo>
                      <a:pt x="479187" y="521677"/>
                      <a:pt x="418227" y="558824"/>
                      <a:pt x="347742" y="569302"/>
                    </a:cubicBezTo>
                    <a:cubicBezTo>
                      <a:pt x="278209" y="579779"/>
                      <a:pt x="208677" y="562634"/>
                      <a:pt x="151527" y="521677"/>
                    </a:cubicBezTo>
                    <a:cubicBezTo>
                      <a:pt x="94377" y="479767"/>
                      <a:pt x="57229" y="418807"/>
                      <a:pt x="46752" y="348322"/>
                    </a:cubicBezTo>
                    <a:cubicBezTo>
                      <a:pt x="36274" y="278789"/>
                      <a:pt x="53419" y="209257"/>
                      <a:pt x="94377" y="152107"/>
                    </a:cubicBezTo>
                    <a:cubicBezTo>
                      <a:pt x="135334" y="94957"/>
                      <a:pt x="197247" y="57809"/>
                      <a:pt x="267732" y="47332"/>
                    </a:cubicBezTo>
                    <a:cubicBezTo>
                      <a:pt x="311547" y="40664"/>
                      <a:pt x="356314" y="44474"/>
                      <a:pt x="397272" y="59714"/>
                    </a:cubicBezTo>
                    <a:cubicBezTo>
                      <a:pt x="401082" y="60667"/>
                      <a:pt x="404892" y="61619"/>
                      <a:pt x="408702" y="60667"/>
                    </a:cubicBezTo>
                    <a:cubicBezTo>
                      <a:pt x="416322" y="59714"/>
                      <a:pt x="423942" y="53999"/>
                      <a:pt x="426799" y="46379"/>
                    </a:cubicBezTo>
                    <a:cubicBezTo>
                      <a:pt x="430609" y="34949"/>
                      <a:pt x="424894" y="21614"/>
                      <a:pt x="413464" y="17804"/>
                    </a:cubicBezTo>
                    <a:cubicBezTo>
                      <a:pt x="364887" y="659"/>
                      <a:pt x="312499" y="-4103"/>
                      <a:pt x="262017" y="3517"/>
                    </a:cubicBezTo>
                    <a:cubicBezTo>
                      <a:pt x="221059" y="10184"/>
                      <a:pt x="182007" y="24472"/>
                      <a:pt x="146764" y="45427"/>
                    </a:cubicBezTo>
                    <a:cubicBezTo>
                      <a:pt x="112474" y="66382"/>
                      <a:pt x="82947" y="93052"/>
                      <a:pt x="60087" y="126389"/>
                    </a:cubicBezTo>
                    <a:cubicBezTo>
                      <a:pt x="36274" y="158774"/>
                      <a:pt x="19129" y="194969"/>
                      <a:pt x="9604" y="234022"/>
                    </a:cubicBezTo>
                    <a:cubicBezTo>
                      <a:pt x="-873" y="274027"/>
                      <a:pt x="-2778" y="315937"/>
                      <a:pt x="3889" y="356894"/>
                    </a:cubicBezTo>
                    <a:cubicBezTo>
                      <a:pt x="10557" y="397852"/>
                      <a:pt x="24844" y="436904"/>
                      <a:pt x="45799" y="472147"/>
                    </a:cubicBezTo>
                    <a:cubicBezTo>
                      <a:pt x="66754" y="506437"/>
                      <a:pt x="93424" y="535964"/>
                      <a:pt x="126762" y="558824"/>
                    </a:cubicBezTo>
                    <a:cubicBezTo>
                      <a:pt x="159147" y="582637"/>
                      <a:pt x="195342" y="599782"/>
                      <a:pt x="234394" y="609307"/>
                    </a:cubicBezTo>
                    <a:cubicBezTo>
                      <a:pt x="274399" y="619784"/>
                      <a:pt x="316309" y="621689"/>
                      <a:pt x="357267" y="615022"/>
                    </a:cubicBezTo>
                    <a:cubicBezTo>
                      <a:pt x="398224" y="608354"/>
                      <a:pt x="437277" y="594067"/>
                      <a:pt x="472519" y="573112"/>
                    </a:cubicBezTo>
                    <a:cubicBezTo>
                      <a:pt x="506809" y="552157"/>
                      <a:pt x="536337" y="525487"/>
                      <a:pt x="559197" y="492149"/>
                    </a:cubicBezTo>
                    <a:cubicBezTo>
                      <a:pt x="583009" y="459764"/>
                      <a:pt x="600154" y="423569"/>
                      <a:pt x="609679" y="384517"/>
                    </a:cubicBezTo>
                    <a:cubicBezTo>
                      <a:pt x="620157" y="344512"/>
                      <a:pt x="622062" y="302602"/>
                      <a:pt x="615394" y="261644"/>
                    </a:cubicBezTo>
                    <a:cubicBezTo>
                      <a:pt x="605869" y="211162"/>
                      <a:pt x="584914" y="162584"/>
                      <a:pt x="554434" y="121627"/>
                    </a:cubicBezTo>
                    <a:close/>
                  </a:path>
                </a:pathLst>
              </a:custGeom>
              <a:solidFill>
                <a:srgbClr val="00AFAA"/>
              </a:solidFill>
              <a:ln w="9525" cap="flat">
                <a:noFill/>
                <a:prstDash val="solid"/>
                <a:miter/>
              </a:ln>
            </p:spPr>
            <p:txBody>
              <a:bodyPr rtlCol="0" anchor="ctr"/>
              <a:lstStyle/>
              <a:p>
                <a:endParaRPr lang="en-US"/>
              </a:p>
            </p:txBody>
          </p:sp>
          <p:sp>
            <p:nvSpPr>
              <p:cNvPr id="20" name="Freeform: Shape 20">
                <a:extLst>
                  <a:ext uri="{FF2B5EF4-FFF2-40B4-BE49-F238E27FC236}">
                    <a16:creationId xmlns:a16="http://schemas.microsoft.com/office/drawing/2014/main" id="{5846AE6C-1131-91A9-87C1-A908E3CEB9B3}"/>
                  </a:ext>
                </a:extLst>
              </p:cNvPr>
              <p:cNvSpPr/>
              <p:nvPr/>
            </p:nvSpPr>
            <p:spPr>
              <a:xfrm>
                <a:off x="4568190" y="3176587"/>
                <a:ext cx="45719" cy="45720"/>
              </a:xfrm>
              <a:custGeom>
                <a:avLst/>
                <a:gdLst>
                  <a:gd name="connsiteX0" fmla="*/ 45720 w 45719"/>
                  <a:gd name="connsiteY0" fmla="*/ 22860 h 45720"/>
                  <a:gd name="connsiteX1" fmla="*/ 22860 w 45719"/>
                  <a:gd name="connsiteY1" fmla="*/ 45720 h 45720"/>
                  <a:gd name="connsiteX2" fmla="*/ 0 w 45719"/>
                  <a:gd name="connsiteY2" fmla="*/ 22860 h 45720"/>
                  <a:gd name="connsiteX3" fmla="*/ 22860 w 45719"/>
                  <a:gd name="connsiteY3" fmla="*/ 0 h 45720"/>
                  <a:gd name="connsiteX4" fmla="*/ 45720 w 45719"/>
                  <a:gd name="connsiteY4" fmla="*/ 22860 h 45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20">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00AFAA"/>
              </a:solidFill>
              <a:ln w="9525" cap="flat">
                <a:noFill/>
                <a:prstDash val="solid"/>
                <a:miter/>
              </a:ln>
            </p:spPr>
            <p:txBody>
              <a:bodyPr rtlCol="0" anchor="ctr"/>
              <a:lstStyle/>
              <a:p>
                <a:endParaRPr lang="en-US"/>
              </a:p>
            </p:txBody>
          </p:sp>
        </p:grpSp>
        <p:grpSp>
          <p:nvGrpSpPr>
            <p:cNvPr id="16" name="Graphic 42">
              <a:extLst>
                <a:ext uri="{FF2B5EF4-FFF2-40B4-BE49-F238E27FC236}">
                  <a16:creationId xmlns:a16="http://schemas.microsoft.com/office/drawing/2014/main" id="{AD41CD58-9776-F3AF-ABC6-F8A247F3E6A9}"/>
                </a:ext>
              </a:extLst>
            </p:cNvPr>
            <p:cNvGrpSpPr/>
            <p:nvPr/>
          </p:nvGrpSpPr>
          <p:grpSpPr>
            <a:xfrm>
              <a:off x="4038849" y="3048249"/>
              <a:ext cx="765228" cy="765105"/>
              <a:chOff x="4038849" y="3048249"/>
              <a:chExt cx="765228" cy="765105"/>
            </a:xfrm>
            <a:solidFill>
              <a:srgbClr val="00837B"/>
            </a:solidFill>
          </p:grpSpPr>
          <p:sp>
            <p:nvSpPr>
              <p:cNvPr id="17" name="Freeform: Shape 17">
                <a:extLst>
                  <a:ext uri="{FF2B5EF4-FFF2-40B4-BE49-F238E27FC236}">
                    <a16:creationId xmlns:a16="http://schemas.microsoft.com/office/drawing/2014/main" id="{0EDB9681-8DA6-CFBF-D37E-314E82F8A732}"/>
                  </a:ext>
                </a:extLst>
              </p:cNvPr>
              <p:cNvSpPr/>
              <p:nvPr/>
            </p:nvSpPr>
            <p:spPr>
              <a:xfrm>
                <a:off x="4038849" y="3048249"/>
                <a:ext cx="765228" cy="765105"/>
              </a:xfrm>
              <a:custGeom>
                <a:avLst/>
                <a:gdLst>
                  <a:gd name="connsiteX0" fmla="*/ 746510 w 765228"/>
                  <a:gd name="connsiteY0" fmla="*/ 265498 h 765105"/>
                  <a:gd name="connsiteX1" fmla="*/ 717935 w 765228"/>
                  <a:gd name="connsiteY1" fmla="*/ 251210 h 765105"/>
                  <a:gd name="connsiteX2" fmla="*/ 703648 w 765228"/>
                  <a:gd name="connsiteY2" fmla="*/ 279785 h 765105"/>
                  <a:gd name="connsiteX3" fmla="*/ 710315 w 765228"/>
                  <a:gd name="connsiteY3" fmla="*/ 462665 h 765105"/>
                  <a:gd name="connsiteX4" fmla="*/ 653165 w 765228"/>
                  <a:gd name="connsiteY4" fmla="*/ 583633 h 765105"/>
                  <a:gd name="connsiteX5" fmla="*/ 557915 w 765228"/>
                  <a:gd name="connsiteY5" fmla="*/ 671263 h 765105"/>
                  <a:gd name="connsiteX6" fmla="*/ 436948 w 765228"/>
                  <a:gd name="connsiteY6" fmla="*/ 716030 h 765105"/>
                  <a:gd name="connsiteX7" fmla="*/ 302645 w 765228"/>
                  <a:gd name="connsiteY7" fmla="*/ 711268 h 765105"/>
                  <a:gd name="connsiteX8" fmla="*/ 181678 w 765228"/>
                  <a:gd name="connsiteY8" fmla="*/ 655070 h 765105"/>
                  <a:gd name="connsiteX9" fmla="*/ 94048 w 765228"/>
                  <a:gd name="connsiteY9" fmla="*/ 559820 h 765105"/>
                  <a:gd name="connsiteX10" fmla="*/ 49280 w 765228"/>
                  <a:gd name="connsiteY10" fmla="*/ 438853 h 765105"/>
                  <a:gd name="connsiteX11" fmla="*/ 54043 w 765228"/>
                  <a:gd name="connsiteY11" fmla="*/ 304550 h 765105"/>
                  <a:gd name="connsiteX12" fmla="*/ 111193 w 765228"/>
                  <a:gd name="connsiteY12" fmla="*/ 183583 h 765105"/>
                  <a:gd name="connsiteX13" fmla="*/ 206443 w 765228"/>
                  <a:gd name="connsiteY13" fmla="*/ 95953 h 765105"/>
                  <a:gd name="connsiteX14" fmla="*/ 327410 w 765228"/>
                  <a:gd name="connsiteY14" fmla="*/ 51185 h 765105"/>
                  <a:gd name="connsiteX15" fmla="*/ 461713 w 765228"/>
                  <a:gd name="connsiteY15" fmla="*/ 55948 h 765105"/>
                  <a:gd name="connsiteX16" fmla="*/ 620780 w 765228"/>
                  <a:gd name="connsiteY16" fmla="*/ 145483 h 765105"/>
                  <a:gd name="connsiteX17" fmla="*/ 631258 w 765228"/>
                  <a:gd name="connsiteY17" fmla="*/ 151198 h 765105"/>
                  <a:gd name="connsiteX18" fmla="*/ 652213 w 765228"/>
                  <a:gd name="connsiteY18" fmla="*/ 145483 h 765105"/>
                  <a:gd name="connsiteX19" fmla="*/ 652213 w 765228"/>
                  <a:gd name="connsiteY19" fmla="*/ 113098 h 765105"/>
                  <a:gd name="connsiteX20" fmla="*/ 471238 w 765228"/>
                  <a:gd name="connsiteY20" fmla="*/ 11180 h 765105"/>
                  <a:gd name="connsiteX21" fmla="*/ 320743 w 765228"/>
                  <a:gd name="connsiteY21" fmla="*/ 4513 h 765105"/>
                  <a:gd name="connsiteX22" fmla="*/ 183583 w 765228"/>
                  <a:gd name="connsiteY22" fmla="*/ 55948 h 765105"/>
                  <a:gd name="connsiteX23" fmla="*/ 74998 w 765228"/>
                  <a:gd name="connsiteY23" fmla="*/ 155008 h 765105"/>
                  <a:gd name="connsiteX24" fmla="*/ 11180 w 765228"/>
                  <a:gd name="connsiteY24" fmla="*/ 293120 h 765105"/>
                  <a:gd name="connsiteX25" fmla="*/ 4513 w 765228"/>
                  <a:gd name="connsiteY25" fmla="*/ 444568 h 765105"/>
                  <a:gd name="connsiteX26" fmla="*/ 55948 w 765228"/>
                  <a:gd name="connsiteY26" fmla="*/ 581728 h 765105"/>
                  <a:gd name="connsiteX27" fmla="*/ 155008 w 765228"/>
                  <a:gd name="connsiteY27" fmla="*/ 690313 h 765105"/>
                  <a:gd name="connsiteX28" fmla="*/ 293120 w 765228"/>
                  <a:gd name="connsiteY28" fmla="*/ 754130 h 765105"/>
                  <a:gd name="connsiteX29" fmla="*/ 444568 w 765228"/>
                  <a:gd name="connsiteY29" fmla="*/ 759845 h 765105"/>
                  <a:gd name="connsiteX30" fmla="*/ 581728 w 765228"/>
                  <a:gd name="connsiteY30" fmla="*/ 708410 h 765105"/>
                  <a:gd name="connsiteX31" fmla="*/ 690313 w 765228"/>
                  <a:gd name="connsiteY31" fmla="*/ 609350 h 765105"/>
                  <a:gd name="connsiteX32" fmla="*/ 754130 w 765228"/>
                  <a:gd name="connsiteY32" fmla="*/ 471238 h 765105"/>
                  <a:gd name="connsiteX33" fmla="*/ 746510 w 765228"/>
                  <a:gd name="connsiteY33" fmla="*/ 265498 h 76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5228" h="765105">
                    <a:moveTo>
                      <a:pt x="746510" y="265498"/>
                    </a:moveTo>
                    <a:cubicBezTo>
                      <a:pt x="742700" y="254068"/>
                      <a:pt x="730318" y="247400"/>
                      <a:pt x="717935" y="251210"/>
                    </a:cubicBezTo>
                    <a:cubicBezTo>
                      <a:pt x="706505" y="255020"/>
                      <a:pt x="699838" y="267403"/>
                      <a:pt x="703648" y="279785"/>
                    </a:cubicBezTo>
                    <a:cubicBezTo>
                      <a:pt x="722698" y="338840"/>
                      <a:pt x="724603" y="401705"/>
                      <a:pt x="710315" y="462665"/>
                    </a:cubicBezTo>
                    <a:cubicBezTo>
                      <a:pt x="699838" y="506480"/>
                      <a:pt x="680788" y="547438"/>
                      <a:pt x="653165" y="583633"/>
                    </a:cubicBezTo>
                    <a:cubicBezTo>
                      <a:pt x="627448" y="618875"/>
                      <a:pt x="595063" y="648403"/>
                      <a:pt x="557915" y="671263"/>
                    </a:cubicBezTo>
                    <a:cubicBezTo>
                      <a:pt x="520768" y="694123"/>
                      <a:pt x="479810" y="709363"/>
                      <a:pt x="436948" y="716030"/>
                    </a:cubicBezTo>
                    <a:cubicBezTo>
                      <a:pt x="392180" y="723650"/>
                      <a:pt x="347413" y="721745"/>
                      <a:pt x="302645" y="711268"/>
                    </a:cubicBezTo>
                    <a:cubicBezTo>
                      <a:pt x="258830" y="700790"/>
                      <a:pt x="217873" y="681740"/>
                      <a:pt x="181678" y="655070"/>
                    </a:cubicBezTo>
                    <a:cubicBezTo>
                      <a:pt x="146435" y="629353"/>
                      <a:pt x="116908" y="596968"/>
                      <a:pt x="94048" y="559820"/>
                    </a:cubicBezTo>
                    <a:cubicBezTo>
                      <a:pt x="71188" y="522673"/>
                      <a:pt x="55948" y="481715"/>
                      <a:pt x="49280" y="438853"/>
                    </a:cubicBezTo>
                    <a:cubicBezTo>
                      <a:pt x="41660" y="394085"/>
                      <a:pt x="43565" y="349318"/>
                      <a:pt x="54043" y="304550"/>
                    </a:cubicBezTo>
                    <a:cubicBezTo>
                      <a:pt x="64520" y="260735"/>
                      <a:pt x="83570" y="219778"/>
                      <a:pt x="111193" y="183583"/>
                    </a:cubicBezTo>
                    <a:cubicBezTo>
                      <a:pt x="136910" y="148340"/>
                      <a:pt x="169295" y="118813"/>
                      <a:pt x="206443" y="95953"/>
                    </a:cubicBezTo>
                    <a:cubicBezTo>
                      <a:pt x="243590" y="73093"/>
                      <a:pt x="284548" y="57853"/>
                      <a:pt x="327410" y="51185"/>
                    </a:cubicBezTo>
                    <a:cubicBezTo>
                      <a:pt x="372178" y="43565"/>
                      <a:pt x="416945" y="45470"/>
                      <a:pt x="461713" y="55948"/>
                    </a:cubicBezTo>
                    <a:cubicBezTo>
                      <a:pt x="522673" y="70235"/>
                      <a:pt x="577918" y="101668"/>
                      <a:pt x="620780" y="145483"/>
                    </a:cubicBezTo>
                    <a:cubicBezTo>
                      <a:pt x="623638" y="148340"/>
                      <a:pt x="627448" y="150245"/>
                      <a:pt x="631258" y="151198"/>
                    </a:cubicBezTo>
                    <a:cubicBezTo>
                      <a:pt x="638878" y="153103"/>
                      <a:pt x="646498" y="151198"/>
                      <a:pt x="652213" y="145483"/>
                    </a:cubicBezTo>
                    <a:cubicBezTo>
                      <a:pt x="660785" y="136910"/>
                      <a:pt x="660785" y="122623"/>
                      <a:pt x="652213" y="113098"/>
                    </a:cubicBezTo>
                    <a:cubicBezTo>
                      <a:pt x="602683" y="63568"/>
                      <a:pt x="539818" y="28325"/>
                      <a:pt x="471238" y="11180"/>
                    </a:cubicBezTo>
                    <a:cubicBezTo>
                      <a:pt x="422660" y="-1202"/>
                      <a:pt x="371225" y="-3107"/>
                      <a:pt x="320743" y="4513"/>
                    </a:cubicBezTo>
                    <a:cubicBezTo>
                      <a:pt x="272165" y="12133"/>
                      <a:pt x="225493" y="29278"/>
                      <a:pt x="183583" y="55948"/>
                    </a:cubicBezTo>
                    <a:cubicBezTo>
                      <a:pt x="141673" y="82618"/>
                      <a:pt x="104525" y="115003"/>
                      <a:pt x="74998" y="155008"/>
                    </a:cubicBezTo>
                    <a:cubicBezTo>
                      <a:pt x="44518" y="195965"/>
                      <a:pt x="22610" y="242638"/>
                      <a:pt x="11180" y="293120"/>
                    </a:cubicBezTo>
                    <a:cubicBezTo>
                      <a:pt x="-1202" y="342650"/>
                      <a:pt x="-3107" y="394085"/>
                      <a:pt x="4513" y="444568"/>
                    </a:cubicBezTo>
                    <a:cubicBezTo>
                      <a:pt x="12133" y="493145"/>
                      <a:pt x="29278" y="539818"/>
                      <a:pt x="55948" y="581728"/>
                    </a:cubicBezTo>
                    <a:cubicBezTo>
                      <a:pt x="81665" y="624590"/>
                      <a:pt x="115003" y="660785"/>
                      <a:pt x="155008" y="690313"/>
                    </a:cubicBezTo>
                    <a:cubicBezTo>
                      <a:pt x="195965" y="720793"/>
                      <a:pt x="242638" y="742700"/>
                      <a:pt x="293120" y="754130"/>
                    </a:cubicBezTo>
                    <a:cubicBezTo>
                      <a:pt x="343603" y="766513"/>
                      <a:pt x="394085" y="768418"/>
                      <a:pt x="444568" y="759845"/>
                    </a:cubicBezTo>
                    <a:cubicBezTo>
                      <a:pt x="493145" y="752225"/>
                      <a:pt x="539818" y="735080"/>
                      <a:pt x="581728" y="708410"/>
                    </a:cubicBezTo>
                    <a:cubicBezTo>
                      <a:pt x="623638" y="681740"/>
                      <a:pt x="660785" y="649355"/>
                      <a:pt x="690313" y="609350"/>
                    </a:cubicBezTo>
                    <a:cubicBezTo>
                      <a:pt x="720793" y="568393"/>
                      <a:pt x="742700" y="521720"/>
                      <a:pt x="754130" y="471238"/>
                    </a:cubicBezTo>
                    <a:cubicBezTo>
                      <a:pt x="771275" y="403610"/>
                      <a:pt x="768418" y="332173"/>
                      <a:pt x="746510" y="265498"/>
                    </a:cubicBezTo>
                    <a:close/>
                  </a:path>
                </a:pathLst>
              </a:custGeom>
              <a:solidFill>
                <a:srgbClr val="00837B"/>
              </a:solidFill>
              <a:ln w="9525" cap="flat">
                <a:noFill/>
                <a:prstDash val="solid"/>
                <a:miter/>
              </a:ln>
            </p:spPr>
            <p:txBody>
              <a:bodyPr rtlCol="0" anchor="ctr"/>
              <a:lstStyle/>
              <a:p>
                <a:endParaRPr lang="en-US"/>
              </a:p>
            </p:txBody>
          </p:sp>
          <p:sp>
            <p:nvSpPr>
              <p:cNvPr id="18" name="Freeform: Shape 18">
                <a:extLst>
                  <a:ext uri="{FF2B5EF4-FFF2-40B4-BE49-F238E27FC236}">
                    <a16:creationId xmlns:a16="http://schemas.microsoft.com/office/drawing/2014/main" id="{D6EBD1A2-330A-0006-CBA1-3352658A15F3}"/>
                  </a:ext>
                </a:extLst>
              </p:cNvPr>
              <p:cNvSpPr/>
              <p:nvPr/>
            </p:nvSpPr>
            <p:spPr>
              <a:xfrm>
                <a:off x="4706302" y="3220402"/>
                <a:ext cx="45720" cy="45719"/>
              </a:xfrm>
              <a:custGeom>
                <a:avLst/>
                <a:gdLst>
                  <a:gd name="connsiteX0" fmla="*/ 45720 w 45720"/>
                  <a:gd name="connsiteY0" fmla="*/ 22860 h 45719"/>
                  <a:gd name="connsiteX1" fmla="*/ 22860 w 45720"/>
                  <a:gd name="connsiteY1" fmla="*/ 45720 h 45719"/>
                  <a:gd name="connsiteX2" fmla="*/ 0 w 45720"/>
                  <a:gd name="connsiteY2" fmla="*/ 22860 h 45719"/>
                  <a:gd name="connsiteX3" fmla="*/ 22860 w 45720"/>
                  <a:gd name="connsiteY3" fmla="*/ 0 h 45719"/>
                  <a:gd name="connsiteX4" fmla="*/ 45720 w 45720"/>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00837B"/>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703735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_Dark">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B64E7-6DE3-41F1-B7C3-1C0BF4E2F78E}"/>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grpSp>
        <p:nvGrpSpPr>
          <p:cNvPr id="10" name="Graphic 42">
            <a:extLst>
              <a:ext uri="{FF2B5EF4-FFF2-40B4-BE49-F238E27FC236}">
                <a16:creationId xmlns:a16="http://schemas.microsoft.com/office/drawing/2014/main" id="{76CDE679-5E59-4CED-A3E2-C4F1137564E5}"/>
              </a:ext>
            </a:extLst>
          </p:cNvPr>
          <p:cNvGrpSpPr/>
          <p:nvPr userDrawn="1"/>
        </p:nvGrpSpPr>
        <p:grpSpPr>
          <a:xfrm>
            <a:off x="9909249" y="6419279"/>
            <a:ext cx="1596953" cy="232555"/>
            <a:chOff x="4366260" y="3209925"/>
            <a:chExt cx="3787139" cy="551497"/>
          </a:xfrm>
        </p:grpSpPr>
        <p:grpSp>
          <p:nvGrpSpPr>
            <p:cNvPr id="11" name="Graphic 42">
              <a:extLst>
                <a:ext uri="{FF2B5EF4-FFF2-40B4-BE49-F238E27FC236}">
                  <a16:creationId xmlns:a16="http://schemas.microsoft.com/office/drawing/2014/main" id="{BFCAB191-749D-49AE-B862-788CB7DA14B1}"/>
                </a:ext>
              </a:extLst>
            </p:cNvPr>
            <p:cNvGrpSpPr/>
            <p:nvPr/>
          </p:nvGrpSpPr>
          <p:grpSpPr>
            <a:xfrm>
              <a:off x="5005387" y="3209925"/>
              <a:ext cx="3148012" cy="551497"/>
              <a:chOff x="5005387" y="3209925"/>
              <a:chExt cx="3148012" cy="551497"/>
            </a:xfrm>
            <a:solidFill>
              <a:srgbClr val="004750"/>
            </a:solidFill>
          </p:grpSpPr>
          <p:sp>
            <p:nvSpPr>
              <p:cNvPr id="25" name="Freeform: Shape 24">
                <a:extLst>
                  <a:ext uri="{FF2B5EF4-FFF2-40B4-BE49-F238E27FC236}">
                    <a16:creationId xmlns:a16="http://schemas.microsoft.com/office/drawing/2014/main" id="{BA570F91-7944-4864-96C4-2AC22B14BDCB}"/>
                  </a:ext>
                </a:extLst>
              </p:cNvPr>
              <p:cNvSpPr/>
              <p:nvPr/>
            </p:nvSpPr>
            <p:spPr>
              <a:xfrm>
                <a:off x="5011102" y="3341369"/>
                <a:ext cx="64770" cy="298132"/>
              </a:xfrm>
              <a:custGeom>
                <a:avLst/>
                <a:gdLst>
                  <a:gd name="connsiteX0" fmla="*/ 0 w 64770"/>
                  <a:gd name="connsiteY0" fmla="*/ 0 h 298132"/>
                  <a:gd name="connsiteX1" fmla="*/ 64770 w 64770"/>
                  <a:gd name="connsiteY1" fmla="*/ 0 h 298132"/>
                  <a:gd name="connsiteX2" fmla="*/ 64770 w 64770"/>
                  <a:gd name="connsiteY2" fmla="*/ 298133 h 298132"/>
                  <a:gd name="connsiteX3" fmla="*/ 0 w 64770"/>
                  <a:gd name="connsiteY3" fmla="*/ 298133 h 298132"/>
                  <a:gd name="connsiteX4" fmla="*/ 0 w 64770"/>
                  <a:gd name="connsiteY4" fmla="*/ 0 h 29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298132">
                    <a:moveTo>
                      <a:pt x="0" y="0"/>
                    </a:moveTo>
                    <a:lnTo>
                      <a:pt x="64770" y="0"/>
                    </a:lnTo>
                    <a:lnTo>
                      <a:pt x="64770" y="298133"/>
                    </a:lnTo>
                    <a:lnTo>
                      <a:pt x="0" y="298133"/>
                    </a:lnTo>
                    <a:lnTo>
                      <a:pt x="0" y="0"/>
                    </a:lnTo>
                    <a:close/>
                  </a:path>
                </a:pathLst>
              </a:custGeom>
              <a:solidFill>
                <a:schemeClr val="bg1"/>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A36BDDD2-EAE7-4DA5-B252-39D96FC79973}"/>
                  </a:ext>
                </a:extLst>
              </p:cNvPr>
              <p:cNvSpPr/>
              <p:nvPr/>
            </p:nvSpPr>
            <p:spPr>
              <a:xfrm>
                <a:off x="5158739" y="3333750"/>
                <a:ext cx="404812" cy="306705"/>
              </a:xfrm>
              <a:custGeom>
                <a:avLst/>
                <a:gdLst>
                  <a:gd name="connsiteX0" fmla="*/ 404813 w 404812"/>
                  <a:gd name="connsiteY0" fmla="*/ 107632 h 306705"/>
                  <a:gd name="connsiteX1" fmla="*/ 404813 w 404812"/>
                  <a:gd name="connsiteY1" fmla="*/ 305753 h 306705"/>
                  <a:gd name="connsiteX2" fmla="*/ 340043 w 404812"/>
                  <a:gd name="connsiteY2" fmla="*/ 305753 h 306705"/>
                  <a:gd name="connsiteX3" fmla="*/ 340043 w 404812"/>
                  <a:gd name="connsiteY3" fmla="*/ 119063 h 306705"/>
                  <a:gd name="connsiteX4" fmla="*/ 289560 w 404812"/>
                  <a:gd name="connsiteY4" fmla="*/ 60960 h 306705"/>
                  <a:gd name="connsiteX5" fmla="*/ 234315 w 404812"/>
                  <a:gd name="connsiteY5" fmla="*/ 118110 h 306705"/>
                  <a:gd name="connsiteX6" fmla="*/ 234315 w 404812"/>
                  <a:gd name="connsiteY6" fmla="*/ 305753 h 306705"/>
                  <a:gd name="connsiteX7" fmla="*/ 169545 w 404812"/>
                  <a:gd name="connsiteY7" fmla="*/ 305753 h 306705"/>
                  <a:gd name="connsiteX8" fmla="*/ 169545 w 404812"/>
                  <a:gd name="connsiteY8" fmla="*/ 119063 h 306705"/>
                  <a:gd name="connsiteX9" fmla="*/ 119063 w 404812"/>
                  <a:gd name="connsiteY9" fmla="*/ 60960 h 306705"/>
                  <a:gd name="connsiteX10" fmla="*/ 64770 w 404812"/>
                  <a:gd name="connsiteY10" fmla="*/ 121920 h 306705"/>
                  <a:gd name="connsiteX11" fmla="*/ 64770 w 404812"/>
                  <a:gd name="connsiteY11" fmla="*/ 306705 h 306705"/>
                  <a:gd name="connsiteX12" fmla="*/ 0 w 404812"/>
                  <a:gd name="connsiteY12" fmla="*/ 306705 h 306705"/>
                  <a:gd name="connsiteX13" fmla="*/ 0 w 404812"/>
                  <a:gd name="connsiteY13" fmla="*/ 7620 h 306705"/>
                  <a:gd name="connsiteX14" fmla="*/ 49530 w 404812"/>
                  <a:gd name="connsiteY14" fmla="*/ 7620 h 306705"/>
                  <a:gd name="connsiteX15" fmla="*/ 56198 w 404812"/>
                  <a:gd name="connsiteY15" fmla="*/ 50482 h 306705"/>
                  <a:gd name="connsiteX16" fmla="*/ 58102 w 404812"/>
                  <a:gd name="connsiteY16" fmla="*/ 50482 h 306705"/>
                  <a:gd name="connsiteX17" fmla="*/ 139065 w 404812"/>
                  <a:gd name="connsiteY17" fmla="*/ 0 h 306705"/>
                  <a:gd name="connsiteX18" fmla="*/ 222885 w 404812"/>
                  <a:gd name="connsiteY18" fmla="*/ 51435 h 306705"/>
                  <a:gd name="connsiteX19" fmla="*/ 308610 w 404812"/>
                  <a:gd name="connsiteY19" fmla="*/ 0 h 306705"/>
                  <a:gd name="connsiteX20" fmla="*/ 404813 w 404812"/>
                  <a:gd name="connsiteY20" fmla="*/ 107632 h 30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812" h="306705">
                    <a:moveTo>
                      <a:pt x="404813" y="107632"/>
                    </a:moveTo>
                    <a:lnTo>
                      <a:pt x="404813" y="305753"/>
                    </a:lnTo>
                    <a:lnTo>
                      <a:pt x="340043" y="305753"/>
                    </a:lnTo>
                    <a:lnTo>
                      <a:pt x="340043" y="119063"/>
                    </a:lnTo>
                    <a:cubicBezTo>
                      <a:pt x="340043" y="80963"/>
                      <a:pt x="325755" y="60960"/>
                      <a:pt x="289560" y="60960"/>
                    </a:cubicBezTo>
                    <a:cubicBezTo>
                      <a:pt x="254318" y="60960"/>
                      <a:pt x="234315" y="88582"/>
                      <a:pt x="234315" y="118110"/>
                    </a:cubicBezTo>
                    <a:lnTo>
                      <a:pt x="234315" y="305753"/>
                    </a:lnTo>
                    <a:lnTo>
                      <a:pt x="169545" y="305753"/>
                    </a:lnTo>
                    <a:lnTo>
                      <a:pt x="169545" y="119063"/>
                    </a:lnTo>
                    <a:cubicBezTo>
                      <a:pt x="169545" y="80963"/>
                      <a:pt x="155257" y="60960"/>
                      <a:pt x="119063" y="60960"/>
                    </a:cubicBezTo>
                    <a:cubicBezTo>
                      <a:pt x="82868" y="60960"/>
                      <a:pt x="64770" y="89535"/>
                      <a:pt x="64770" y="121920"/>
                    </a:cubicBezTo>
                    <a:lnTo>
                      <a:pt x="64770" y="306705"/>
                    </a:lnTo>
                    <a:lnTo>
                      <a:pt x="0" y="306705"/>
                    </a:lnTo>
                    <a:lnTo>
                      <a:pt x="0" y="7620"/>
                    </a:lnTo>
                    <a:lnTo>
                      <a:pt x="49530" y="7620"/>
                    </a:lnTo>
                    <a:lnTo>
                      <a:pt x="56198" y="50482"/>
                    </a:lnTo>
                    <a:lnTo>
                      <a:pt x="58102" y="50482"/>
                    </a:lnTo>
                    <a:cubicBezTo>
                      <a:pt x="73343" y="22860"/>
                      <a:pt x="100013" y="0"/>
                      <a:pt x="139065" y="0"/>
                    </a:cubicBezTo>
                    <a:cubicBezTo>
                      <a:pt x="181927" y="0"/>
                      <a:pt x="207645" y="20002"/>
                      <a:pt x="222885" y="51435"/>
                    </a:cubicBezTo>
                    <a:cubicBezTo>
                      <a:pt x="240982" y="20002"/>
                      <a:pt x="269557" y="0"/>
                      <a:pt x="308610" y="0"/>
                    </a:cubicBezTo>
                    <a:cubicBezTo>
                      <a:pt x="375285" y="953"/>
                      <a:pt x="404813" y="44768"/>
                      <a:pt x="404813" y="107632"/>
                    </a:cubicBezTo>
                    <a:close/>
                  </a:path>
                </a:pathLst>
              </a:custGeom>
              <a:solidFill>
                <a:schemeClr val="bg1"/>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61855D5-7ECF-40DE-A5FC-450A0BEFFD0B}"/>
                  </a:ext>
                </a:extLst>
              </p:cNvPr>
              <p:cNvSpPr/>
              <p:nvPr/>
            </p:nvSpPr>
            <p:spPr>
              <a:xfrm>
                <a:off x="5627370" y="3333750"/>
                <a:ext cx="296227" cy="311510"/>
              </a:xfrm>
              <a:custGeom>
                <a:avLst/>
                <a:gdLst>
                  <a:gd name="connsiteX0" fmla="*/ 0 w 296227"/>
                  <a:gd name="connsiteY0" fmla="*/ 157163 h 311510"/>
                  <a:gd name="connsiteX1" fmla="*/ 133350 w 296227"/>
                  <a:gd name="connsiteY1" fmla="*/ 0 h 311510"/>
                  <a:gd name="connsiteX2" fmla="*/ 236220 w 296227"/>
                  <a:gd name="connsiteY2" fmla="*/ 58102 h 311510"/>
                  <a:gd name="connsiteX3" fmla="*/ 242888 w 296227"/>
                  <a:gd name="connsiteY3" fmla="*/ 6668 h 311510"/>
                  <a:gd name="connsiteX4" fmla="*/ 296227 w 296227"/>
                  <a:gd name="connsiteY4" fmla="*/ 6668 h 311510"/>
                  <a:gd name="connsiteX5" fmla="*/ 296227 w 296227"/>
                  <a:gd name="connsiteY5" fmla="*/ 304800 h 311510"/>
                  <a:gd name="connsiteX6" fmla="*/ 242888 w 296227"/>
                  <a:gd name="connsiteY6" fmla="*/ 304800 h 311510"/>
                  <a:gd name="connsiteX7" fmla="*/ 236220 w 296227"/>
                  <a:gd name="connsiteY7" fmla="*/ 253365 h 311510"/>
                  <a:gd name="connsiteX8" fmla="*/ 133350 w 296227"/>
                  <a:gd name="connsiteY8" fmla="*/ 311468 h 311510"/>
                  <a:gd name="connsiteX9" fmla="*/ 0 w 296227"/>
                  <a:gd name="connsiteY9" fmla="*/ 157163 h 311510"/>
                  <a:gd name="connsiteX10" fmla="*/ 235267 w 296227"/>
                  <a:gd name="connsiteY10" fmla="*/ 157163 h 311510"/>
                  <a:gd name="connsiteX11" fmla="*/ 150495 w 296227"/>
                  <a:gd name="connsiteY11" fmla="*/ 60007 h 311510"/>
                  <a:gd name="connsiteX12" fmla="*/ 64770 w 296227"/>
                  <a:gd name="connsiteY12" fmla="*/ 157163 h 311510"/>
                  <a:gd name="connsiteX13" fmla="*/ 150495 w 296227"/>
                  <a:gd name="connsiteY13" fmla="*/ 254318 h 311510"/>
                  <a:gd name="connsiteX14" fmla="*/ 235267 w 296227"/>
                  <a:gd name="connsiteY14" fmla="*/ 157163 h 31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6227" h="311510">
                    <a:moveTo>
                      <a:pt x="0" y="157163"/>
                    </a:moveTo>
                    <a:cubicBezTo>
                      <a:pt x="0" y="61913"/>
                      <a:pt x="65722" y="0"/>
                      <a:pt x="133350" y="0"/>
                    </a:cubicBezTo>
                    <a:cubicBezTo>
                      <a:pt x="177165" y="0"/>
                      <a:pt x="215265" y="21907"/>
                      <a:pt x="236220" y="58102"/>
                    </a:cubicBezTo>
                    <a:lnTo>
                      <a:pt x="242888" y="6668"/>
                    </a:lnTo>
                    <a:lnTo>
                      <a:pt x="296227" y="6668"/>
                    </a:lnTo>
                    <a:lnTo>
                      <a:pt x="296227" y="304800"/>
                    </a:lnTo>
                    <a:lnTo>
                      <a:pt x="242888" y="304800"/>
                    </a:lnTo>
                    <a:lnTo>
                      <a:pt x="236220" y="253365"/>
                    </a:lnTo>
                    <a:cubicBezTo>
                      <a:pt x="215265" y="289560"/>
                      <a:pt x="176213" y="311468"/>
                      <a:pt x="133350" y="311468"/>
                    </a:cubicBezTo>
                    <a:cubicBezTo>
                      <a:pt x="65722" y="313373"/>
                      <a:pt x="0" y="251460"/>
                      <a:pt x="0" y="157163"/>
                    </a:cubicBezTo>
                    <a:close/>
                    <a:moveTo>
                      <a:pt x="235267" y="157163"/>
                    </a:moveTo>
                    <a:cubicBezTo>
                      <a:pt x="235267" y="100013"/>
                      <a:pt x="198120" y="60007"/>
                      <a:pt x="150495" y="60007"/>
                    </a:cubicBezTo>
                    <a:cubicBezTo>
                      <a:pt x="101917" y="60007"/>
                      <a:pt x="64770" y="100013"/>
                      <a:pt x="64770" y="157163"/>
                    </a:cubicBezTo>
                    <a:cubicBezTo>
                      <a:pt x="64770" y="214313"/>
                      <a:pt x="101917" y="254318"/>
                      <a:pt x="150495" y="254318"/>
                    </a:cubicBezTo>
                    <a:cubicBezTo>
                      <a:pt x="198120" y="254318"/>
                      <a:pt x="235267" y="214313"/>
                      <a:pt x="235267" y="157163"/>
                    </a:cubicBezTo>
                    <a:close/>
                  </a:path>
                </a:pathLst>
              </a:custGeom>
              <a:solidFill>
                <a:schemeClr val="bg1"/>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EAC2BDC7-4E90-4126-B055-4D7B85C105AF}"/>
                  </a:ext>
                </a:extLst>
              </p:cNvPr>
              <p:cNvSpPr/>
              <p:nvPr/>
            </p:nvSpPr>
            <p:spPr>
              <a:xfrm>
                <a:off x="5992177" y="3334702"/>
                <a:ext cx="296227" cy="426720"/>
              </a:xfrm>
              <a:custGeom>
                <a:avLst/>
                <a:gdLst>
                  <a:gd name="connsiteX0" fmla="*/ 236220 w 296227"/>
                  <a:gd name="connsiteY0" fmla="*/ 56197 h 426720"/>
                  <a:gd name="connsiteX1" fmla="*/ 242888 w 296227"/>
                  <a:gd name="connsiteY1" fmla="*/ 6667 h 426720"/>
                  <a:gd name="connsiteX2" fmla="*/ 296227 w 296227"/>
                  <a:gd name="connsiteY2" fmla="*/ 6667 h 426720"/>
                  <a:gd name="connsiteX3" fmla="*/ 296227 w 296227"/>
                  <a:gd name="connsiteY3" fmla="*/ 275273 h 426720"/>
                  <a:gd name="connsiteX4" fmla="*/ 141922 w 296227"/>
                  <a:gd name="connsiteY4" fmla="*/ 426720 h 426720"/>
                  <a:gd name="connsiteX5" fmla="*/ 29527 w 296227"/>
                  <a:gd name="connsiteY5" fmla="*/ 390525 h 426720"/>
                  <a:gd name="connsiteX6" fmla="*/ 29527 w 296227"/>
                  <a:gd name="connsiteY6" fmla="*/ 325755 h 426720"/>
                  <a:gd name="connsiteX7" fmla="*/ 137160 w 296227"/>
                  <a:gd name="connsiteY7" fmla="*/ 368618 h 426720"/>
                  <a:gd name="connsiteX8" fmla="*/ 231457 w 296227"/>
                  <a:gd name="connsiteY8" fmla="*/ 283845 h 426720"/>
                  <a:gd name="connsiteX9" fmla="*/ 231457 w 296227"/>
                  <a:gd name="connsiteY9" fmla="*/ 245745 h 426720"/>
                  <a:gd name="connsiteX10" fmla="*/ 133350 w 296227"/>
                  <a:gd name="connsiteY10" fmla="*/ 299085 h 426720"/>
                  <a:gd name="connsiteX11" fmla="*/ 0 w 296227"/>
                  <a:gd name="connsiteY11" fmla="*/ 149542 h 426720"/>
                  <a:gd name="connsiteX12" fmla="*/ 135255 w 296227"/>
                  <a:gd name="connsiteY12" fmla="*/ 0 h 426720"/>
                  <a:gd name="connsiteX13" fmla="*/ 236220 w 296227"/>
                  <a:gd name="connsiteY13" fmla="*/ 56197 h 426720"/>
                  <a:gd name="connsiteX14" fmla="*/ 64770 w 296227"/>
                  <a:gd name="connsiteY14" fmla="*/ 150495 h 426720"/>
                  <a:gd name="connsiteX15" fmla="*/ 149542 w 296227"/>
                  <a:gd name="connsiteY15" fmla="*/ 241935 h 426720"/>
                  <a:gd name="connsiteX16" fmla="*/ 234315 w 296227"/>
                  <a:gd name="connsiteY16" fmla="*/ 149542 h 426720"/>
                  <a:gd name="connsiteX17" fmla="*/ 149542 w 296227"/>
                  <a:gd name="connsiteY17" fmla="*/ 59055 h 426720"/>
                  <a:gd name="connsiteX18" fmla="*/ 64770 w 296227"/>
                  <a:gd name="connsiteY18" fmla="*/ 150495 h 42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6227" h="426720">
                    <a:moveTo>
                      <a:pt x="236220" y="56197"/>
                    </a:moveTo>
                    <a:lnTo>
                      <a:pt x="242888" y="6667"/>
                    </a:lnTo>
                    <a:lnTo>
                      <a:pt x="296227" y="6667"/>
                    </a:lnTo>
                    <a:lnTo>
                      <a:pt x="296227" y="275273"/>
                    </a:lnTo>
                    <a:cubicBezTo>
                      <a:pt x="296227" y="373380"/>
                      <a:pt x="226695" y="426720"/>
                      <a:pt x="141922" y="426720"/>
                    </a:cubicBezTo>
                    <a:cubicBezTo>
                      <a:pt x="101917" y="426720"/>
                      <a:pt x="60960" y="413385"/>
                      <a:pt x="29527" y="390525"/>
                    </a:cubicBezTo>
                    <a:lnTo>
                      <a:pt x="29527" y="325755"/>
                    </a:lnTo>
                    <a:cubicBezTo>
                      <a:pt x="60007" y="352425"/>
                      <a:pt x="99060" y="368618"/>
                      <a:pt x="137160" y="368618"/>
                    </a:cubicBezTo>
                    <a:cubicBezTo>
                      <a:pt x="190500" y="368618"/>
                      <a:pt x="231457" y="334327"/>
                      <a:pt x="231457" y="283845"/>
                    </a:cubicBezTo>
                    <a:lnTo>
                      <a:pt x="231457" y="245745"/>
                    </a:lnTo>
                    <a:cubicBezTo>
                      <a:pt x="211455" y="278130"/>
                      <a:pt x="175260" y="299085"/>
                      <a:pt x="133350" y="299085"/>
                    </a:cubicBezTo>
                    <a:cubicBezTo>
                      <a:pt x="63817" y="299085"/>
                      <a:pt x="0" y="239078"/>
                      <a:pt x="0" y="149542"/>
                    </a:cubicBezTo>
                    <a:cubicBezTo>
                      <a:pt x="0" y="61912"/>
                      <a:pt x="64770" y="0"/>
                      <a:pt x="135255" y="0"/>
                    </a:cubicBezTo>
                    <a:cubicBezTo>
                      <a:pt x="177165" y="0"/>
                      <a:pt x="215265" y="21908"/>
                      <a:pt x="236220" y="56197"/>
                    </a:cubicBezTo>
                    <a:close/>
                    <a:moveTo>
                      <a:pt x="64770" y="150495"/>
                    </a:moveTo>
                    <a:cubicBezTo>
                      <a:pt x="64770" y="201930"/>
                      <a:pt x="100965" y="241935"/>
                      <a:pt x="149542" y="241935"/>
                    </a:cubicBezTo>
                    <a:cubicBezTo>
                      <a:pt x="197167" y="241935"/>
                      <a:pt x="234315" y="201930"/>
                      <a:pt x="234315" y="149542"/>
                    </a:cubicBezTo>
                    <a:cubicBezTo>
                      <a:pt x="234315" y="98108"/>
                      <a:pt x="198120" y="59055"/>
                      <a:pt x="149542" y="59055"/>
                    </a:cubicBezTo>
                    <a:cubicBezTo>
                      <a:pt x="100965" y="59055"/>
                      <a:pt x="64770" y="99060"/>
                      <a:pt x="64770" y="150495"/>
                    </a:cubicBezTo>
                    <a:close/>
                  </a:path>
                </a:pathLst>
              </a:custGeom>
              <a:solidFill>
                <a:schemeClr val="bg1"/>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972AF224-5677-4523-8115-E87F3F52923D}"/>
                  </a:ext>
                </a:extLst>
              </p:cNvPr>
              <p:cNvSpPr/>
              <p:nvPr/>
            </p:nvSpPr>
            <p:spPr>
              <a:xfrm>
                <a:off x="6374129" y="3341369"/>
                <a:ext cx="64770" cy="298132"/>
              </a:xfrm>
              <a:custGeom>
                <a:avLst/>
                <a:gdLst>
                  <a:gd name="connsiteX0" fmla="*/ 0 w 64770"/>
                  <a:gd name="connsiteY0" fmla="*/ 0 h 298132"/>
                  <a:gd name="connsiteX1" fmla="*/ 64770 w 64770"/>
                  <a:gd name="connsiteY1" fmla="*/ 0 h 298132"/>
                  <a:gd name="connsiteX2" fmla="*/ 64770 w 64770"/>
                  <a:gd name="connsiteY2" fmla="*/ 298133 h 298132"/>
                  <a:gd name="connsiteX3" fmla="*/ 0 w 64770"/>
                  <a:gd name="connsiteY3" fmla="*/ 298133 h 298132"/>
                  <a:gd name="connsiteX4" fmla="*/ 0 w 64770"/>
                  <a:gd name="connsiteY4" fmla="*/ 0 h 29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298132">
                    <a:moveTo>
                      <a:pt x="0" y="0"/>
                    </a:moveTo>
                    <a:lnTo>
                      <a:pt x="64770" y="0"/>
                    </a:lnTo>
                    <a:lnTo>
                      <a:pt x="64770" y="298133"/>
                    </a:lnTo>
                    <a:lnTo>
                      <a:pt x="0" y="298133"/>
                    </a:lnTo>
                    <a:lnTo>
                      <a:pt x="0" y="0"/>
                    </a:lnTo>
                    <a:close/>
                  </a:path>
                </a:pathLst>
              </a:custGeom>
              <a:solidFill>
                <a:schemeClr val="bg1"/>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6370FEA3-751B-4D1B-AFA1-608BF6AC004B}"/>
                  </a:ext>
                </a:extLst>
              </p:cNvPr>
              <p:cNvSpPr/>
              <p:nvPr/>
            </p:nvSpPr>
            <p:spPr>
              <a:xfrm>
                <a:off x="6522719" y="3333750"/>
                <a:ext cx="256222" cy="305752"/>
              </a:xfrm>
              <a:custGeom>
                <a:avLst/>
                <a:gdLst>
                  <a:gd name="connsiteX0" fmla="*/ 256223 w 256222"/>
                  <a:gd name="connsiteY0" fmla="*/ 107632 h 305752"/>
                  <a:gd name="connsiteX1" fmla="*/ 256223 w 256222"/>
                  <a:gd name="connsiteY1" fmla="*/ 305753 h 305752"/>
                  <a:gd name="connsiteX2" fmla="*/ 191453 w 256222"/>
                  <a:gd name="connsiteY2" fmla="*/ 305753 h 305752"/>
                  <a:gd name="connsiteX3" fmla="*/ 191453 w 256222"/>
                  <a:gd name="connsiteY3" fmla="*/ 128588 h 305752"/>
                  <a:gd name="connsiteX4" fmla="*/ 130493 w 256222"/>
                  <a:gd name="connsiteY4" fmla="*/ 60960 h 305752"/>
                  <a:gd name="connsiteX5" fmla="*/ 64770 w 256222"/>
                  <a:gd name="connsiteY5" fmla="*/ 125730 h 305752"/>
                  <a:gd name="connsiteX6" fmla="*/ 64770 w 256222"/>
                  <a:gd name="connsiteY6" fmla="*/ 305753 h 305752"/>
                  <a:gd name="connsiteX7" fmla="*/ 0 w 256222"/>
                  <a:gd name="connsiteY7" fmla="*/ 305753 h 305752"/>
                  <a:gd name="connsiteX8" fmla="*/ 0 w 256222"/>
                  <a:gd name="connsiteY8" fmla="*/ 7620 h 305752"/>
                  <a:gd name="connsiteX9" fmla="*/ 49530 w 256222"/>
                  <a:gd name="connsiteY9" fmla="*/ 7620 h 305752"/>
                  <a:gd name="connsiteX10" fmla="*/ 56198 w 256222"/>
                  <a:gd name="connsiteY10" fmla="*/ 51435 h 305752"/>
                  <a:gd name="connsiteX11" fmla="*/ 58103 w 256222"/>
                  <a:gd name="connsiteY11" fmla="*/ 51435 h 305752"/>
                  <a:gd name="connsiteX12" fmla="*/ 148590 w 256222"/>
                  <a:gd name="connsiteY12" fmla="*/ 0 h 305752"/>
                  <a:gd name="connsiteX13" fmla="*/ 256223 w 256222"/>
                  <a:gd name="connsiteY13" fmla="*/ 107632 h 30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222" h="305752">
                    <a:moveTo>
                      <a:pt x="256223" y="107632"/>
                    </a:moveTo>
                    <a:lnTo>
                      <a:pt x="256223" y="305753"/>
                    </a:lnTo>
                    <a:lnTo>
                      <a:pt x="191453" y="305753"/>
                    </a:lnTo>
                    <a:lnTo>
                      <a:pt x="191453" y="128588"/>
                    </a:lnTo>
                    <a:cubicBezTo>
                      <a:pt x="191453" y="82868"/>
                      <a:pt x="170498" y="60960"/>
                      <a:pt x="130493" y="60960"/>
                    </a:cubicBezTo>
                    <a:cubicBezTo>
                      <a:pt x="93345" y="60960"/>
                      <a:pt x="64770" y="88582"/>
                      <a:pt x="64770" y="125730"/>
                    </a:cubicBezTo>
                    <a:lnTo>
                      <a:pt x="64770" y="305753"/>
                    </a:lnTo>
                    <a:lnTo>
                      <a:pt x="0" y="305753"/>
                    </a:lnTo>
                    <a:lnTo>
                      <a:pt x="0" y="7620"/>
                    </a:lnTo>
                    <a:lnTo>
                      <a:pt x="49530" y="7620"/>
                    </a:lnTo>
                    <a:lnTo>
                      <a:pt x="56198" y="51435"/>
                    </a:lnTo>
                    <a:lnTo>
                      <a:pt x="58103" y="51435"/>
                    </a:lnTo>
                    <a:cubicBezTo>
                      <a:pt x="75248" y="23813"/>
                      <a:pt x="107633" y="0"/>
                      <a:pt x="148590" y="0"/>
                    </a:cubicBezTo>
                    <a:cubicBezTo>
                      <a:pt x="215265" y="953"/>
                      <a:pt x="256223" y="41910"/>
                      <a:pt x="256223" y="107632"/>
                    </a:cubicBezTo>
                    <a:close/>
                  </a:path>
                </a:pathLst>
              </a:custGeom>
              <a:solidFill>
                <a:schemeClr val="bg1"/>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76CE87A8-41BC-4F0B-9A7C-7C6228AA53EE}"/>
                  </a:ext>
                </a:extLst>
              </p:cNvPr>
              <p:cNvSpPr/>
              <p:nvPr/>
            </p:nvSpPr>
            <p:spPr>
              <a:xfrm>
                <a:off x="6841807" y="3334702"/>
                <a:ext cx="278524" cy="312420"/>
              </a:xfrm>
              <a:custGeom>
                <a:avLst/>
                <a:gdLst>
                  <a:gd name="connsiteX0" fmla="*/ 277178 w 278524"/>
                  <a:gd name="connsiteY0" fmla="*/ 175260 h 312420"/>
                  <a:gd name="connsiteX1" fmla="*/ 62865 w 278524"/>
                  <a:gd name="connsiteY1" fmla="*/ 175260 h 312420"/>
                  <a:gd name="connsiteX2" fmla="*/ 163830 w 278524"/>
                  <a:gd name="connsiteY2" fmla="*/ 258128 h 312420"/>
                  <a:gd name="connsiteX3" fmla="*/ 260985 w 278524"/>
                  <a:gd name="connsiteY3" fmla="*/ 222885 h 312420"/>
                  <a:gd name="connsiteX4" fmla="*/ 260985 w 278524"/>
                  <a:gd name="connsiteY4" fmla="*/ 280987 h 312420"/>
                  <a:gd name="connsiteX5" fmla="*/ 157163 w 278524"/>
                  <a:gd name="connsiteY5" fmla="*/ 312420 h 312420"/>
                  <a:gd name="connsiteX6" fmla="*/ 0 w 278524"/>
                  <a:gd name="connsiteY6" fmla="*/ 157162 h 312420"/>
                  <a:gd name="connsiteX7" fmla="*/ 146685 w 278524"/>
                  <a:gd name="connsiteY7" fmla="*/ 0 h 312420"/>
                  <a:gd name="connsiteX8" fmla="*/ 278130 w 278524"/>
                  <a:gd name="connsiteY8" fmla="*/ 150495 h 312420"/>
                  <a:gd name="connsiteX9" fmla="*/ 277178 w 278524"/>
                  <a:gd name="connsiteY9" fmla="*/ 175260 h 312420"/>
                  <a:gd name="connsiteX10" fmla="*/ 217170 w 278524"/>
                  <a:gd name="connsiteY10" fmla="*/ 132398 h 312420"/>
                  <a:gd name="connsiteX11" fmla="*/ 145733 w 278524"/>
                  <a:gd name="connsiteY11" fmla="*/ 53340 h 312420"/>
                  <a:gd name="connsiteX12" fmla="*/ 61913 w 278524"/>
                  <a:gd name="connsiteY12" fmla="*/ 132398 h 312420"/>
                  <a:gd name="connsiteX13" fmla="*/ 217170 w 278524"/>
                  <a:gd name="connsiteY13" fmla="*/ 132398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8524" h="312420">
                    <a:moveTo>
                      <a:pt x="277178" y="175260"/>
                    </a:moveTo>
                    <a:lnTo>
                      <a:pt x="62865" y="175260"/>
                    </a:lnTo>
                    <a:cubicBezTo>
                      <a:pt x="71438" y="227648"/>
                      <a:pt x="111443" y="258128"/>
                      <a:pt x="163830" y="258128"/>
                    </a:cubicBezTo>
                    <a:cubicBezTo>
                      <a:pt x="198120" y="258128"/>
                      <a:pt x="231458" y="245745"/>
                      <a:pt x="260985" y="222885"/>
                    </a:cubicBezTo>
                    <a:lnTo>
                      <a:pt x="260985" y="280987"/>
                    </a:lnTo>
                    <a:cubicBezTo>
                      <a:pt x="230505" y="301943"/>
                      <a:pt x="195263" y="312420"/>
                      <a:pt x="157163" y="312420"/>
                    </a:cubicBezTo>
                    <a:cubicBezTo>
                      <a:pt x="59055" y="312420"/>
                      <a:pt x="0" y="248603"/>
                      <a:pt x="0" y="157162"/>
                    </a:cubicBezTo>
                    <a:cubicBezTo>
                      <a:pt x="0" y="61912"/>
                      <a:pt x="66675" y="0"/>
                      <a:pt x="146685" y="0"/>
                    </a:cubicBezTo>
                    <a:cubicBezTo>
                      <a:pt x="219075" y="0"/>
                      <a:pt x="278130" y="51435"/>
                      <a:pt x="278130" y="150495"/>
                    </a:cubicBezTo>
                    <a:cubicBezTo>
                      <a:pt x="279083" y="160020"/>
                      <a:pt x="278130" y="167640"/>
                      <a:pt x="277178" y="175260"/>
                    </a:cubicBezTo>
                    <a:close/>
                    <a:moveTo>
                      <a:pt x="217170" y="132398"/>
                    </a:moveTo>
                    <a:cubicBezTo>
                      <a:pt x="215265" y="79058"/>
                      <a:pt x="182880" y="53340"/>
                      <a:pt x="145733" y="53340"/>
                    </a:cubicBezTo>
                    <a:cubicBezTo>
                      <a:pt x="104775" y="53340"/>
                      <a:pt x="69533" y="83820"/>
                      <a:pt x="61913" y="132398"/>
                    </a:cubicBezTo>
                    <a:lnTo>
                      <a:pt x="217170" y="132398"/>
                    </a:lnTo>
                    <a:close/>
                  </a:path>
                </a:pathLst>
              </a:custGeom>
              <a:solidFill>
                <a:schemeClr val="bg1"/>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9A44AA43-D7CC-4013-AA8E-6E1584F558F6}"/>
                  </a:ext>
                </a:extLst>
              </p:cNvPr>
              <p:cNvSpPr/>
              <p:nvPr/>
            </p:nvSpPr>
            <p:spPr>
              <a:xfrm>
                <a:off x="7177087" y="3225165"/>
                <a:ext cx="256222" cy="422909"/>
              </a:xfrm>
              <a:custGeom>
                <a:avLst/>
                <a:gdLst>
                  <a:gd name="connsiteX0" fmla="*/ 114300 w 256222"/>
                  <a:gd name="connsiteY0" fmla="*/ 0 h 422909"/>
                  <a:gd name="connsiteX1" fmla="*/ 242888 w 256222"/>
                  <a:gd name="connsiteY1" fmla="*/ 109538 h 422909"/>
                  <a:gd name="connsiteX2" fmla="*/ 183832 w 256222"/>
                  <a:gd name="connsiteY2" fmla="*/ 201930 h 422909"/>
                  <a:gd name="connsiteX3" fmla="*/ 183832 w 256222"/>
                  <a:gd name="connsiteY3" fmla="*/ 203835 h 422909"/>
                  <a:gd name="connsiteX4" fmla="*/ 256222 w 256222"/>
                  <a:gd name="connsiteY4" fmla="*/ 304800 h 422909"/>
                  <a:gd name="connsiteX5" fmla="*/ 114300 w 256222"/>
                  <a:gd name="connsiteY5" fmla="*/ 422910 h 422909"/>
                  <a:gd name="connsiteX6" fmla="*/ 0 w 256222"/>
                  <a:gd name="connsiteY6" fmla="*/ 383858 h 422909"/>
                  <a:gd name="connsiteX7" fmla="*/ 0 w 256222"/>
                  <a:gd name="connsiteY7" fmla="*/ 315278 h 422909"/>
                  <a:gd name="connsiteX8" fmla="*/ 106680 w 256222"/>
                  <a:gd name="connsiteY8" fmla="*/ 362903 h 422909"/>
                  <a:gd name="connsiteX9" fmla="*/ 190500 w 256222"/>
                  <a:gd name="connsiteY9" fmla="*/ 297180 h 422909"/>
                  <a:gd name="connsiteX10" fmla="*/ 103822 w 256222"/>
                  <a:gd name="connsiteY10" fmla="*/ 232410 h 422909"/>
                  <a:gd name="connsiteX11" fmla="*/ 52388 w 256222"/>
                  <a:gd name="connsiteY11" fmla="*/ 232410 h 422909"/>
                  <a:gd name="connsiteX12" fmla="*/ 52388 w 256222"/>
                  <a:gd name="connsiteY12" fmla="*/ 180023 h 422909"/>
                  <a:gd name="connsiteX13" fmla="*/ 93345 w 256222"/>
                  <a:gd name="connsiteY13" fmla="*/ 180023 h 422909"/>
                  <a:gd name="connsiteX14" fmla="*/ 179070 w 256222"/>
                  <a:gd name="connsiteY14" fmla="*/ 118110 h 422909"/>
                  <a:gd name="connsiteX15" fmla="*/ 105728 w 256222"/>
                  <a:gd name="connsiteY15" fmla="*/ 57150 h 422909"/>
                  <a:gd name="connsiteX16" fmla="*/ 10478 w 256222"/>
                  <a:gd name="connsiteY16" fmla="*/ 98107 h 422909"/>
                  <a:gd name="connsiteX17" fmla="*/ 10478 w 256222"/>
                  <a:gd name="connsiteY17" fmla="*/ 34290 h 422909"/>
                  <a:gd name="connsiteX18" fmla="*/ 114300 w 256222"/>
                  <a:gd name="connsiteY18" fmla="*/ 0 h 42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6222" h="422909">
                    <a:moveTo>
                      <a:pt x="114300" y="0"/>
                    </a:moveTo>
                    <a:cubicBezTo>
                      <a:pt x="196215" y="0"/>
                      <a:pt x="242888" y="51435"/>
                      <a:pt x="242888" y="109538"/>
                    </a:cubicBezTo>
                    <a:cubicBezTo>
                      <a:pt x="242888" y="151448"/>
                      <a:pt x="220028" y="184785"/>
                      <a:pt x="183832" y="201930"/>
                    </a:cubicBezTo>
                    <a:lnTo>
                      <a:pt x="183832" y="203835"/>
                    </a:lnTo>
                    <a:cubicBezTo>
                      <a:pt x="221932" y="218123"/>
                      <a:pt x="256222" y="251460"/>
                      <a:pt x="256222" y="304800"/>
                    </a:cubicBezTo>
                    <a:cubicBezTo>
                      <a:pt x="256222" y="365760"/>
                      <a:pt x="206693" y="422910"/>
                      <a:pt x="114300" y="422910"/>
                    </a:cubicBezTo>
                    <a:cubicBezTo>
                      <a:pt x="68580" y="422910"/>
                      <a:pt x="30480" y="409575"/>
                      <a:pt x="0" y="383858"/>
                    </a:cubicBezTo>
                    <a:lnTo>
                      <a:pt x="0" y="315278"/>
                    </a:lnTo>
                    <a:cubicBezTo>
                      <a:pt x="25718" y="343853"/>
                      <a:pt x="61913" y="362903"/>
                      <a:pt x="106680" y="362903"/>
                    </a:cubicBezTo>
                    <a:cubicBezTo>
                      <a:pt x="157163" y="362903"/>
                      <a:pt x="190500" y="335280"/>
                      <a:pt x="190500" y="297180"/>
                    </a:cubicBezTo>
                    <a:cubicBezTo>
                      <a:pt x="190500" y="259080"/>
                      <a:pt x="159068" y="232410"/>
                      <a:pt x="103822" y="232410"/>
                    </a:cubicBezTo>
                    <a:lnTo>
                      <a:pt x="52388" y="232410"/>
                    </a:lnTo>
                    <a:lnTo>
                      <a:pt x="52388" y="180023"/>
                    </a:lnTo>
                    <a:lnTo>
                      <a:pt x="93345" y="180023"/>
                    </a:lnTo>
                    <a:cubicBezTo>
                      <a:pt x="151447" y="180023"/>
                      <a:pt x="179070" y="153353"/>
                      <a:pt x="179070" y="118110"/>
                    </a:cubicBezTo>
                    <a:cubicBezTo>
                      <a:pt x="179070" y="83820"/>
                      <a:pt x="152400" y="57150"/>
                      <a:pt x="105728" y="57150"/>
                    </a:cubicBezTo>
                    <a:cubicBezTo>
                      <a:pt x="66675" y="57150"/>
                      <a:pt x="32385" y="74295"/>
                      <a:pt x="10478" y="98107"/>
                    </a:cubicBezTo>
                    <a:lnTo>
                      <a:pt x="10478" y="34290"/>
                    </a:lnTo>
                    <a:cubicBezTo>
                      <a:pt x="33338" y="14288"/>
                      <a:pt x="70485" y="0"/>
                      <a:pt x="114300" y="0"/>
                    </a:cubicBezTo>
                    <a:close/>
                  </a:path>
                </a:pathLst>
              </a:custGeom>
              <a:solidFill>
                <a:schemeClr val="bg1"/>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40FFFFE1-574C-4A74-A782-707C977BDFDD}"/>
                  </a:ext>
                </a:extLst>
              </p:cNvPr>
              <p:cNvSpPr/>
              <p:nvPr/>
            </p:nvSpPr>
            <p:spPr>
              <a:xfrm>
                <a:off x="7490459" y="3234690"/>
                <a:ext cx="293370" cy="414337"/>
              </a:xfrm>
              <a:custGeom>
                <a:avLst/>
                <a:gdLst>
                  <a:gd name="connsiteX0" fmla="*/ 293370 w 293370"/>
                  <a:gd name="connsiteY0" fmla="*/ 271462 h 414337"/>
                  <a:gd name="connsiteX1" fmla="*/ 146685 w 293370"/>
                  <a:gd name="connsiteY1" fmla="*/ 414337 h 414337"/>
                  <a:gd name="connsiteX2" fmla="*/ 0 w 293370"/>
                  <a:gd name="connsiteY2" fmla="*/ 273368 h 414337"/>
                  <a:gd name="connsiteX3" fmla="*/ 58103 w 293370"/>
                  <a:gd name="connsiteY3" fmla="*/ 143828 h 414337"/>
                  <a:gd name="connsiteX4" fmla="*/ 174308 w 293370"/>
                  <a:gd name="connsiteY4" fmla="*/ 0 h 414337"/>
                  <a:gd name="connsiteX5" fmla="*/ 252413 w 293370"/>
                  <a:gd name="connsiteY5" fmla="*/ 0 h 414337"/>
                  <a:gd name="connsiteX6" fmla="*/ 137160 w 293370"/>
                  <a:gd name="connsiteY6" fmla="*/ 142875 h 414337"/>
                  <a:gd name="connsiteX7" fmla="*/ 158115 w 293370"/>
                  <a:gd name="connsiteY7" fmla="*/ 141923 h 414337"/>
                  <a:gd name="connsiteX8" fmla="*/ 293370 w 293370"/>
                  <a:gd name="connsiteY8" fmla="*/ 271462 h 414337"/>
                  <a:gd name="connsiteX9" fmla="*/ 228600 w 293370"/>
                  <a:gd name="connsiteY9" fmla="*/ 273368 h 414337"/>
                  <a:gd name="connsiteX10" fmla="*/ 138113 w 293370"/>
                  <a:gd name="connsiteY10" fmla="*/ 189548 h 414337"/>
                  <a:gd name="connsiteX11" fmla="*/ 91440 w 293370"/>
                  <a:gd name="connsiteY11" fmla="*/ 199073 h 414337"/>
                  <a:gd name="connsiteX12" fmla="*/ 63818 w 293370"/>
                  <a:gd name="connsiteY12" fmla="*/ 271462 h 414337"/>
                  <a:gd name="connsiteX13" fmla="*/ 146685 w 293370"/>
                  <a:gd name="connsiteY13" fmla="*/ 354330 h 414337"/>
                  <a:gd name="connsiteX14" fmla="*/ 228600 w 293370"/>
                  <a:gd name="connsiteY14" fmla="*/ 273368 h 414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370" h="414337">
                    <a:moveTo>
                      <a:pt x="293370" y="271462"/>
                    </a:moveTo>
                    <a:cubicBezTo>
                      <a:pt x="293370" y="350520"/>
                      <a:pt x="233363" y="414337"/>
                      <a:pt x="146685" y="414337"/>
                    </a:cubicBezTo>
                    <a:cubicBezTo>
                      <a:pt x="60008" y="414337"/>
                      <a:pt x="0" y="350520"/>
                      <a:pt x="0" y="273368"/>
                    </a:cubicBezTo>
                    <a:cubicBezTo>
                      <a:pt x="0" y="225742"/>
                      <a:pt x="22860" y="185737"/>
                      <a:pt x="58103" y="143828"/>
                    </a:cubicBezTo>
                    <a:lnTo>
                      <a:pt x="174308" y="0"/>
                    </a:lnTo>
                    <a:lnTo>
                      <a:pt x="252413" y="0"/>
                    </a:lnTo>
                    <a:lnTo>
                      <a:pt x="137160" y="142875"/>
                    </a:lnTo>
                    <a:cubicBezTo>
                      <a:pt x="143828" y="141923"/>
                      <a:pt x="150495" y="141923"/>
                      <a:pt x="158115" y="141923"/>
                    </a:cubicBezTo>
                    <a:cubicBezTo>
                      <a:pt x="225743" y="140017"/>
                      <a:pt x="293370" y="193358"/>
                      <a:pt x="293370" y="271462"/>
                    </a:cubicBezTo>
                    <a:close/>
                    <a:moveTo>
                      <a:pt x="228600" y="273368"/>
                    </a:moveTo>
                    <a:cubicBezTo>
                      <a:pt x="228600" y="219075"/>
                      <a:pt x="184785" y="189548"/>
                      <a:pt x="138113" y="189548"/>
                    </a:cubicBezTo>
                    <a:cubicBezTo>
                      <a:pt x="121920" y="189548"/>
                      <a:pt x="106680" y="192405"/>
                      <a:pt x="91440" y="199073"/>
                    </a:cubicBezTo>
                    <a:cubicBezTo>
                      <a:pt x="73343" y="223837"/>
                      <a:pt x="63818" y="244792"/>
                      <a:pt x="63818" y="271462"/>
                    </a:cubicBezTo>
                    <a:cubicBezTo>
                      <a:pt x="63818" y="315278"/>
                      <a:pt x="98108" y="354330"/>
                      <a:pt x="146685" y="354330"/>
                    </a:cubicBezTo>
                    <a:cubicBezTo>
                      <a:pt x="195263" y="355283"/>
                      <a:pt x="228600" y="316230"/>
                      <a:pt x="228600" y="273368"/>
                    </a:cubicBezTo>
                    <a:close/>
                  </a:path>
                </a:pathLst>
              </a:custGeom>
              <a:solidFill>
                <a:schemeClr val="bg1"/>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659AD0BF-AD34-4078-9823-88F9BA42A231}"/>
                  </a:ext>
                </a:extLst>
              </p:cNvPr>
              <p:cNvSpPr/>
              <p:nvPr/>
            </p:nvSpPr>
            <p:spPr>
              <a:xfrm>
                <a:off x="7837169" y="3225165"/>
                <a:ext cx="316230" cy="422909"/>
              </a:xfrm>
              <a:custGeom>
                <a:avLst/>
                <a:gdLst>
                  <a:gd name="connsiteX0" fmla="*/ 316230 w 316230"/>
                  <a:gd name="connsiteY0" fmla="*/ 211455 h 422909"/>
                  <a:gd name="connsiteX1" fmla="*/ 158115 w 316230"/>
                  <a:gd name="connsiteY1" fmla="*/ 422910 h 422909"/>
                  <a:gd name="connsiteX2" fmla="*/ 0 w 316230"/>
                  <a:gd name="connsiteY2" fmla="*/ 211455 h 422909"/>
                  <a:gd name="connsiteX3" fmla="*/ 158115 w 316230"/>
                  <a:gd name="connsiteY3" fmla="*/ 0 h 422909"/>
                  <a:gd name="connsiteX4" fmla="*/ 316230 w 316230"/>
                  <a:gd name="connsiteY4" fmla="*/ 211455 h 422909"/>
                  <a:gd name="connsiteX5" fmla="*/ 65723 w 316230"/>
                  <a:gd name="connsiteY5" fmla="*/ 211455 h 422909"/>
                  <a:gd name="connsiteX6" fmla="*/ 158115 w 316230"/>
                  <a:gd name="connsiteY6" fmla="*/ 361950 h 422909"/>
                  <a:gd name="connsiteX7" fmla="*/ 251460 w 316230"/>
                  <a:gd name="connsiteY7" fmla="*/ 211455 h 422909"/>
                  <a:gd name="connsiteX8" fmla="*/ 158115 w 316230"/>
                  <a:gd name="connsiteY8" fmla="*/ 60007 h 422909"/>
                  <a:gd name="connsiteX9" fmla="*/ 65723 w 316230"/>
                  <a:gd name="connsiteY9" fmla="*/ 211455 h 42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6230" h="422909">
                    <a:moveTo>
                      <a:pt x="316230" y="211455"/>
                    </a:moveTo>
                    <a:cubicBezTo>
                      <a:pt x="316230" y="342900"/>
                      <a:pt x="244793" y="422910"/>
                      <a:pt x="158115" y="422910"/>
                    </a:cubicBezTo>
                    <a:cubicBezTo>
                      <a:pt x="70485" y="422910"/>
                      <a:pt x="0" y="342900"/>
                      <a:pt x="0" y="211455"/>
                    </a:cubicBezTo>
                    <a:cubicBezTo>
                      <a:pt x="0" y="80010"/>
                      <a:pt x="70485" y="0"/>
                      <a:pt x="158115" y="0"/>
                    </a:cubicBezTo>
                    <a:cubicBezTo>
                      <a:pt x="244793" y="0"/>
                      <a:pt x="316230" y="80010"/>
                      <a:pt x="316230" y="211455"/>
                    </a:cubicBezTo>
                    <a:close/>
                    <a:moveTo>
                      <a:pt x="65723" y="211455"/>
                    </a:moveTo>
                    <a:cubicBezTo>
                      <a:pt x="65723" y="307658"/>
                      <a:pt x="106680" y="361950"/>
                      <a:pt x="158115" y="361950"/>
                    </a:cubicBezTo>
                    <a:cubicBezTo>
                      <a:pt x="208598" y="361950"/>
                      <a:pt x="251460" y="306705"/>
                      <a:pt x="251460" y="211455"/>
                    </a:cubicBezTo>
                    <a:cubicBezTo>
                      <a:pt x="251460" y="116205"/>
                      <a:pt x="208598" y="60007"/>
                      <a:pt x="158115" y="60007"/>
                    </a:cubicBezTo>
                    <a:cubicBezTo>
                      <a:pt x="106680" y="60007"/>
                      <a:pt x="65723" y="116205"/>
                      <a:pt x="65723" y="211455"/>
                    </a:cubicBezTo>
                    <a:close/>
                  </a:path>
                </a:pathLst>
              </a:custGeom>
              <a:solidFill>
                <a:schemeClr val="bg1"/>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F82B3459-9742-42AC-B5A2-551EF429F0C6}"/>
                  </a:ext>
                </a:extLst>
              </p:cNvPr>
              <p:cNvSpPr/>
              <p:nvPr/>
            </p:nvSpPr>
            <p:spPr>
              <a:xfrm>
                <a:off x="5005387" y="3209925"/>
                <a:ext cx="76200" cy="73342"/>
              </a:xfrm>
              <a:custGeom>
                <a:avLst/>
                <a:gdLst>
                  <a:gd name="connsiteX0" fmla="*/ 0 w 76200"/>
                  <a:gd name="connsiteY0" fmla="*/ 37147 h 73342"/>
                  <a:gd name="connsiteX1" fmla="*/ 38100 w 76200"/>
                  <a:gd name="connsiteY1" fmla="*/ 0 h 73342"/>
                  <a:gd name="connsiteX2" fmla="*/ 76200 w 76200"/>
                  <a:gd name="connsiteY2" fmla="*/ 37147 h 73342"/>
                  <a:gd name="connsiteX3" fmla="*/ 38100 w 76200"/>
                  <a:gd name="connsiteY3" fmla="*/ 73343 h 73342"/>
                  <a:gd name="connsiteX4" fmla="*/ 0 w 76200"/>
                  <a:gd name="connsiteY4" fmla="*/ 37147 h 7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3342">
                    <a:moveTo>
                      <a:pt x="0" y="37147"/>
                    </a:moveTo>
                    <a:cubicBezTo>
                      <a:pt x="0" y="16193"/>
                      <a:pt x="16192" y="0"/>
                      <a:pt x="38100" y="0"/>
                    </a:cubicBezTo>
                    <a:cubicBezTo>
                      <a:pt x="60008" y="0"/>
                      <a:pt x="76200" y="16193"/>
                      <a:pt x="76200" y="37147"/>
                    </a:cubicBezTo>
                    <a:cubicBezTo>
                      <a:pt x="76200" y="58103"/>
                      <a:pt x="60008" y="73343"/>
                      <a:pt x="38100" y="73343"/>
                    </a:cubicBezTo>
                    <a:cubicBezTo>
                      <a:pt x="16192" y="73343"/>
                      <a:pt x="0" y="58103"/>
                      <a:pt x="0" y="37147"/>
                    </a:cubicBezTo>
                    <a:close/>
                  </a:path>
                </a:pathLst>
              </a:custGeom>
              <a:solidFill>
                <a:schemeClr val="bg1"/>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1EB14C82-5CA3-41F0-852C-B5D8FE715609}"/>
                  </a:ext>
                </a:extLst>
              </p:cNvPr>
              <p:cNvSpPr/>
              <p:nvPr/>
            </p:nvSpPr>
            <p:spPr>
              <a:xfrm>
                <a:off x="6368415" y="3209925"/>
                <a:ext cx="76200" cy="73342"/>
              </a:xfrm>
              <a:custGeom>
                <a:avLst/>
                <a:gdLst>
                  <a:gd name="connsiteX0" fmla="*/ 0 w 76200"/>
                  <a:gd name="connsiteY0" fmla="*/ 37147 h 73342"/>
                  <a:gd name="connsiteX1" fmla="*/ 38100 w 76200"/>
                  <a:gd name="connsiteY1" fmla="*/ 0 h 73342"/>
                  <a:gd name="connsiteX2" fmla="*/ 76200 w 76200"/>
                  <a:gd name="connsiteY2" fmla="*/ 37147 h 73342"/>
                  <a:gd name="connsiteX3" fmla="*/ 38100 w 76200"/>
                  <a:gd name="connsiteY3" fmla="*/ 73343 h 73342"/>
                  <a:gd name="connsiteX4" fmla="*/ 0 w 76200"/>
                  <a:gd name="connsiteY4" fmla="*/ 37147 h 7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3342">
                    <a:moveTo>
                      <a:pt x="0" y="37147"/>
                    </a:moveTo>
                    <a:cubicBezTo>
                      <a:pt x="0" y="16193"/>
                      <a:pt x="16192" y="0"/>
                      <a:pt x="38100" y="0"/>
                    </a:cubicBezTo>
                    <a:cubicBezTo>
                      <a:pt x="60007" y="0"/>
                      <a:pt x="76200" y="16193"/>
                      <a:pt x="76200" y="37147"/>
                    </a:cubicBezTo>
                    <a:cubicBezTo>
                      <a:pt x="76200" y="58103"/>
                      <a:pt x="60007" y="73343"/>
                      <a:pt x="38100" y="73343"/>
                    </a:cubicBezTo>
                    <a:cubicBezTo>
                      <a:pt x="16192" y="73343"/>
                      <a:pt x="0" y="58103"/>
                      <a:pt x="0" y="37147"/>
                    </a:cubicBezTo>
                    <a:close/>
                  </a:path>
                </a:pathLst>
              </a:custGeom>
              <a:solidFill>
                <a:schemeClr val="bg1"/>
              </a:solidFill>
              <a:ln w="9525" cap="flat">
                <a:noFill/>
                <a:prstDash val="solid"/>
                <a:miter/>
              </a:ln>
            </p:spPr>
            <p:txBody>
              <a:bodyPr rtlCol="0" anchor="ctr"/>
              <a:lstStyle/>
              <a:p>
                <a:endParaRPr lang="en-US"/>
              </a:p>
            </p:txBody>
          </p:sp>
        </p:grpSp>
        <p:sp>
          <p:nvSpPr>
            <p:cNvPr id="13" name="Freeform: Shape 12">
              <a:extLst>
                <a:ext uri="{FF2B5EF4-FFF2-40B4-BE49-F238E27FC236}">
                  <a16:creationId xmlns:a16="http://schemas.microsoft.com/office/drawing/2014/main" id="{0AC3224C-C81D-4B68-A886-1C4BDF7523AB}"/>
                </a:ext>
              </a:extLst>
            </p:cNvPr>
            <p:cNvSpPr/>
            <p:nvPr userDrawn="1"/>
          </p:nvSpPr>
          <p:spPr>
            <a:xfrm>
              <a:off x="4366260" y="3375660"/>
              <a:ext cx="110489" cy="110489"/>
            </a:xfrm>
            <a:custGeom>
              <a:avLst/>
              <a:gdLst>
                <a:gd name="connsiteX0" fmla="*/ 110490 w 110489"/>
                <a:gd name="connsiteY0" fmla="*/ 55245 h 110489"/>
                <a:gd name="connsiteX1" fmla="*/ 55245 w 110489"/>
                <a:gd name="connsiteY1" fmla="*/ 110490 h 110489"/>
                <a:gd name="connsiteX2" fmla="*/ 0 w 110489"/>
                <a:gd name="connsiteY2" fmla="*/ 55245 h 110489"/>
                <a:gd name="connsiteX3" fmla="*/ 55245 w 110489"/>
                <a:gd name="connsiteY3" fmla="*/ 0 h 110489"/>
                <a:gd name="connsiteX4" fmla="*/ 110490 w 110489"/>
                <a:gd name="connsiteY4" fmla="*/ 55245 h 110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89" h="110489">
                  <a:moveTo>
                    <a:pt x="110490" y="55245"/>
                  </a:moveTo>
                  <a:cubicBezTo>
                    <a:pt x="110490" y="85756"/>
                    <a:pt x="85756" y="110490"/>
                    <a:pt x="55245" y="110490"/>
                  </a:cubicBezTo>
                  <a:cubicBezTo>
                    <a:pt x="24734" y="110490"/>
                    <a:pt x="0" y="85756"/>
                    <a:pt x="0" y="55245"/>
                  </a:cubicBezTo>
                  <a:cubicBezTo>
                    <a:pt x="0" y="24734"/>
                    <a:pt x="24734" y="0"/>
                    <a:pt x="55245" y="0"/>
                  </a:cubicBezTo>
                  <a:cubicBezTo>
                    <a:pt x="85756" y="0"/>
                    <a:pt x="110490" y="24734"/>
                    <a:pt x="110490" y="55245"/>
                  </a:cubicBezTo>
                  <a:close/>
                </a:path>
              </a:pathLst>
            </a:custGeom>
            <a:solidFill>
              <a:schemeClr val="bg1"/>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525DA387-FF76-4E80-9D67-399245AD999F}"/>
                </a:ext>
              </a:extLst>
            </p:cNvPr>
            <p:cNvSpPr/>
            <p:nvPr/>
          </p:nvSpPr>
          <p:spPr>
            <a:xfrm>
              <a:off x="4592002" y="3316605"/>
              <a:ext cx="45720" cy="45720"/>
            </a:xfrm>
            <a:custGeom>
              <a:avLst/>
              <a:gdLst>
                <a:gd name="connsiteX0" fmla="*/ 45720 w 45719"/>
                <a:gd name="connsiteY0" fmla="*/ 22860 h 45719"/>
                <a:gd name="connsiteX1" fmla="*/ 22860 w 45719"/>
                <a:gd name="connsiteY1" fmla="*/ 45720 h 45719"/>
                <a:gd name="connsiteX2" fmla="*/ 0 w 45719"/>
                <a:gd name="connsiteY2" fmla="*/ 22860 h 45719"/>
                <a:gd name="connsiteX3" fmla="*/ 22860 w 45719"/>
                <a:gd name="connsiteY3" fmla="*/ 0 h 45719"/>
                <a:gd name="connsiteX4" fmla="*/ 45720 w 45719"/>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45C58E"/>
            </a:solidFill>
            <a:ln w="9525" cap="flat">
              <a:noFill/>
              <a:prstDash val="solid"/>
              <a:miter/>
            </a:ln>
          </p:spPr>
          <p:txBody>
            <a:bodyPr rtlCol="0" anchor="ctr"/>
            <a:lstStyle/>
            <a:p>
              <a:endParaRPr lang="en-US"/>
            </a:p>
          </p:txBody>
        </p:sp>
      </p:grpSp>
      <p:sp>
        <p:nvSpPr>
          <p:cNvPr id="4" name="Text Placeholder 3">
            <a:extLst>
              <a:ext uri="{FF2B5EF4-FFF2-40B4-BE49-F238E27FC236}">
                <a16:creationId xmlns:a16="http://schemas.microsoft.com/office/drawing/2014/main" id="{01658C94-B8CD-45FD-AED9-6050BDDBF520}"/>
              </a:ext>
            </a:extLst>
          </p:cNvPr>
          <p:cNvSpPr>
            <a:spLocks noGrp="1"/>
          </p:cNvSpPr>
          <p:nvPr>
            <p:ph type="body" sz="quarter" idx="14"/>
          </p:nvPr>
        </p:nvSpPr>
        <p:spPr>
          <a:xfrm>
            <a:off x="685800" y="1160463"/>
            <a:ext cx="10820400" cy="464033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A1E8FBC7-AB72-4B2A-85BB-4DDA6F2489A9}"/>
              </a:ext>
            </a:extLst>
          </p:cNvPr>
          <p:cNvSpPr>
            <a:spLocks noGrp="1"/>
          </p:cNvSpPr>
          <p:nvPr>
            <p:ph type="sldNum" sz="quarter" idx="18"/>
          </p:nvPr>
        </p:nvSpPr>
        <p:spPr/>
        <p:txBody>
          <a:bodyPr/>
          <a:lstStyle>
            <a:lvl1pPr>
              <a:defRPr>
                <a:solidFill>
                  <a:schemeClr val="bg1"/>
                </a:solidFill>
              </a:defRPr>
            </a:lvl1pPr>
          </a:lstStyle>
          <a:p>
            <a:fld id="{9BE895FD-3AE7-4BFE-B7CA-1D4CA5F3790D}" type="slidenum">
              <a:rPr lang="en-US" smtClean="0"/>
              <a:pPr/>
              <a:t>‹#›</a:t>
            </a:fld>
            <a:endParaRPr lang="en-US"/>
          </a:p>
        </p:txBody>
      </p:sp>
      <p:sp>
        <p:nvSpPr>
          <p:cNvPr id="38" name="Text Placeholder 8">
            <a:extLst>
              <a:ext uri="{FF2B5EF4-FFF2-40B4-BE49-F238E27FC236}">
                <a16:creationId xmlns:a16="http://schemas.microsoft.com/office/drawing/2014/main" id="{023A9A42-F891-466E-8EB2-A17847F05C05}"/>
              </a:ext>
            </a:extLst>
          </p:cNvPr>
          <p:cNvSpPr>
            <a:spLocks noGrp="1"/>
          </p:cNvSpPr>
          <p:nvPr>
            <p:ph type="body" sz="quarter" idx="19" hasCustomPrompt="1"/>
          </p:nvPr>
        </p:nvSpPr>
        <p:spPr>
          <a:xfrm>
            <a:off x="698499" y="6329851"/>
            <a:ext cx="2172069" cy="365125"/>
          </a:xfrm>
        </p:spPr>
        <p:txBody>
          <a:bodyPr lIns="72000" rIns="0" anchor="ctr" anchorCtr="0">
            <a:noAutofit/>
          </a:bodyPr>
          <a:lstStyle>
            <a:lvl1pPr marL="0" indent="0" algn="l">
              <a:buNone/>
              <a:defRPr sz="1000">
                <a:solidFill>
                  <a:schemeClr val="bg1"/>
                </a:solidFill>
              </a:defRPr>
            </a:lvl1pPr>
          </a:lstStyle>
          <a:p>
            <a:r>
              <a:rPr lang="en-US"/>
              <a:t>CONFIDENTIAL &amp; PROPRIETARY </a:t>
            </a:r>
          </a:p>
        </p:txBody>
      </p:sp>
    </p:spTree>
    <p:extLst>
      <p:ext uri="{BB962C8B-B14F-4D97-AF65-F5344CB8AC3E}">
        <p14:creationId xmlns:p14="http://schemas.microsoft.com/office/powerpoint/2010/main" val="1823503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019AC-0C37-4B50-888C-703DBADB6E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4A6478-9154-4C3E-BF41-8E3E23853577}"/>
              </a:ext>
            </a:extLst>
          </p:cNvPr>
          <p:cNvSpPr>
            <a:spLocks noGrp="1"/>
          </p:cNvSpPr>
          <p:nvPr>
            <p:ph sz="half" idx="1"/>
          </p:nvPr>
        </p:nvSpPr>
        <p:spPr>
          <a:xfrm>
            <a:off x="685800" y="1160463"/>
            <a:ext cx="5410200" cy="4824412"/>
          </a:xfrm>
          <a:solidFill>
            <a:schemeClr val="accent1"/>
          </a:solidFill>
        </p:spPr>
        <p:txBody>
          <a:bodyPr lIns="180000" tIns="180000" rIns="180000" bIns="180000"/>
          <a:lstStyle>
            <a:lvl1pPr>
              <a:buClr>
                <a:schemeClr val="tx2"/>
              </a:buClr>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69580D-90DF-4729-A3C3-F628873D362E}"/>
              </a:ext>
            </a:extLst>
          </p:cNvPr>
          <p:cNvSpPr>
            <a:spLocks noGrp="1"/>
          </p:cNvSpPr>
          <p:nvPr>
            <p:ph sz="half" idx="2"/>
          </p:nvPr>
        </p:nvSpPr>
        <p:spPr>
          <a:xfrm>
            <a:off x="6096000" y="1160463"/>
            <a:ext cx="5410200" cy="4824412"/>
          </a:xfrm>
          <a:solidFill>
            <a:schemeClr val="accent2"/>
          </a:solidFill>
        </p:spPr>
        <p:txBody>
          <a:bodyPr lIns="180000" tIns="180000" rIns="180000" bIns="18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8">
            <a:extLst>
              <a:ext uri="{FF2B5EF4-FFF2-40B4-BE49-F238E27FC236}">
                <a16:creationId xmlns:a16="http://schemas.microsoft.com/office/drawing/2014/main" id="{313844E3-B199-4253-B22A-706281AEC9C5}"/>
              </a:ext>
            </a:extLst>
          </p:cNvPr>
          <p:cNvSpPr>
            <a:spLocks noGrp="1"/>
          </p:cNvSpPr>
          <p:nvPr>
            <p:ph type="body" sz="quarter" idx="17" hasCustomPrompt="1"/>
          </p:nvPr>
        </p:nvSpPr>
        <p:spPr>
          <a:xfrm>
            <a:off x="698500" y="6329851"/>
            <a:ext cx="2294866" cy="365125"/>
          </a:xfrm>
        </p:spPr>
        <p:txBody>
          <a:bodyPr lIns="72000" rIns="0" anchor="ctr" anchorCtr="0">
            <a:noAutofit/>
          </a:bodyPr>
          <a:lstStyle>
            <a:lvl1pPr marL="0" indent="0" algn="l">
              <a:buNone/>
              <a:defRPr sz="1000">
                <a:solidFill>
                  <a:schemeClr val="accent4"/>
                </a:solidFill>
              </a:defRPr>
            </a:lvl1pPr>
          </a:lstStyle>
          <a:p>
            <a:r>
              <a:rPr lang="en-US"/>
              <a:t>CONFIDENTIAL &amp; PROPRIETARY </a:t>
            </a:r>
          </a:p>
        </p:txBody>
      </p:sp>
      <p:sp>
        <p:nvSpPr>
          <p:cNvPr id="5" name="Slide Number Placeholder 4">
            <a:extLst>
              <a:ext uri="{FF2B5EF4-FFF2-40B4-BE49-F238E27FC236}">
                <a16:creationId xmlns:a16="http://schemas.microsoft.com/office/drawing/2014/main" id="{0D09D4E8-0631-4E49-81A1-B260E78808DF}"/>
              </a:ext>
            </a:extLst>
          </p:cNvPr>
          <p:cNvSpPr>
            <a:spLocks noGrp="1"/>
          </p:cNvSpPr>
          <p:nvPr>
            <p:ph type="sldNum" sz="quarter" idx="18"/>
          </p:nvPr>
        </p:nvSpPr>
        <p:spPr/>
        <p:txBody>
          <a:bodyPr/>
          <a:lstStyle/>
          <a:p>
            <a:fld id="{9BE895FD-3AE7-4BFE-B7CA-1D4CA5F3790D}" type="slidenum">
              <a:rPr lang="en-US" smtClean="0"/>
              <a:pPr/>
              <a:t>‹#›</a:t>
            </a:fld>
            <a:endParaRPr lang="en-US"/>
          </a:p>
        </p:txBody>
      </p:sp>
    </p:spTree>
    <p:extLst>
      <p:ext uri="{BB962C8B-B14F-4D97-AF65-F5344CB8AC3E}">
        <p14:creationId xmlns:p14="http://schemas.microsoft.com/office/powerpoint/2010/main" val="3727036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2B479F5-8213-447E-8F3B-76B1824CD1BE}"/>
              </a:ext>
            </a:extLst>
          </p:cNvPr>
          <p:cNvSpPr/>
          <p:nvPr userDrawn="1"/>
        </p:nvSpPr>
        <p:spPr>
          <a:xfrm>
            <a:off x="6096000" y="1160463"/>
            <a:ext cx="6096000" cy="48244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DF3F136-391E-4BA4-A452-8F01F0447133}"/>
              </a:ext>
            </a:extLst>
          </p:cNvPr>
          <p:cNvGrpSpPr/>
          <p:nvPr userDrawn="1"/>
        </p:nvGrpSpPr>
        <p:grpSpPr>
          <a:xfrm flipH="1">
            <a:off x="8738154" y="1160464"/>
            <a:ext cx="3453845" cy="4824412"/>
            <a:chOff x="0" y="18221"/>
            <a:chExt cx="4897224" cy="6840557"/>
          </a:xfrm>
          <a:solidFill>
            <a:schemeClr val="tx2">
              <a:alpha val="4000"/>
            </a:schemeClr>
          </a:solidFill>
        </p:grpSpPr>
        <p:sp>
          <p:nvSpPr>
            <p:cNvPr id="15" name="Freeform: Shape 14">
              <a:extLst>
                <a:ext uri="{FF2B5EF4-FFF2-40B4-BE49-F238E27FC236}">
                  <a16:creationId xmlns:a16="http://schemas.microsoft.com/office/drawing/2014/main" id="{0AD5AD31-6D07-4D31-B20C-98281DB981C9}"/>
                </a:ext>
              </a:extLst>
            </p:cNvPr>
            <p:cNvSpPr/>
            <p:nvPr/>
          </p:nvSpPr>
          <p:spPr>
            <a:xfrm>
              <a:off x="0" y="2337534"/>
              <a:ext cx="2087062" cy="4196511"/>
            </a:xfrm>
            <a:custGeom>
              <a:avLst/>
              <a:gdLst>
                <a:gd name="connsiteX0" fmla="*/ 1458284 w 2087062"/>
                <a:gd name="connsiteY0" fmla="*/ 740949 h 4196511"/>
                <a:gd name="connsiteX1" fmla="*/ 1702699 w 2087062"/>
                <a:gd name="connsiteY1" fmla="*/ 859382 h 4196511"/>
                <a:gd name="connsiteX2" fmla="*/ 1978744 w 2087062"/>
                <a:gd name="connsiteY2" fmla="*/ 1429876 h 4196511"/>
                <a:gd name="connsiteX3" fmla="*/ 1868326 w 2087062"/>
                <a:gd name="connsiteY3" fmla="*/ 3030938 h 4196511"/>
                <a:gd name="connsiteX4" fmla="*/ 653727 w 2087062"/>
                <a:gd name="connsiteY4" fmla="*/ 4089112 h 4196511"/>
                <a:gd name="connsiteX5" fmla="*/ 50094 w 2087062"/>
                <a:gd name="connsiteY5" fmla="*/ 4196511 h 4196511"/>
                <a:gd name="connsiteX6" fmla="*/ 0 w 2087062"/>
                <a:gd name="connsiteY6" fmla="*/ 4195557 h 4196511"/>
                <a:gd name="connsiteX7" fmla="*/ 0 w 2087062"/>
                <a:gd name="connsiteY7" fmla="*/ 3623803 h 4196511"/>
                <a:gd name="connsiteX8" fmla="*/ 35375 w 2087062"/>
                <a:gd name="connsiteY8" fmla="*/ 3624811 h 4196511"/>
                <a:gd name="connsiteX9" fmla="*/ 488100 w 2087062"/>
                <a:gd name="connsiteY9" fmla="*/ 3546223 h 4196511"/>
                <a:gd name="connsiteX10" fmla="*/ 1445057 w 2087062"/>
                <a:gd name="connsiteY10" fmla="*/ 1613906 h 4196511"/>
                <a:gd name="connsiteX11" fmla="*/ 1233422 w 2087062"/>
                <a:gd name="connsiteY11" fmla="*/ 1199838 h 4196511"/>
                <a:gd name="connsiteX12" fmla="*/ 1297833 w 2087062"/>
                <a:gd name="connsiteY12" fmla="*/ 794971 h 4196511"/>
                <a:gd name="connsiteX13" fmla="*/ 1458284 w 2087062"/>
                <a:gd name="connsiteY13" fmla="*/ 740949 h 4196511"/>
                <a:gd name="connsiteX14" fmla="*/ 0 w 2087062"/>
                <a:gd name="connsiteY14" fmla="*/ 0 h 4196511"/>
                <a:gd name="connsiteX15" fmla="*/ 2774 w 2087062"/>
                <a:gd name="connsiteY15" fmla="*/ 281 h 4196511"/>
                <a:gd name="connsiteX16" fmla="*/ 239659 w 2087062"/>
                <a:gd name="connsiteY16" fmla="*/ 279687 h 4196511"/>
                <a:gd name="connsiteX17" fmla="*/ 46428 w 2087062"/>
                <a:gd name="connsiteY17" fmla="*/ 555732 h 4196511"/>
                <a:gd name="connsiteX18" fmla="*/ 5021 w 2087062"/>
                <a:gd name="connsiteY18" fmla="*/ 568384 h 4196511"/>
                <a:gd name="connsiteX19" fmla="*/ 0 w 2087062"/>
                <a:gd name="connsiteY19" fmla="*/ 569082 h 419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87062" h="4196511">
                  <a:moveTo>
                    <a:pt x="1458284" y="740949"/>
                  </a:moveTo>
                  <a:cubicBezTo>
                    <a:pt x="1551737" y="737894"/>
                    <a:pt x="1645190" y="778869"/>
                    <a:pt x="1702699" y="859382"/>
                  </a:cubicBezTo>
                  <a:cubicBezTo>
                    <a:pt x="1831520" y="1025009"/>
                    <a:pt x="1923535" y="1218241"/>
                    <a:pt x="1978744" y="1429876"/>
                  </a:cubicBezTo>
                  <a:cubicBezTo>
                    <a:pt x="2153573" y="1954363"/>
                    <a:pt x="2116767" y="2524856"/>
                    <a:pt x="1868326" y="3030938"/>
                  </a:cubicBezTo>
                  <a:cubicBezTo>
                    <a:pt x="1619886" y="3537021"/>
                    <a:pt x="1187415" y="3914283"/>
                    <a:pt x="653727" y="4089112"/>
                  </a:cubicBezTo>
                  <a:cubicBezTo>
                    <a:pt x="457045" y="4154673"/>
                    <a:pt x="253893" y="4190473"/>
                    <a:pt x="50094" y="4196511"/>
                  </a:cubicBezTo>
                  <a:lnTo>
                    <a:pt x="0" y="4195557"/>
                  </a:lnTo>
                  <a:lnTo>
                    <a:pt x="0" y="3623803"/>
                  </a:lnTo>
                  <a:lnTo>
                    <a:pt x="35375" y="3624811"/>
                  </a:lnTo>
                  <a:cubicBezTo>
                    <a:pt x="185636" y="3621704"/>
                    <a:pt x="338000" y="3596257"/>
                    <a:pt x="488100" y="3546223"/>
                  </a:cubicBezTo>
                  <a:cubicBezTo>
                    <a:pt x="1279430" y="3279379"/>
                    <a:pt x="1711901" y="2414437"/>
                    <a:pt x="1445057" y="1613906"/>
                  </a:cubicBezTo>
                  <a:cubicBezTo>
                    <a:pt x="1399050" y="1466682"/>
                    <a:pt x="1325437" y="1328659"/>
                    <a:pt x="1233422" y="1199838"/>
                  </a:cubicBezTo>
                  <a:cubicBezTo>
                    <a:pt x="1141407" y="1071017"/>
                    <a:pt x="1169012" y="886986"/>
                    <a:pt x="1297833" y="794971"/>
                  </a:cubicBezTo>
                  <a:cubicBezTo>
                    <a:pt x="1346141" y="760466"/>
                    <a:pt x="1402213" y="742782"/>
                    <a:pt x="1458284" y="740949"/>
                  </a:cubicBezTo>
                  <a:close/>
                  <a:moveTo>
                    <a:pt x="0" y="0"/>
                  </a:moveTo>
                  <a:lnTo>
                    <a:pt x="2774" y="281"/>
                  </a:lnTo>
                  <a:cubicBezTo>
                    <a:pt x="133986" y="27077"/>
                    <a:pt x="239659" y="142815"/>
                    <a:pt x="239659" y="279687"/>
                  </a:cubicBezTo>
                  <a:cubicBezTo>
                    <a:pt x="248861" y="408508"/>
                    <a:pt x="166047" y="518926"/>
                    <a:pt x="46428" y="555732"/>
                  </a:cubicBezTo>
                  <a:cubicBezTo>
                    <a:pt x="32626" y="560333"/>
                    <a:pt x="18823" y="564934"/>
                    <a:pt x="5021" y="568384"/>
                  </a:cubicBezTo>
                  <a:lnTo>
                    <a:pt x="0" y="569082"/>
                  </a:lnTo>
                  <a:close/>
                </a:path>
              </a:pathLst>
            </a:custGeom>
            <a:grpFill/>
            <a:ln w="9201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3EEF7B7B-54FD-4142-BE8D-05426CB3E87B}"/>
                </a:ext>
              </a:extLst>
            </p:cNvPr>
            <p:cNvSpPr/>
            <p:nvPr/>
          </p:nvSpPr>
          <p:spPr>
            <a:xfrm>
              <a:off x="515703" y="2516005"/>
              <a:ext cx="588896" cy="588896"/>
            </a:xfrm>
            <a:custGeom>
              <a:avLst/>
              <a:gdLst>
                <a:gd name="connsiteX0" fmla="*/ 588896 w 588896"/>
                <a:gd name="connsiteY0" fmla="*/ 294448 h 588896"/>
                <a:gd name="connsiteX1" fmla="*/ 294448 w 588896"/>
                <a:gd name="connsiteY1" fmla="*/ 588897 h 588896"/>
                <a:gd name="connsiteX2" fmla="*/ 0 w 588896"/>
                <a:gd name="connsiteY2" fmla="*/ 294448 h 588896"/>
                <a:gd name="connsiteX3" fmla="*/ 294448 w 588896"/>
                <a:gd name="connsiteY3" fmla="*/ 0 h 588896"/>
                <a:gd name="connsiteX4" fmla="*/ 588896 w 588896"/>
                <a:gd name="connsiteY4" fmla="*/ 294448 h 588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96" h="588896">
                  <a:moveTo>
                    <a:pt x="588896" y="294448"/>
                  </a:moveTo>
                  <a:cubicBezTo>
                    <a:pt x="588896" y="457067"/>
                    <a:pt x="457067" y="588897"/>
                    <a:pt x="294448" y="588897"/>
                  </a:cubicBezTo>
                  <a:cubicBezTo>
                    <a:pt x="131829" y="588897"/>
                    <a:pt x="0" y="457067"/>
                    <a:pt x="0" y="294448"/>
                  </a:cubicBezTo>
                  <a:cubicBezTo>
                    <a:pt x="0" y="131829"/>
                    <a:pt x="131829" y="0"/>
                    <a:pt x="294448" y="0"/>
                  </a:cubicBezTo>
                  <a:cubicBezTo>
                    <a:pt x="457067" y="0"/>
                    <a:pt x="588896" y="131829"/>
                    <a:pt x="588896" y="294448"/>
                  </a:cubicBezTo>
                  <a:close/>
                </a:path>
              </a:pathLst>
            </a:custGeom>
            <a:grpFill/>
            <a:ln w="9201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C9BFB2A0-6FA0-4E35-AED4-2F6CEC8334D8}"/>
                </a:ext>
              </a:extLst>
            </p:cNvPr>
            <p:cNvSpPr/>
            <p:nvPr/>
          </p:nvSpPr>
          <p:spPr>
            <a:xfrm>
              <a:off x="0" y="3721402"/>
              <a:ext cx="708936" cy="1417033"/>
            </a:xfrm>
            <a:custGeom>
              <a:avLst/>
              <a:gdLst>
                <a:gd name="connsiteX0" fmla="*/ 419 w 708936"/>
                <a:gd name="connsiteY0" fmla="*/ 0 h 1417033"/>
                <a:gd name="connsiteX1" fmla="*/ 708936 w 708936"/>
                <a:gd name="connsiteY1" fmla="*/ 708516 h 1417033"/>
                <a:gd name="connsiteX2" fmla="*/ 419 w 708936"/>
                <a:gd name="connsiteY2" fmla="*/ 1417033 h 1417033"/>
                <a:gd name="connsiteX3" fmla="*/ 0 w 708936"/>
                <a:gd name="connsiteY3" fmla="*/ 1416991 h 1417033"/>
                <a:gd name="connsiteX4" fmla="*/ 0 w 708936"/>
                <a:gd name="connsiteY4" fmla="*/ 42 h 1417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936" h="1417033">
                  <a:moveTo>
                    <a:pt x="419" y="0"/>
                  </a:moveTo>
                  <a:cubicBezTo>
                    <a:pt x="391722" y="0"/>
                    <a:pt x="708936" y="317213"/>
                    <a:pt x="708936" y="708516"/>
                  </a:cubicBezTo>
                  <a:cubicBezTo>
                    <a:pt x="708936" y="1099819"/>
                    <a:pt x="391722" y="1417033"/>
                    <a:pt x="419" y="1417033"/>
                  </a:cubicBezTo>
                  <a:lnTo>
                    <a:pt x="0" y="1416991"/>
                  </a:lnTo>
                  <a:lnTo>
                    <a:pt x="0" y="42"/>
                  </a:lnTo>
                  <a:close/>
                </a:path>
              </a:pathLst>
            </a:custGeom>
            <a:grpFill/>
            <a:ln w="9201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8A9371C-9279-44D8-8D2C-5BF592EEE1BF}"/>
                </a:ext>
              </a:extLst>
            </p:cNvPr>
            <p:cNvSpPr/>
            <p:nvPr/>
          </p:nvSpPr>
          <p:spPr>
            <a:xfrm>
              <a:off x="0" y="1433750"/>
              <a:ext cx="3029631" cy="5425028"/>
            </a:xfrm>
            <a:custGeom>
              <a:avLst/>
              <a:gdLst>
                <a:gd name="connsiteX0" fmla="*/ 2763263 w 3029631"/>
                <a:gd name="connsiteY0" fmla="*/ 2490053 h 5425028"/>
                <a:gd name="connsiteX1" fmla="*/ 3018514 w 3029631"/>
                <a:gd name="connsiteY1" fmla="*/ 2748324 h 5425028"/>
                <a:gd name="connsiteX2" fmla="*/ 2862089 w 3029631"/>
                <a:gd name="connsiteY2" fmla="*/ 4054939 h 5425028"/>
                <a:gd name="connsiteX3" fmla="*/ 2236386 w 3029631"/>
                <a:gd name="connsiteY3" fmla="*/ 5085508 h 5425028"/>
                <a:gd name="connsiteX4" fmla="*/ 2027627 w 3029631"/>
                <a:gd name="connsiteY4" fmla="*/ 5288948 h 5425028"/>
                <a:gd name="connsiteX5" fmla="*/ 1858522 w 3029631"/>
                <a:gd name="connsiteY5" fmla="*/ 5425028 h 5425028"/>
                <a:gd name="connsiteX6" fmla="*/ 429025 w 3029631"/>
                <a:gd name="connsiteY6" fmla="*/ 5425028 h 5425028"/>
                <a:gd name="connsiteX7" fmla="*/ 594348 w 3029631"/>
                <a:gd name="connsiteY7" fmla="*/ 5393184 h 5425028"/>
                <a:gd name="connsiteX8" fmla="*/ 1049391 w 3029631"/>
                <a:gd name="connsiteY8" fmla="*/ 5232732 h 5425028"/>
                <a:gd name="connsiteX9" fmla="*/ 2309999 w 3029631"/>
                <a:gd name="connsiteY9" fmla="*/ 3852506 h 5425028"/>
                <a:gd name="connsiteX10" fmla="*/ 2448021 w 3029631"/>
                <a:gd name="connsiteY10" fmla="*/ 2803534 h 5425028"/>
                <a:gd name="connsiteX11" fmla="*/ 2705663 w 3029631"/>
                <a:gd name="connsiteY11" fmla="*/ 2490682 h 5425028"/>
                <a:gd name="connsiteX12" fmla="*/ 2763263 w 3029631"/>
                <a:gd name="connsiteY12" fmla="*/ 2490053 h 5425028"/>
                <a:gd name="connsiteX13" fmla="*/ 4589 w 3029631"/>
                <a:gd name="connsiteY13" fmla="*/ 201 h 5425028"/>
                <a:gd name="connsiteX14" fmla="*/ 1040190 w 3029631"/>
                <a:gd name="connsiteY14" fmla="*/ 181103 h 5425028"/>
                <a:gd name="connsiteX15" fmla="*/ 2135170 w 3029631"/>
                <a:gd name="connsiteY15" fmla="*/ 871216 h 5425028"/>
                <a:gd name="connsiteX16" fmla="*/ 2135170 w 3029631"/>
                <a:gd name="connsiteY16" fmla="*/ 1276083 h 5425028"/>
                <a:gd name="connsiteX17" fmla="*/ 1831520 w 3029631"/>
                <a:gd name="connsiteY17" fmla="*/ 1340493 h 5425028"/>
                <a:gd name="connsiteX18" fmla="*/ 1730303 w 3029631"/>
                <a:gd name="connsiteY18" fmla="*/ 1276083 h 5425028"/>
                <a:gd name="connsiteX19" fmla="*/ 846958 w 3029631"/>
                <a:gd name="connsiteY19" fmla="*/ 714791 h 5425028"/>
                <a:gd name="connsiteX20" fmla="*/ 137382 w 3029631"/>
                <a:gd name="connsiteY20" fmla="*/ 571161 h 5425028"/>
                <a:gd name="connsiteX21" fmla="*/ 0 w 3029631"/>
                <a:gd name="connsiteY21" fmla="*/ 570418 h 5425028"/>
                <a:gd name="connsiteX22" fmla="*/ 0 w 3029631"/>
                <a:gd name="connsiteY22" fmla="*/ 385 h 54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29631" h="5425028">
                  <a:moveTo>
                    <a:pt x="2763263" y="2490053"/>
                  </a:moveTo>
                  <a:cubicBezTo>
                    <a:pt x="2894726" y="2502759"/>
                    <a:pt x="3002412" y="2611452"/>
                    <a:pt x="3018514" y="2748324"/>
                  </a:cubicBezTo>
                  <a:cubicBezTo>
                    <a:pt x="3055321" y="3189997"/>
                    <a:pt x="3000112" y="3631670"/>
                    <a:pt x="2862089" y="4054939"/>
                  </a:cubicBezTo>
                  <a:cubicBezTo>
                    <a:pt x="2724066" y="4441402"/>
                    <a:pt x="2512431" y="4791060"/>
                    <a:pt x="2236386" y="5085508"/>
                  </a:cubicBezTo>
                  <a:cubicBezTo>
                    <a:pt x="2169675" y="5156820"/>
                    <a:pt x="2100089" y="5224681"/>
                    <a:pt x="2027627" y="5288948"/>
                  </a:cubicBezTo>
                  <a:lnTo>
                    <a:pt x="1858522" y="5425028"/>
                  </a:lnTo>
                  <a:lnTo>
                    <a:pt x="429025" y="5425028"/>
                  </a:lnTo>
                  <a:lnTo>
                    <a:pt x="594348" y="5393184"/>
                  </a:lnTo>
                  <a:cubicBezTo>
                    <a:pt x="749767" y="5355228"/>
                    <a:pt x="902167" y="5301744"/>
                    <a:pt x="1049391" y="5232732"/>
                  </a:cubicBezTo>
                  <a:cubicBezTo>
                    <a:pt x="1638288" y="4956687"/>
                    <a:pt x="2089162" y="4469007"/>
                    <a:pt x="2309999" y="3852506"/>
                  </a:cubicBezTo>
                  <a:cubicBezTo>
                    <a:pt x="2429618" y="3512050"/>
                    <a:pt x="2475625" y="3162392"/>
                    <a:pt x="2448021" y="2803534"/>
                  </a:cubicBezTo>
                  <a:cubicBezTo>
                    <a:pt x="2429618" y="2647108"/>
                    <a:pt x="2549238" y="2509085"/>
                    <a:pt x="2705663" y="2490682"/>
                  </a:cubicBezTo>
                  <a:cubicBezTo>
                    <a:pt x="2725216" y="2488382"/>
                    <a:pt x="2744482" y="2488238"/>
                    <a:pt x="2763263" y="2490053"/>
                  </a:cubicBezTo>
                  <a:close/>
                  <a:moveTo>
                    <a:pt x="4589" y="201"/>
                  </a:moveTo>
                  <a:cubicBezTo>
                    <a:pt x="356834" y="-4077"/>
                    <a:pt x="702034" y="60334"/>
                    <a:pt x="1040190" y="181103"/>
                  </a:cubicBezTo>
                  <a:cubicBezTo>
                    <a:pt x="1454258" y="328327"/>
                    <a:pt x="1822318" y="558365"/>
                    <a:pt x="2135170" y="871216"/>
                  </a:cubicBezTo>
                  <a:cubicBezTo>
                    <a:pt x="2245588" y="981635"/>
                    <a:pt x="2245588" y="1165665"/>
                    <a:pt x="2135170" y="1276083"/>
                  </a:cubicBezTo>
                  <a:cubicBezTo>
                    <a:pt x="2052356" y="1358897"/>
                    <a:pt x="1932736" y="1377300"/>
                    <a:pt x="1831520" y="1340493"/>
                  </a:cubicBezTo>
                  <a:cubicBezTo>
                    <a:pt x="1794713" y="1331292"/>
                    <a:pt x="1757908" y="1303687"/>
                    <a:pt x="1730303" y="1276083"/>
                  </a:cubicBezTo>
                  <a:cubicBezTo>
                    <a:pt x="1481863" y="1027642"/>
                    <a:pt x="1187414" y="834410"/>
                    <a:pt x="846958" y="714791"/>
                  </a:cubicBezTo>
                  <a:cubicBezTo>
                    <a:pt x="615770" y="631977"/>
                    <a:pt x="376819" y="584101"/>
                    <a:pt x="137382" y="571161"/>
                  </a:cubicBezTo>
                  <a:lnTo>
                    <a:pt x="0" y="570418"/>
                  </a:lnTo>
                  <a:lnTo>
                    <a:pt x="0" y="385"/>
                  </a:lnTo>
                  <a:close/>
                </a:path>
              </a:pathLst>
            </a:custGeom>
            <a:grpFill/>
            <a:ln w="9201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43E3DD11-1AEC-4EE4-B89E-E9B72DE07EC5}"/>
                </a:ext>
              </a:extLst>
            </p:cNvPr>
            <p:cNvSpPr/>
            <p:nvPr/>
          </p:nvSpPr>
          <p:spPr>
            <a:xfrm>
              <a:off x="2190378" y="2976080"/>
              <a:ext cx="588896" cy="588896"/>
            </a:xfrm>
            <a:custGeom>
              <a:avLst/>
              <a:gdLst>
                <a:gd name="connsiteX0" fmla="*/ 588897 w 588896"/>
                <a:gd name="connsiteY0" fmla="*/ 294448 h 588896"/>
                <a:gd name="connsiteX1" fmla="*/ 294449 w 588896"/>
                <a:gd name="connsiteY1" fmla="*/ 588897 h 588896"/>
                <a:gd name="connsiteX2" fmla="*/ 1 w 588896"/>
                <a:gd name="connsiteY2" fmla="*/ 294448 h 588896"/>
                <a:gd name="connsiteX3" fmla="*/ 294449 w 588896"/>
                <a:gd name="connsiteY3" fmla="*/ 0 h 588896"/>
                <a:gd name="connsiteX4" fmla="*/ 588897 w 588896"/>
                <a:gd name="connsiteY4" fmla="*/ 294448 h 588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96" h="588896">
                  <a:moveTo>
                    <a:pt x="588897" y="294448"/>
                  </a:moveTo>
                  <a:cubicBezTo>
                    <a:pt x="588897" y="457067"/>
                    <a:pt x="457068" y="588897"/>
                    <a:pt x="294449" y="588897"/>
                  </a:cubicBezTo>
                  <a:cubicBezTo>
                    <a:pt x="131829" y="588897"/>
                    <a:pt x="1" y="457067"/>
                    <a:pt x="1" y="294448"/>
                  </a:cubicBezTo>
                  <a:cubicBezTo>
                    <a:pt x="1" y="131829"/>
                    <a:pt x="131829" y="0"/>
                    <a:pt x="294449" y="0"/>
                  </a:cubicBezTo>
                  <a:cubicBezTo>
                    <a:pt x="457068" y="0"/>
                    <a:pt x="588897" y="131829"/>
                    <a:pt x="588897" y="294448"/>
                  </a:cubicBezTo>
                  <a:close/>
                </a:path>
              </a:pathLst>
            </a:custGeom>
            <a:grpFill/>
            <a:ln w="9201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7BA66B4F-E924-4947-989F-D908150A0C72}"/>
                </a:ext>
              </a:extLst>
            </p:cNvPr>
            <p:cNvSpPr/>
            <p:nvPr/>
          </p:nvSpPr>
          <p:spPr>
            <a:xfrm>
              <a:off x="0" y="474518"/>
              <a:ext cx="3958140" cy="6383482"/>
            </a:xfrm>
            <a:custGeom>
              <a:avLst/>
              <a:gdLst>
                <a:gd name="connsiteX0" fmla="*/ 2909696 w 3958140"/>
                <a:gd name="connsiteY0" fmla="*/ 1450865 h 6383482"/>
                <a:gd name="connsiteX1" fmla="*/ 3156537 w 3958140"/>
                <a:gd name="connsiteY1" fmla="*/ 1563008 h 6383482"/>
                <a:gd name="connsiteX2" fmla="*/ 3911061 w 3958140"/>
                <a:gd name="connsiteY2" fmla="*/ 3348101 h 6383482"/>
                <a:gd name="connsiteX3" fmla="*/ 3837449 w 3958140"/>
                <a:gd name="connsiteY3" fmla="*/ 4921559 h 6383482"/>
                <a:gd name="connsiteX4" fmla="*/ 3193343 w 3958140"/>
                <a:gd name="connsiteY4" fmla="*/ 6292584 h 6383482"/>
                <a:gd name="connsiteX5" fmla="*/ 3119801 w 3958140"/>
                <a:gd name="connsiteY5" fmla="*/ 6383482 h 6383482"/>
                <a:gd name="connsiteX6" fmla="*/ 2344295 w 3958140"/>
                <a:gd name="connsiteY6" fmla="*/ 6383482 h 6383482"/>
                <a:gd name="connsiteX7" fmla="*/ 2512558 w 3958140"/>
                <a:gd name="connsiteY7" fmla="*/ 6212898 h 6383482"/>
                <a:gd name="connsiteX8" fmla="*/ 2724066 w 3958140"/>
                <a:gd name="connsiteY8" fmla="*/ 5952128 h 6383482"/>
                <a:gd name="connsiteX9" fmla="*/ 3340567 w 3958140"/>
                <a:gd name="connsiteY9" fmla="*/ 3440116 h 6383482"/>
                <a:gd name="connsiteX10" fmla="*/ 2696462 w 3958140"/>
                <a:gd name="connsiteY10" fmla="*/ 1912665 h 6383482"/>
                <a:gd name="connsiteX11" fmla="*/ 2751671 w 3958140"/>
                <a:gd name="connsiteY11" fmla="*/ 1507799 h 6383482"/>
                <a:gd name="connsiteX12" fmla="*/ 2909696 w 3958140"/>
                <a:gd name="connsiteY12" fmla="*/ 1450865 h 6383482"/>
                <a:gd name="connsiteX13" fmla="*/ 0 w 3958140"/>
                <a:gd name="connsiteY13" fmla="*/ 0 h 6383482"/>
                <a:gd name="connsiteX14" fmla="*/ 131972 w 3958140"/>
                <a:gd name="connsiteY14" fmla="*/ 279 h 6383482"/>
                <a:gd name="connsiteX15" fmla="*/ 1334638 w 3958140"/>
                <a:gd name="connsiteY15" fmla="*/ 228789 h 6383482"/>
                <a:gd name="connsiteX16" fmla="*/ 1509467 w 3958140"/>
                <a:gd name="connsiteY16" fmla="*/ 596849 h 6383482"/>
                <a:gd name="connsiteX17" fmla="*/ 1279429 w 3958140"/>
                <a:gd name="connsiteY17" fmla="*/ 780880 h 6383482"/>
                <a:gd name="connsiteX18" fmla="*/ 1141406 w 3958140"/>
                <a:gd name="connsiteY18" fmla="*/ 771678 h 6383482"/>
                <a:gd name="connsiteX19" fmla="*/ 113515 w 3958140"/>
                <a:gd name="connsiteY19" fmla="*/ 579831 h 6383482"/>
                <a:gd name="connsiteX20" fmla="*/ 0 w 3958140"/>
                <a:gd name="connsiteY20" fmla="*/ 579317 h 638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58140" h="6383482">
                  <a:moveTo>
                    <a:pt x="2909696" y="1450865"/>
                  </a:moveTo>
                  <a:cubicBezTo>
                    <a:pt x="3001262" y="1445114"/>
                    <a:pt x="3093277" y="1482495"/>
                    <a:pt x="3156537" y="1563008"/>
                  </a:cubicBezTo>
                  <a:cubicBezTo>
                    <a:pt x="3552202" y="2087494"/>
                    <a:pt x="3819045" y="2703995"/>
                    <a:pt x="3911061" y="3348101"/>
                  </a:cubicBezTo>
                  <a:cubicBezTo>
                    <a:pt x="3993874" y="3881789"/>
                    <a:pt x="3966270" y="4406274"/>
                    <a:pt x="3837449" y="4921559"/>
                  </a:cubicBezTo>
                  <a:cubicBezTo>
                    <a:pt x="3717829" y="5418440"/>
                    <a:pt x="3496993" y="5878516"/>
                    <a:pt x="3193343" y="6292584"/>
                  </a:cubicBezTo>
                  <a:lnTo>
                    <a:pt x="3119801" y="6383482"/>
                  </a:lnTo>
                  <a:lnTo>
                    <a:pt x="2344295" y="6383482"/>
                  </a:lnTo>
                  <a:lnTo>
                    <a:pt x="2512558" y="6212898"/>
                  </a:lnTo>
                  <a:cubicBezTo>
                    <a:pt x="2586763" y="6129976"/>
                    <a:pt x="2657355" y="6042993"/>
                    <a:pt x="2724066" y="5952128"/>
                  </a:cubicBezTo>
                  <a:cubicBezTo>
                    <a:pt x="3257754" y="5225209"/>
                    <a:pt x="3478590" y="4332662"/>
                    <a:pt x="3340567" y="3440116"/>
                  </a:cubicBezTo>
                  <a:cubicBezTo>
                    <a:pt x="3257754" y="2888025"/>
                    <a:pt x="3036917" y="2354338"/>
                    <a:pt x="2696462" y="1912665"/>
                  </a:cubicBezTo>
                  <a:cubicBezTo>
                    <a:pt x="2604447" y="1783844"/>
                    <a:pt x="2622849" y="1609016"/>
                    <a:pt x="2751671" y="1507799"/>
                  </a:cubicBezTo>
                  <a:cubicBezTo>
                    <a:pt x="2799979" y="1473294"/>
                    <a:pt x="2854757" y="1454316"/>
                    <a:pt x="2909696" y="1450865"/>
                  </a:cubicBezTo>
                  <a:close/>
                  <a:moveTo>
                    <a:pt x="0" y="0"/>
                  </a:moveTo>
                  <a:lnTo>
                    <a:pt x="131972" y="279"/>
                  </a:lnTo>
                  <a:cubicBezTo>
                    <a:pt x="542446" y="13848"/>
                    <a:pt x="949325" y="90767"/>
                    <a:pt x="1334638" y="228789"/>
                  </a:cubicBezTo>
                  <a:cubicBezTo>
                    <a:pt x="1481863" y="283998"/>
                    <a:pt x="1564676" y="449625"/>
                    <a:pt x="1509467" y="596849"/>
                  </a:cubicBezTo>
                  <a:cubicBezTo>
                    <a:pt x="1472661" y="698066"/>
                    <a:pt x="1380645" y="762477"/>
                    <a:pt x="1279429" y="780880"/>
                  </a:cubicBezTo>
                  <a:cubicBezTo>
                    <a:pt x="1233421" y="790081"/>
                    <a:pt x="1187414" y="790081"/>
                    <a:pt x="1141406" y="771678"/>
                  </a:cubicBezTo>
                  <a:cubicBezTo>
                    <a:pt x="813603" y="656660"/>
                    <a:pt x="464233" y="591961"/>
                    <a:pt x="113515" y="579831"/>
                  </a:cubicBezTo>
                  <a:lnTo>
                    <a:pt x="0" y="579317"/>
                  </a:lnTo>
                  <a:close/>
                </a:path>
              </a:pathLst>
            </a:custGeom>
            <a:grpFill/>
            <a:ln w="9201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D851D08D-0CD4-4D0A-B6FF-185BB8E574DC}"/>
                </a:ext>
              </a:extLst>
            </p:cNvPr>
            <p:cNvSpPr/>
            <p:nvPr/>
          </p:nvSpPr>
          <p:spPr>
            <a:xfrm>
              <a:off x="1877526" y="1172584"/>
              <a:ext cx="588896" cy="588896"/>
            </a:xfrm>
            <a:custGeom>
              <a:avLst/>
              <a:gdLst>
                <a:gd name="connsiteX0" fmla="*/ 588897 w 588896"/>
                <a:gd name="connsiteY0" fmla="*/ 294448 h 588896"/>
                <a:gd name="connsiteX1" fmla="*/ 294449 w 588896"/>
                <a:gd name="connsiteY1" fmla="*/ 588897 h 588896"/>
                <a:gd name="connsiteX2" fmla="*/ 1 w 588896"/>
                <a:gd name="connsiteY2" fmla="*/ 294448 h 588896"/>
                <a:gd name="connsiteX3" fmla="*/ 294449 w 588896"/>
                <a:gd name="connsiteY3" fmla="*/ 0 h 588896"/>
                <a:gd name="connsiteX4" fmla="*/ 588897 w 588896"/>
                <a:gd name="connsiteY4" fmla="*/ 294448 h 588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96" h="588896">
                  <a:moveTo>
                    <a:pt x="588897" y="294448"/>
                  </a:moveTo>
                  <a:cubicBezTo>
                    <a:pt x="588897" y="457068"/>
                    <a:pt x="457068" y="588897"/>
                    <a:pt x="294449" y="588897"/>
                  </a:cubicBezTo>
                  <a:cubicBezTo>
                    <a:pt x="131829" y="588897"/>
                    <a:pt x="1" y="457068"/>
                    <a:pt x="1" y="294448"/>
                  </a:cubicBezTo>
                  <a:cubicBezTo>
                    <a:pt x="1" y="131829"/>
                    <a:pt x="131829" y="0"/>
                    <a:pt x="294449" y="0"/>
                  </a:cubicBezTo>
                  <a:cubicBezTo>
                    <a:pt x="457068" y="0"/>
                    <a:pt x="588897" y="131829"/>
                    <a:pt x="588897" y="294448"/>
                  </a:cubicBezTo>
                  <a:close/>
                </a:path>
              </a:pathLst>
            </a:custGeom>
            <a:grpFill/>
            <a:ln w="9201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A50CA662-03BC-4A43-9235-DA4A54FEBF82}"/>
                </a:ext>
              </a:extLst>
            </p:cNvPr>
            <p:cNvSpPr/>
            <p:nvPr/>
          </p:nvSpPr>
          <p:spPr>
            <a:xfrm>
              <a:off x="0" y="18221"/>
              <a:ext cx="4897224" cy="6839779"/>
            </a:xfrm>
            <a:custGeom>
              <a:avLst/>
              <a:gdLst>
                <a:gd name="connsiteX0" fmla="*/ 4414556 w 4897224"/>
                <a:gd name="connsiteY0" fmla="*/ 2720491 h 6839779"/>
                <a:gd name="connsiteX1" fmla="*/ 4665585 w 4897224"/>
                <a:gd name="connsiteY1" fmla="*/ 2921055 h 6839779"/>
                <a:gd name="connsiteX2" fmla="*/ 4757600 w 4897224"/>
                <a:gd name="connsiteY2" fmla="*/ 5561888 h 6839779"/>
                <a:gd name="connsiteX3" fmla="*/ 4326369 w 4897224"/>
                <a:gd name="connsiteY3" fmla="*/ 6700216 h 6839779"/>
                <a:gd name="connsiteX4" fmla="*/ 4248434 w 4897224"/>
                <a:gd name="connsiteY4" fmla="*/ 6839779 h 6839779"/>
                <a:gd name="connsiteX5" fmla="*/ 3580781 w 4897224"/>
                <a:gd name="connsiteY5" fmla="*/ 6839779 h 6839779"/>
                <a:gd name="connsiteX6" fmla="*/ 3595352 w 4897224"/>
                <a:gd name="connsiteY6" fmla="*/ 6819170 h 6839779"/>
                <a:gd name="connsiteX7" fmla="*/ 4196308 w 4897224"/>
                <a:gd name="connsiteY7" fmla="*/ 5442269 h 6839779"/>
                <a:gd name="connsiteX8" fmla="*/ 4113494 w 4897224"/>
                <a:gd name="connsiteY8" fmla="*/ 3105085 h 6839779"/>
                <a:gd name="connsiteX9" fmla="*/ 4297524 w 4897224"/>
                <a:gd name="connsiteY9" fmla="*/ 2737025 h 6839779"/>
                <a:gd name="connsiteX10" fmla="*/ 4414556 w 4897224"/>
                <a:gd name="connsiteY10" fmla="*/ 2720491 h 6839779"/>
                <a:gd name="connsiteX11" fmla="*/ 0 w 4897224"/>
                <a:gd name="connsiteY11" fmla="*/ 0 h 6839779"/>
                <a:gd name="connsiteX12" fmla="*/ 2122213 w 4897224"/>
                <a:gd name="connsiteY12" fmla="*/ 0 h 6839779"/>
                <a:gd name="connsiteX13" fmla="*/ 2403164 w 4897224"/>
                <a:gd name="connsiteY13" fmla="*/ 145650 h 6839779"/>
                <a:gd name="connsiteX14" fmla="*/ 3469389 w 4897224"/>
                <a:gd name="connsiteY14" fmla="*/ 961133 h 6839779"/>
                <a:gd name="connsiteX15" fmla="*/ 3469389 w 4897224"/>
                <a:gd name="connsiteY15" fmla="*/ 1366000 h 6839779"/>
                <a:gd name="connsiteX16" fmla="*/ 3193343 w 4897224"/>
                <a:gd name="connsiteY16" fmla="*/ 1439612 h 6839779"/>
                <a:gd name="connsiteX17" fmla="*/ 3055321 w 4897224"/>
                <a:gd name="connsiteY17" fmla="*/ 1366000 h 6839779"/>
                <a:gd name="connsiteX18" fmla="*/ 1012585 w 4897224"/>
                <a:gd name="connsiteY18" fmla="*/ 215811 h 6839779"/>
                <a:gd name="connsiteX19" fmla="*/ 160295 w 4897224"/>
                <a:gd name="connsiteY19" fmla="*/ 97341 h 6839779"/>
                <a:gd name="connsiteX20" fmla="*/ 0 w 4897224"/>
                <a:gd name="connsiteY20" fmla="*/ 95559 h 683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97224" h="6839779">
                  <a:moveTo>
                    <a:pt x="4414556" y="2720491"/>
                  </a:moveTo>
                  <a:cubicBezTo>
                    <a:pt x="4529288" y="2727824"/>
                    <a:pt x="4631079" y="2803736"/>
                    <a:pt x="4665585" y="2921055"/>
                  </a:cubicBezTo>
                  <a:cubicBezTo>
                    <a:pt x="4941630" y="3776795"/>
                    <a:pt x="4969234" y="4687745"/>
                    <a:pt x="4757600" y="5561888"/>
                  </a:cubicBezTo>
                  <a:cubicBezTo>
                    <a:pt x="4659834" y="5958703"/>
                    <a:pt x="4515341" y="6341141"/>
                    <a:pt x="4326369" y="6700216"/>
                  </a:cubicBezTo>
                  <a:lnTo>
                    <a:pt x="4248434" y="6839779"/>
                  </a:lnTo>
                  <a:lnTo>
                    <a:pt x="3580781" y="6839779"/>
                  </a:lnTo>
                  <a:lnTo>
                    <a:pt x="3595352" y="6819170"/>
                  </a:lnTo>
                  <a:cubicBezTo>
                    <a:pt x="3877274" y="6398363"/>
                    <a:pt x="4075538" y="5941451"/>
                    <a:pt x="4196308" y="5442269"/>
                  </a:cubicBezTo>
                  <a:cubicBezTo>
                    <a:pt x="4389539" y="4669342"/>
                    <a:pt x="4352733" y="3859609"/>
                    <a:pt x="4113494" y="3105085"/>
                  </a:cubicBezTo>
                  <a:cubicBezTo>
                    <a:pt x="4058285" y="2948659"/>
                    <a:pt x="4141098" y="2783032"/>
                    <a:pt x="4297524" y="2737025"/>
                  </a:cubicBezTo>
                  <a:cubicBezTo>
                    <a:pt x="4336631" y="2723223"/>
                    <a:pt x="4376312" y="2718047"/>
                    <a:pt x="4414556" y="2720491"/>
                  </a:cubicBezTo>
                  <a:close/>
                  <a:moveTo>
                    <a:pt x="0" y="0"/>
                  </a:moveTo>
                  <a:lnTo>
                    <a:pt x="2122213" y="0"/>
                  </a:lnTo>
                  <a:lnTo>
                    <a:pt x="2403164" y="145650"/>
                  </a:lnTo>
                  <a:cubicBezTo>
                    <a:pt x="2793078" y="365336"/>
                    <a:pt x="3151937" y="639081"/>
                    <a:pt x="3469389" y="961133"/>
                  </a:cubicBezTo>
                  <a:cubicBezTo>
                    <a:pt x="3579806" y="1071551"/>
                    <a:pt x="3579806" y="1255582"/>
                    <a:pt x="3469389" y="1366000"/>
                  </a:cubicBezTo>
                  <a:cubicBezTo>
                    <a:pt x="3395776" y="1439612"/>
                    <a:pt x="3285359" y="1458015"/>
                    <a:pt x="3193343" y="1439612"/>
                  </a:cubicBezTo>
                  <a:cubicBezTo>
                    <a:pt x="3138135" y="1430410"/>
                    <a:pt x="3092127" y="1402806"/>
                    <a:pt x="3055321" y="1366000"/>
                  </a:cubicBezTo>
                  <a:cubicBezTo>
                    <a:pt x="2494029" y="795506"/>
                    <a:pt x="1785512" y="399841"/>
                    <a:pt x="1012585" y="215811"/>
                  </a:cubicBezTo>
                  <a:cubicBezTo>
                    <a:pt x="731939" y="146800"/>
                    <a:pt x="446692" y="107693"/>
                    <a:pt x="160295" y="97341"/>
                  </a:cubicBezTo>
                  <a:lnTo>
                    <a:pt x="0" y="95559"/>
                  </a:lnTo>
                  <a:close/>
                </a:path>
              </a:pathLst>
            </a:custGeom>
            <a:grpFill/>
            <a:ln w="9201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F1F20590-91F8-40C8-B8BA-1D6FBC340350}"/>
                </a:ext>
              </a:extLst>
            </p:cNvPr>
            <p:cNvSpPr/>
            <p:nvPr/>
          </p:nvSpPr>
          <p:spPr>
            <a:xfrm>
              <a:off x="3644216" y="1733876"/>
              <a:ext cx="588896" cy="588896"/>
            </a:xfrm>
            <a:custGeom>
              <a:avLst/>
              <a:gdLst>
                <a:gd name="connsiteX0" fmla="*/ 588896 w 588896"/>
                <a:gd name="connsiteY0" fmla="*/ 294448 h 588896"/>
                <a:gd name="connsiteX1" fmla="*/ 294448 w 588896"/>
                <a:gd name="connsiteY1" fmla="*/ 588897 h 588896"/>
                <a:gd name="connsiteX2" fmla="*/ 0 w 588896"/>
                <a:gd name="connsiteY2" fmla="*/ 294448 h 588896"/>
                <a:gd name="connsiteX3" fmla="*/ 294448 w 588896"/>
                <a:gd name="connsiteY3" fmla="*/ 0 h 588896"/>
                <a:gd name="connsiteX4" fmla="*/ 588896 w 588896"/>
                <a:gd name="connsiteY4" fmla="*/ 294448 h 588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96" h="588896">
                  <a:moveTo>
                    <a:pt x="588896" y="294448"/>
                  </a:moveTo>
                  <a:cubicBezTo>
                    <a:pt x="588896" y="457068"/>
                    <a:pt x="457068" y="588897"/>
                    <a:pt x="294448" y="588897"/>
                  </a:cubicBezTo>
                  <a:cubicBezTo>
                    <a:pt x="131829" y="588897"/>
                    <a:pt x="0" y="457068"/>
                    <a:pt x="0" y="294448"/>
                  </a:cubicBezTo>
                  <a:cubicBezTo>
                    <a:pt x="0" y="131829"/>
                    <a:pt x="131829" y="0"/>
                    <a:pt x="294448" y="0"/>
                  </a:cubicBezTo>
                  <a:cubicBezTo>
                    <a:pt x="457068" y="0"/>
                    <a:pt x="588896" y="131829"/>
                    <a:pt x="588896" y="294448"/>
                  </a:cubicBezTo>
                  <a:close/>
                </a:path>
              </a:pathLst>
            </a:custGeom>
            <a:grpFill/>
            <a:ln w="92015" cap="flat">
              <a:noFill/>
              <a:prstDash val="solid"/>
              <a:miter/>
            </a:ln>
          </p:spPr>
          <p:txBody>
            <a:bodyPr rtlCol="0" anchor="ctr"/>
            <a:lstStyle/>
            <a:p>
              <a:endParaRPr lang="en-US"/>
            </a:p>
          </p:txBody>
        </p:sp>
      </p:grpSp>
      <p:sp>
        <p:nvSpPr>
          <p:cNvPr id="3" name="Text Placeholder 2">
            <a:extLst>
              <a:ext uri="{FF2B5EF4-FFF2-40B4-BE49-F238E27FC236}">
                <a16:creationId xmlns:a16="http://schemas.microsoft.com/office/drawing/2014/main" id="{700D1DFC-2DE9-4ED4-91CC-664DD20DCED1}"/>
              </a:ext>
            </a:extLst>
          </p:cNvPr>
          <p:cNvSpPr>
            <a:spLocks noGrp="1"/>
          </p:cNvSpPr>
          <p:nvPr>
            <p:ph type="body" idx="1" hasCustomPrompt="1"/>
          </p:nvPr>
        </p:nvSpPr>
        <p:spPr>
          <a:xfrm>
            <a:off x="685800" y="1160463"/>
            <a:ext cx="5267674" cy="880910"/>
          </a:xfrm>
        </p:spPr>
        <p:txBody>
          <a:bodyPr anchor="b">
            <a:normAutofit/>
          </a:bodyPr>
          <a:lstStyle>
            <a:lvl1pPr marL="0" indent="0">
              <a:buNone/>
              <a:defRPr sz="1800" b="1" cap="all" spc="30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subtitle here. Keep text short.</a:t>
            </a:r>
          </a:p>
        </p:txBody>
      </p:sp>
      <p:sp>
        <p:nvSpPr>
          <p:cNvPr id="4" name="Content Placeholder 3">
            <a:extLst>
              <a:ext uri="{FF2B5EF4-FFF2-40B4-BE49-F238E27FC236}">
                <a16:creationId xmlns:a16="http://schemas.microsoft.com/office/drawing/2014/main" id="{29C9CB12-628E-43A5-8FE1-3C556FCFF5D4}"/>
              </a:ext>
            </a:extLst>
          </p:cNvPr>
          <p:cNvSpPr>
            <a:spLocks noGrp="1"/>
          </p:cNvSpPr>
          <p:nvPr>
            <p:ph sz="half" idx="2"/>
          </p:nvPr>
        </p:nvSpPr>
        <p:spPr>
          <a:xfrm>
            <a:off x="685800" y="2057400"/>
            <a:ext cx="5267674" cy="3927476"/>
          </a:xfrm>
        </p:spPr>
        <p:txBody>
          <a:bodyPr>
            <a:normAutofit/>
          </a:bodyPr>
          <a:lstStyle>
            <a:lvl1pPr>
              <a:defRPr sz="1600">
                <a:solidFill>
                  <a:schemeClr val="tx2"/>
                </a:solidFill>
              </a:defRPr>
            </a:lvl1pPr>
            <a:lvl2pPr>
              <a:defRPr sz="1600">
                <a:solidFill>
                  <a:schemeClr val="tx2"/>
                </a:solidFill>
              </a:defRPr>
            </a:lvl2pPr>
            <a:lvl3pPr>
              <a:defRPr sz="1600">
                <a:solidFill>
                  <a:schemeClr val="tx2"/>
                </a:solidFill>
              </a:defRPr>
            </a:lvl3pPr>
            <a:lvl4pPr>
              <a:defRPr sz="1600">
                <a:solidFill>
                  <a:schemeClr val="tx2"/>
                </a:solidFill>
              </a:defRPr>
            </a:lvl4pPr>
            <a:lvl5pPr>
              <a:defRPr sz="16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EBF767-060A-4C00-9FC9-7D65EF868E38}"/>
              </a:ext>
            </a:extLst>
          </p:cNvPr>
          <p:cNvSpPr>
            <a:spLocks noGrp="1"/>
          </p:cNvSpPr>
          <p:nvPr>
            <p:ph type="body" sz="quarter" idx="3" hasCustomPrompt="1"/>
          </p:nvPr>
        </p:nvSpPr>
        <p:spPr>
          <a:xfrm>
            <a:off x="6615778" y="4921495"/>
            <a:ext cx="4890420" cy="823912"/>
          </a:xfrm>
        </p:spPr>
        <p:txBody>
          <a:bodyPr anchor="b">
            <a:normAutofit/>
          </a:bodyPr>
          <a:lstStyle>
            <a:lvl1pPr marL="0" indent="0" algn="r">
              <a:buNone/>
              <a:defRPr sz="1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 here. Keep text short. Stay within the box</a:t>
            </a:r>
          </a:p>
        </p:txBody>
      </p:sp>
      <p:sp>
        <p:nvSpPr>
          <p:cNvPr id="6" name="Content Placeholder 5">
            <a:extLst>
              <a:ext uri="{FF2B5EF4-FFF2-40B4-BE49-F238E27FC236}">
                <a16:creationId xmlns:a16="http://schemas.microsoft.com/office/drawing/2014/main" id="{4A3E354D-7FCE-4CED-8EA4-1B0AB129B313}"/>
              </a:ext>
            </a:extLst>
          </p:cNvPr>
          <p:cNvSpPr>
            <a:spLocks noGrp="1"/>
          </p:cNvSpPr>
          <p:nvPr>
            <p:ph sz="quarter" idx="4" hasCustomPrompt="1"/>
          </p:nvPr>
        </p:nvSpPr>
        <p:spPr>
          <a:xfrm>
            <a:off x="6608320" y="1390246"/>
            <a:ext cx="4897880" cy="3415673"/>
          </a:xfrm>
        </p:spPr>
        <p:txBody>
          <a:bodyPr/>
          <a:lstStyle>
            <a:lvl1pPr marL="0" indent="0" algn="ctr">
              <a:buNone/>
              <a:defRPr>
                <a:solidFill>
                  <a:schemeClr val="accent4"/>
                </a:solidFill>
              </a:defRPr>
            </a:lvl1pPr>
          </a:lstStyle>
          <a:p>
            <a:pPr lvl="0"/>
            <a:r>
              <a:rPr lang="en-US"/>
              <a:t>Click on the relevant icon to insert content</a:t>
            </a:r>
            <a:br>
              <a:rPr lang="en-US"/>
            </a:br>
            <a:r>
              <a:rPr lang="en-US"/>
              <a:t>(table, chart, smart-art, 3d model, image </a:t>
            </a:r>
            <a:r>
              <a:rPr lang="en-US" err="1"/>
              <a:t>etc</a:t>
            </a:r>
            <a:r>
              <a:rPr lang="en-US"/>
              <a:t>)</a:t>
            </a:r>
          </a:p>
        </p:txBody>
      </p:sp>
      <p:sp>
        <p:nvSpPr>
          <p:cNvPr id="11" name="Slide Number Placeholder 10">
            <a:extLst>
              <a:ext uri="{FF2B5EF4-FFF2-40B4-BE49-F238E27FC236}">
                <a16:creationId xmlns:a16="http://schemas.microsoft.com/office/drawing/2014/main" id="{A0313A5F-D85B-4C68-82C5-C7D2B00BFC43}"/>
              </a:ext>
            </a:extLst>
          </p:cNvPr>
          <p:cNvSpPr>
            <a:spLocks noGrp="1"/>
          </p:cNvSpPr>
          <p:nvPr>
            <p:ph type="sldNum" sz="quarter" idx="11"/>
          </p:nvPr>
        </p:nvSpPr>
        <p:spPr/>
        <p:txBody>
          <a:bodyPr/>
          <a:lstStyle/>
          <a:p>
            <a:fld id="{9BE895FD-3AE7-4BFE-B7CA-1D4CA5F3790D}" type="slidenum">
              <a:rPr lang="en-US" smtClean="0"/>
              <a:pPr/>
              <a:t>‹#›</a:t>
            </a:fld>
            <a:endParaRPr lang="en-US"/>
          </a:p>
        </p:txBody>
      </p:sp>
      <p:sp>
        <p:nvSpPr>
          <p:cNvPr id="7" name="Title 6">
            <a:extLst>
              <a:ext uri="{FF2B5EF4-FFF2-40B4-BE49-F238E27FC236}">
                <a16:creationId xmlns:a16="http://schemas.microsoft.com/office/drawing/2014/main" id="{F3A98330-36F1-4E62-872B-9D2BAB3A9580}"/>
              </a:ext>
            </a:extLst>
          </p:cNvPr>
          <p:cNvSpPr>
            <a:spLocks noGrp="1"/>
          </p:cNvSpPr>
          <p:nvPr>
            <p:ph type="title"/>
          </p:nvPr>
        </p:nvSpPr>
        <p:spPr/>
        <p:txBody>
          <a:bodyPr/>
          <a:lstStyle/>
          <a:p>
            <a:r>
              <a:rPr lang="en-US"/>
              <a:t>Click to edit Master title style</a:t>
            </a:r>
          </a:p>
        </p:txBody>
      </p:sp>
      <p:sp>
        <p:nvSpPr>
          <p:cNvPr id="25" name="Text Placeholder 8">
            <a:extLst>
              <a:ext uri="{FF2B5EF4-FFF2-40B4-BE49-F238E27FC236}">
                <a16:creationId xmlns:a16="http://schemas.microsoft.com/office/drawing/2014/main" id="{049E34DE-0FAA-4BDF-B980-D80876BEE296}"/>
              </a:ext>
            </a:extLst>
          </p:cNvPr>
          <p:cNvSpPr>
            <a:spLocks noGrp="1"/>
          </p:cNvSpPr>
          <p:nvPr>
            <p:ph type="body" sz="quarter" idx="17" hasCustomPrompt="1"/>
          </p:nvPr>
        </p:nvSpPr>
        <p:spPr>
          <a:xfrm>
            <a:off x="698500" y="6329851"/>
            <a:ext cx="2174096" cy="365125"/>
          </a:xfrm>
        </p:spPr>
        <p:txBody>
          <a:bodyPr lIns="72000" rIns="0" anchor="ctr" anchorCtr="0">
            <a:noAutofit/>
          </a:bodyPr>
          <a:lstStyle>
            <a:lvl1pPr marL="0" indent="0" algn="l">
              <a:buNone/>
              <a:defRPr sz="1000">
                <a:solidFill>
                  <a:schemeClr val="accent4"/>
                </a:solidFill>
              </a:defRPr>
            </a:lvl1pPr>
          </a:lstStyle>
          <a:p>
            <a:r>
              <a:rPr lang="en-US"/>
              <a:t>CONFIDENTIAL &amp; PROPRIETARY </a:t>
            </a:r>
          </a:p>
        </p:txBody>
      </p:sp>
    </p:spTree>
    <p:extLst>
      <p:ext uri="{BB962C8B-B14F-4D97-AF65-F5344CB8AC3E}">
        <p14:creationId xmlns:p14="http://schemas.microsoft.com/office/powerpoint/2010/main" val="3772509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3BA843-BB0D-4414-93AD-ED96C61977CE}"/>
              </a:ext>
            </a:extLst>
          </p:cNvPr>
          <p:cNvSpPr/>
          <p:nvPr userDrawn="1"/>
        </p:nvSpPr>
        <p:spPr>
          <a:xfrm>
            <a:off x="0" y="0"/>
            <a:ext cx="6096000" cy="59848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1D30DF-F135-4869-B67E-EB7D8BE21EE0}"/>
              </a:ext>
            </a:extLst>
          </p:cNvPr>
          <p:cNvSpPr>
            <a:spLocks noGrp="1"/>
          </p:cNvSpPr>
          <p:nvPr>
            <p:ph type="title"/>
          </p:nvPr>
        </p:nvSpPr>
        <p:spPr>
          <a:xfrm>
            <a:off x="694591" y="1160464"/>
            <a:ext cx="4706185" cy="1318846"/>
          </a:xfrm>
        </p:spPr>
        <p:txBody>
          <a:bodyPr anchor="b"/>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CFA5367-D15B-4C32-942F-7623CA5873F6}"/>
              </a:ext>
            </a:extLst>
          </p:cNvPr>
          <p:cNvSpPr>
            <a:spLocks noGrp="1"/>
          </p:cNvSpPr>
          <p:nvPr>
            <p:ph idx="1" hasCustomPrompt="1"/>
          </p:nvPr>
        </p:nvSpPr>
        <p:spPr>
          <a:xfrm>
            <a:off x="6096000" y="1"/>
            <a:ext cx="6096000" cy="5984874"/>
          </a:xfrm>
          <a:noFill/>
        </p:spPr>
        <p:txBody>
          <a:bodyPr lIns="72000" bIns="1260000" anchor="ctr" anchorCtr="0">
            <a:normAutofit/>
          </a:bodyPr>
          <a:lstStyle>
            <a:lvl1pPr marL="0" indent="0" algn="ctr">
              <a:buNone/>
              <a:defRPr sz="1400">
                <a:solidFill>
                  <a:schemeClr val="accent4"/>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on the relevant icon to insert content (table, chart, smart-art, 3d model, image </a:t>
            </a:r>
            <a:r>
              <a:rPr lang="en-US" err="1"/>
              <a:t>etc</a:t>
            </a:r>
            <a:r>
              <a:rPr lang="en-US"/>
              <a:t>)</a:t>
            </a:r>
          </a:p>
        </p:txBody>
      </p:sp>
      <p:sp>
        <p:nvSpPr>
          <p:cNvPr id="4" name="Text Placeholder 3">
            <a:extLst>
              <a:ext uri="{FF2B5EF4-FFF2-40B4-BE49-F238E27FC236}">
                <a16:creationId xmlns:a16="http://schemas.microsoft.com/office/drawing/2014/main" id="{670D2DEF-BD4A-4F11-8A52-761DBB9B6FEA}"/>
              </a:ext>
            </a:extLst>
          </p:cNvPr>
          <p:cNvSpPr>
            <a:spLocks noGrp="1"/>
          </p:cNvSpPr>
          <p:nvPr>
            <p:ph type="body" sz="half" idx="2"/>
          </p:nvPr>
        </p:nvSpPr>
        <p:spPr>
          <a:xfrm>
            <a:off x="694591" y="2637691"/>
            <a:ext cx="4696763" cy="2655277"/>
          </a:xfrm>
        </p:spPr>
        <p:txBody>
          <a:bodyPr/>
          <a:lstStyle>
            <a:lvl1pPr marL="0" indent="0">
              <a:buNone/>
              <a:defRPr sz="16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Slide Number Placeholder 8">
            <a:extLst>
              <a:ext uri="{FF2B5EF4-FFF2-40B4-BE49-F238E27FC236}">
                <a16:creationId xmlns:a16="http://schemas.microsoft.com/office/drawing/2014/main" id="{B43DC0E4-2996-4BDD-A68B-8EC01DBC25A2}"/>
              </a:ext>
            </a:extLst>
          </p:cNvPr>
          <p:cNvSpPr>
            <a:spLocks noGrp="1"/>
          </p:cNvSpPr>
          <p:nvPr>
            <p:ph type="sldNum" sz="quarter" idx="11"/>
          </p:nvPr>
        </p:nvSpPr>
        <p:spPr/>
        <p:txBody>
          <a:bodyPr/>
          <a:lstStyle/>
          <a:p>
            <a:fld id="{9BE895FD-3AE7-4BFE-B7CA-1D4CA5F3790D}" type="slidenum">
              <a:rPr lang="en-US" smtClean="0"/>
              <a:pPr/>
              <a:t>‹#›</a:t>
            </a:fld>
            <a:endParaRPr lang="en-US"/>
          </a:p>
        </p:txBody>
      </p:sp>
      <p:grpSp>
        <p:nvGrpSpPr>
          <p:cNvPr id="12" name="Group 11">
            <a:extLst>
              <a:ext uri="{FF2B5EF4-FFF2-40B4-BE49-F238E27FC236}">
                <a16:creationId xmlns:a16="http://schemas.microsoft.com/office/drawing/2014/main" id="{58368D49-DA1E-489B-B610-8079745F7743}"/>
              </a:ext>
            </a:extLst>
          </p:cNvPr>
          <p:cNvGrpSpPr/>
          <p:nvPr userDrawn="1"/>
        </p:nvGrpSpPr>
        <p:grpSpPr>
          <a:xfrm flipH="1">
            <a:off x="8738154" y="1160464"/>
            <a:ext cx="3453845" cy="4824412"/>
            <a:chOff x="0" y="18221"/>
            <a:chExt cx="4897224" cy="6840557"/>
          </a:xfrm>
          <a:solidFill>
            <a:schemeClr val="tx2">
              <a:alpha val="4000"/>
            </a:schemeClr>
          </a:solidFill>
        </p:grpSpPr>
        <p:sp>
          <p:nvSpPr>
            <p:cNvPr id="13" name="Freeform: Shape 12">
              <a:extLst>
                <a:ext uri="{FF2B5EF4-FFF2-40B4-BE49-F238E27FC236}">
                  <a16:creationId xmlns:a16="http://schemas.microsoft.com/office/drawing/2014/main" id="{D9234550-AD1A-4261-8CCC-7E03897E2D23}"/>
                </a:ext>
              </a:extLst>
            </p:cNvPr>
            <p:cNvSpPr/>
            <p:nvPr/>
          </p:nvSpPr>
          <p:spPr>
            <a:xfrm>
              <a:off x="0" y="2337534"/>
              <a:ext cx="2087062" cy="4196511"/>
            </a:xfrm>
            <a:custGeom>
              <a:avLst/>
              <a:gdLst>
                <a:gd name="connsiteX0" fmla="*/ 1458284 w 2087062"/>
                <a:gd name="connsiteY0" fmla="*/ 740949 h 4196511"/>
                <a:gd name="connsiteX1" fmla="*/ 1702699 w 2087062"/>
                <a:gd name="connsiteY1" fmla="*/ 859382 h 4196511"/>
                <a:gd name="connsiteX2" fmla="*/ 1978744 w 2087062"/>
                <a:gd name="connsiteY2" fmla="*/ 1429876 h 4196511"/>
                <a:gd name="connsiteX3" fmla="*/ 1868326 w 2087062"/>
                <a:gd name="connsiteY3" fmla="*/ 3030938 h 4196511"/>
                <a:gd name="connsiteX4" fmla="*/ 653727 w 2087062"/>
                <a:gd name="connsiteY4" fmla="*/ 4089112 h 4196511"/>
                <a:gd name="connsiteX5" fmla="*/ 50094 w 2087062"/>
                <a:gd name="connsiteY5" fmla="*/ 4196511 h 4196511"/>
                <a:gd name="connsiteX6" fmla="*/ 0 w 2087062"/>
                <a:gd name="connsiteY6" fmla="*/ 4195557 h 4196511"/>
                <a:gd name="connsiteX7" fmla="*/ 0 w 2087062"/>
                <a:gd name="connsiteY7" fmla="*/ 3623803 h 4196511"/>
                <a:gd name="connsiteX8" fmla="*/ 35375 w 2087062"/>
                <a:gd name="connsiteY8" fmla="*/ 3624811 h 4196511"/>
                <a:gd name="connsiteX9" fmla="*/ 488100 w 2087062"/>
                <a:gd name="connsiteY9" fmla="*/ 3546223 h 4196511"/>
                <a:gd name="connsiteX10" fmla="*/ 1445057 w 2087062"/>
                <a:gd name="connsiteY10" fmla="*/ 1613906 h 4196511"/>
                <a:gd name="connsiteX11" fmla="*/ 1233422 w 2087062"/>
                <a:gd name="connsiteY11" fmla="*/ 1199838 h 4196511"/>
                <a:gd name="connsiteX12" fmla="*/ 1297833 w 2087062"/>
                <a:gd name="connsiteY12" fmla="*/ 794971 h 4196511"/>
                <a:gd name="connsiteX13" fmla="*/ 1458284 w 2087062"/>
                <a:gd name="connsiteY13" fmla="*/ 740949 h 4196511"/>
                <a:gd name="connsiteX14" fmla="*/ 0 w 2087062"/>
                <a:gd name="connsiteY14" fmla="*/ 0 h 4196511"/>
                <a:gd name="connsiteX15" fmla="*/ 2774 w 2087062"/>
                <a:gd name="connsiteY15" fmla="*/ 281 h 4196511"/>
                <a:gd name="connsiteX16" fmla="*/ 239659 w 2087062"/>
                <a:gd name="connsiteY16" fmla="*/ 279687 h 4196511"/>
                <a:gd name="connsiteX17" fmla="*/ 46428 w 2087062"/>
                <a:gd name="connsiteY17" fmla="*/ 555732 h 4196511"/>
                <a:gd name="connsiteX18" fmla="*/ 5021 w 2087062"/>
                <a:gd name="connsiteY18" fmla="*/ 568384 h 4196511"/>
                <a:gd name="connsiteX19" fmla="*/ 0 w 2087062"/>
                <a:gd name="connsiteY19" fmla="*/ 569082 h 419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87062" h="4196511">
                  <a:moveTo>
                    <a:pt x="1458284" y="740949"/>
                  </a:moveTo>
                  <a:cubicBezTo>
                    <a:pt x="1551737" y="737894"/>
                    <a:pt x="1645190" y="778869"/>
                    <a:pt x="1702699" y="859382"/>
                  </a:cubicBezTo>
                  <a:cubicBezTo>
                    <a:pt x="1831520" y="1025009"/>
                    <a:pt x="1923535" y="1218241"/>
                    <a:pt x="1978744" y="1429876"/>
                  </a:cubicBezTo>
                  <a:cubicBezTo>
                    <a:pt x="2153573" y="1954363"/>
                    <a:pt x="2116767" y="2524856"/>
                    <a:pt x="1868326" y="3030938"/>
                  </a:cubicBezTo>
                  <a:cubicBezTo>
                    <a:pt x="1619886" y="3537021"/>
                    <a:pt x="1187415" y="3914283"/>
                    <a:pt x="653727" y="4089112"/>
                  </a:cubicBezTo>
                  <a:cubicBezTo>
                    <a:pt x="457045" y="4154673"/>
                    <a:pt x="253893" y="4190473"/>
                    <a:pt x="50094" y="4196511"/>
                  </a:cubicBezTo>
                  <a:lnTo>
                    <a:pt x="0" y="4195557"/>
                  </a:lnTo>
                  <a:lnTo>
                    <a:pt x="0" y="3623803"/>
                  </a:lnTo>
                  <a:lnTo>
                    <a:pt x="35375" y="3624811"/>
                  </a:lnTo>
                  <a:cubicBezTo>
                    <a:pt x="185636" y="3621704"/>
                    <a:pt x="338000" y="3596257"/>
                    <a:pt x="488100" y="3546223"/>
                  </a:cubicBezTo>
                  <a:cubicBezTo>
                    <a:pt x="1279430" y="3279379"/>
                    <a:pt x="1711901" y="2414437"/>
                    <a:pt x="1445057" y="1613906"/>
                  </a:cubicBezTo>
                  <a:cubicBezTo>
                    <a:pt x="1399050" y="1466682"/>
                    <a:pt x="1325437" y="1328659"/>
                    <a:pt x="1233422" y="1199838"/>
                  </a:cubicBezTo>
                  <a:cubicBezTo>
                    <a:pt x="1141407" y="1071017"/>
                    <a:pt x="1169012" y="886986"/>
                    <a:pt x="1297833" y="794971"/>
                  </a:cubicBezTo>
                  <a:cubicBezTo>
                    <a:pt x="1346141" y="760466"/>
                    <a:pt x="1402213" y="742782"/>
                    <a:pt x="1458284" y="740949"/>
                  </a:cubicBezTo>
                  <a:close/>
                  <a:moveTo>
                    <a:pt x="0" y="0"/>
                  </a:moveTo>
                  <a:lnTo>
                    <a:pt x="2774" y="281"/>
                  </a:lnTo>
                  <a:cubicBezTo>
                    <a:pt x="133986" y="27077"/>
                    <a:pt x="239659" y="142815"/>
                    <a:pt x="239659" y="279687"/>
                  </a:cubicBezTo>
                  <a:cubicBezTo>
                    <a:pt x="248861" y="408508"/>
                    <a:pt x="166047" y="518926"/>
                    <a:pt x="46428" y="555732"/>
                  </a:cubicBezTo>
                  <a:cubicBezTo>
                    <a:pt x="32626" y="560333"/>
                    <a:pt x="18823" y="564934"/>
                    <a:pt x="5021" y="568384"/>
                  </a:cubicBezTo>
                  <a:lnTo>
                    <a:pt x="0" y="569082"/>
                  </a:lnTo>
                  <a:close/>
                </a:path>
              </a:pathLst>
            </a:custGeom>
            <a:grpFill/>
            <a:ln w="9201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BC21ADEB-E3D0-4CEE-A5CC-089B48BFEACD}"/>
                </a:ext>
              </a:extLst>
            </p:cNvPr>
            <p:cNvSpPr/>
            <p:nvPr/>
          </p:nvSpPr>
          <p:spPr>
            <a:xfrm>
              <a:off x="515703" y="2516005"/>
              <a:ext cx="588896" cy="588896"/>
            </a:xfrm>
            <a:custGeom>
              <a:avLst/>
              <a:gdLst>
                <a:gd name="connsiteX0" fmla="*/ 588896 w 588896"/>
                <a:gd name="connsiteY0" fmla="*/ 294448 h 588896"/>
                <a:gd name="connsiteX1" fmla="*/ 294448 w 588896"/>
                <a:gd name="connsiteY1" fmla="*/ 588897 h 588896"/>
                <a:gd name="connsiteX2" fmla="*/ 0 w 588896"/>
                <a:gd name="connsiteY2" fmla="*/ 294448 h 588896"/>
                <a:gd name="connsiteX3" fmla="*/ 294448 w 588896"/>
                <a:gd name="connsiteY3" fmla="*/ 0 h 588896"/>
                <a:gd name="connsiteX4" fmla="*/ 588896 w 588896"/>
                <a:gd name="connsiteY4" fmla="*/ 294448 h 588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96" h="588896">
                  <a:moveTo>
                    <a:pt x="588896" y="294448"/>
                  </a:moveTo>
                  <a:cubicBezTo>
                    <a:pt x="588896" y="457067"/>
                    <a:pt x="457067" y="588897"/>
                    <a:pt x="294448" y="588897"/>
                  </a:cubicBezTo>
                  <a:cubicBezTo>
                    <a:pt x="131829" y="588897"/>
                    <a:pt x="0" y="457067"/>
                    <a:pt x="0" y="294448"/>
                  </a:cubicBezTo>
                  <a:cubicBezTo>
                    <a:pt x="0" y="131829"/>
                    <a:pt x="131829" y="0"/>
                    <a:pt x="294448" y="0"/>
                  </a:cubicBezTo>
                  <a:cubicBezTo>
                    <a:pt x="457067" y="0"/>
                    <a:pt x="588896" y="131829"/>
                    <a:pt x="588896" y="294448"/>
                  </a:cubicBezTo>
                  <a:close/>
                </a:path>
              </a:pathLst>
            </a:custGeom>
            <a:grpFill/>
            <a:ln w="9201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79C20DA-18F4-4C22-BD95-EE0640A5A389}"/>
                </a:ext>
              </a:extLst>
            </p:cNvPr>
            <p:cNvSpPr/>
            <p:nvPr/>
          </p:nvSpPr>
          <p:spPr>
            <a:xfrm>
              <a:off x="0" y="3721402"/>
              <a:ext cx="708936" cy="1417033"/>
            </a:xfrm>
            <a:custGeom>
              <a:avLst/>
              <a:gdLst>
                <a:gd name="connsiteX0" fmla="*/ 419 w 708936"/>
                <a:gd name="connsiteY0" fmla="*/ 0 h 1417033"/>
                <a:gd name="connsiteX1" fmla="*/ 708936 w 708936"/>
                <a:gd name="connsiteY1" fmla="*/ 708516 h 1417033"/>
                <a:gd name="connsiteX2" fmla="*/ 419 w 708936"/>
                <a:gd name="connsiteY2" fmla="*/ 1417033 h 1417033"/>
                <a:gd name="connsiteX3" fmla="*/ 0 w 708936"/>
                <a:gd name="connsiteY3" fmla="*/ 1416991 h 1417033"/>
                <a:gd name="connsiteX4" fmla="*/ 0 w 708936"/>
                <a:gd name="connsiteY4" fmla="*/ 42 h 1417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936" h="1417033">
                  <a:moveTo>
                    <a:pt x="419" y="0"/>
                  </a:moveTo>
                  <a:cubicBezTo>
                    <a:pt x="391722" y="0"/>
                    <a:pt x="708936" y="317213"/>
                    <a:pt x="708936" y="708516"/>
                  </a:cubicBezTo>
                  <a:cubicBezTo>
                    <a:pt x="708936" y="1099819"/>
                    <a:pt x="391722" y="1417033"/>
                    <a:pt x="419" y="1417033"/>
                  </a:cubicBezTo>
                  <a:lnTo>
                    <a:pt x="0" y="1416991"/>
                  </a:lnTo>
                  <a:lnTo>
                    <a:pt x="0" y="42"/>
                  </a:lnTo>
                  <a:close/>
                </a:path>
              </a:pathLst>
            </a:custGeom>
            <a:grpFill/>
            <a:ln w="9201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CCF1F755-0E5F-4EE9-903E-D0C608E78787}"/>
                </a:ext>
              </a:extLst>
            </p:cNvPr>
            <p:cNvSpPr/>
            <p:nvPr/>
          </p:nvSpPr>
          <p:spPr>
            <a:xfrm>
              <a:off x="0" y="1433750"/>
              <a:ext cx="3029631" cy="5425028"/>
            </a:xfrm>
            <a:custGeom>
              <a:avLst/>
              <a:gdLst>
                <a:gd name="connsiteX0" fmla="*/ 2763263 w 3029631"/>
                <a:gd name="connsiteY0" fmla="*/ 2490053 h 5425028"/>
                <a:gd name="connsiteX1" fmla="*/ 3018514 w 3029631"/>
                <a:gd name="connsiteY1" fmla="*/ 2748324 h 5425028"/>
                <a:gd name="connsiteX2" fmla="*/ 2862089 w 3029631"/>
                <a:gd name="connsiteY2" fmla="*/ 4054939 h 5425028"/>
                <a:gd name="connsiteX3" fmla="*/ 2236386 w 3029631"/>
                <a:gd name="connsiteY3" fmla="*/ 5085508 h 5425028"/>
                <a:gd name="connsiteX4" fmla="*/ 2027627 w 3029631"/>
                <a:gd name="connsiteY4" fmla="*/ 5288948 h 5425028"/>
                <a:gd name="connsiteX5" fmla="*/ 1858522 w 3029631"/>
                <a:gd name="connsiteY5" fmla="*/ 5425028 h 5425028"/>
                <a:gd name="connsiteX6" fmla="*/ 429025 w 3029631"/>
                <a:gd name="connsiteY6" fmla="*/ 5425028 h 5425028"/>
                <a:gd name="connsiteX7" fmla="*/ 594348 w 3029631"/>
                <a:gd name="connsiteY7" fmla="*/ 5393184 h 5425028"/>
                <a:gd name="connsiteX8" fmla="*/ 1049391 w 3029631"/>
                <a:gd name="connsiteY8" fmla="*/ 5232732 h 5425028"/>
                <a:gd name="connsiteX9" fmla="*/ 2309999 w 3029631"/>
                <a:gd name="connsiteY9" fmla="*/ 3852506 h 5425028"/>
                <a:gd name="connsiteX10" fmla="*/ 2448021 w 3029631"/>
                <a:gd name="connsiteY10" fmla="*/ 2803534 h 5425028"/>
                <a:gd name="connsiteX11" fmla="*/ 2705663 w 3029631"/>
                <a:gd name="connsiteY11" fmla="*/ 2490682 h 5425028"/>
                <a:gd name="connsiteX12" fmla="*/ 2763263 w 3029631"/>
                <a:gd name="connsiteY12" fmla="*/ 2490053 h 5425028"/>
                <a:gd name="connsiteX13" fmla="*/ 4589 w 3029631"/>
                <a:gd name="connsiteY13" fmla="*/ 201 h 5425028"/>
                <a:gd name="connsiteX14" fmla="*/ 1040190 w 3029631"/>
                <a:gd name="connsiteY14" fmla="*/ 181103 h 5425028"/>
                <a:gd name="connsiteX15" fmla="*/ 2135170 w 3029631"/>
                <a:gd name="connsiteY15" fmla="*/ 871216 h 5425028"/>
                <a:gd name="connsiteX16" fmla="*/ 2135170 w 3029631"/>
                <a:gd name="connsiteY16" fmla="*/ 1276083 h 5425028"/>
                <a:gd name="connsiteX17" fmla="*/ 1831520 w 3029631"/>
                <a:gd name="connsiteY17" fmla="*/ 1340493 h 5425028"/>
                <a:gd name="connsiteX18" fmla="*/ 1730303 w 3029631"/>
                <a:gd name="connsiteY18" fmla="*/ 1276083 h 5425028"/>
                <a:gd name="connsiteX19" fmla="*/ 846958 w 3029631"/>
                <a:gd name="connsiteY19" fmla="*/ 714791 h 5425028"/>
                <a:gd name="connsiteX20" fmla="*/ 137382 w 3029631"/>
                <a:gd name="connsiteY20" fmla="*/ 571161 h 5425028"/>
                <a:gd name="connsiteX21" fmla="*/ 0 w 3029631"/>
                <a:gd name="connsiteY21" fmla="*/ 570418 h 5425028"/>
                <a:gd name="connsiteX22" fmla="*/ 0 w 3029631"/>
                <a:gd name="connsiteY22" fmla="*/ 385 h 54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29631" h="5425028">
                  <a:moveTo>
                    <a:pt x="2763263" y="2490053"/>
                  </a:moveTo>
                  <a:cubicBezTo>
                    <a:pt x="2894726" y="2502759"/>
                    <a:pt x="3002412" y="2611452"/>
                    <a:pt x="3018514" y="2748324"/>
                  </a:cubicBezTo>
                  <a:cubicBezTo>
                    <a:pt x="3055321" y="3189997"/>
                    <a:pt x="3000112" y="3631670"/>
                    <a:pt x="2862089" y="4054939"/>
                  </a:cubicBezTo>
                  <a:cubicBezTo>
                    <a:pt x="2724066" y="4441402"/>
                    <a:pt x="2512431" y="4791060"/>
                    <a:pt x="2236386" y="5085508"/>
                  </a:cubicBezTo>
                  <a:cubicBezTo>
                    <a:pt x="2169675" y="5156820"/>
                    <a:pt x="2100089" y="5224681"/>
                    <a:pt x="2027627" y="5288948"/>
                  </a:cubicBezTo>
                  <a:lnTo>
                    <a:pt x="1858522" y="5425028"/>
                  </a:lnTo>
                  <a:lnTo>
                    <a:pt x="429025" y="5425028"/>
                  </a:lnTo>
                  <a:lnTo>
                    <a:pt x="594348" y="5393184"/>
                  </a:lnTo>
                  <a:cubicBezTo>
                    <a:pt x="749767" y="5355228"/>
                    <a:pt x="902167" y="5301744"/>
                    <a:pt x="1049391" y="5232732"/>
                  </a:cubicBezTo>
                  <a:cubicBezTo>
                    <a:pt x="1638288" y="4956687"/>
                    <a:pt x="2089162" y="4469007"/>
                    <a:pt x="2309999" y="3852506"/>
                  </a:cubicBezTo>
                  <a:cubicBezTo>
                    <a:pt x="2429618" y="3512050"/>
                    <a:pt x="2475625" y="3162392"/>
                    <a:pt x="2448021" y="2803534"/>
                  </a:cubicBezTo>
                  <a:cubicBezTo>
                    <a:pt x="2429618" y="2647108"/>
                    <a:pt x="2549238" y="2509085"/>
                    <a:pt x="2705663" y="2490682"/>
                  </a:cubicBezTo>
                  <a:cubicBezTo>
                    <a:pt x="2725216" y="2488382"/>
                    <a:pt x="2744482" y="2488238"/>
                    <a:pt x="2763263" y="2490053"/>
                  </a:cubicBezTo>
                  <a:close/>
                  <a:moveTo>
                    <a:pt x="4589" y="201"/>
                  </a:moveTo>
                  <a:cubicBezTo>
                    <a:pt x="356834" y="-4077"/>
                    <a:pt x="702034" y="60334"/>
                    <a:pt x="1040190" y="181103"/>
                  </a:cubicBezTo>
                  <a:cubicBezTo>
                    <a:pt x="1454258" y="328327"/>
                    <a:pt x="1822318" y="558365"/>
                    <a:pt x="2135170" y="871216"/>
                  </a:cubicBezTo>
                  <a:cubicBezTo>
                    <a:pt x="2245588" y="981635"/>
                    <a:pt x="2245588" y="1165665"/>
                    <a:pt x="2135170" y="1276083"/>
                  </a:cubicBezTo>
                  <a:cubicBezTo>
                    <a:pt x="2052356" y="1358897"/>
                    <a:pt x="1932736" y="1377300"/>
                    <a:pt x="1831520" y="1340493"/>
                  </a:cubicBezTo>
                  <a:cubicBezTo>
                    <a:pt x="1794713" y="1331292"/>
                    <a:pt x="1757908" y="1303687"/>
                    <a:pt x="1730303" y="1276083"/>
                  </a:cubicBezTo>
                  <a:cubicBezTo>
                    <a:pt x="1481863" y="1027642"/>
                    <a:pt x="1187414" y="834410"/>
                    <a:pt x="846958" y="714791"/>
                  </a:cubicBezTo>
                  <a:cubicBezTo>
                    <a:pt x="615770" y="631977"/>
                    <a:pt x="376819" y="584101"/>
                    <a:pt x="137382" y="571161"/>
                  </a:cubicBezTo>
                  <a:lnTo>
                    <a:pt x="0" y="570418"/>
                  </a:lnTo>
                  <a:lnTo>
                    <a:pt x="0" y="385"/>
                  </a:lnTo>
                  <a:close/>
                </a:path>
              </a:pathLst>
            </a:custGeom>
            <a:grpFill/>
            <a:ln w="9201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A3BAE95C-9CBE-4354-B305-4B9E3522D613}"/>
                </a:ext>
              </a:extLst>
            </p:cNvPr>
            <p:cNvSpPr/>
            <p:nvPr/>
          </p:nvSpPr>
          <p:spPr>
            <a:xfrm>
              <a:off x="2190378" y="2976080"/>
              <a:ext cx="588896" cy="588896"/>
            </a:xfrm>
            <a:custGeom>
              <a:avLst/>
              <a:gdLst>
                <a:gd name="connsiteX0" fmla="*/ 588897 w 588896"/>
                <a:gd name="connsiteY0" fmla="*/ 294448 h 588896"/>
                <a:gd name="connsiteX1" fmla="*/ 294449 w 588896"/>
                <a:gd name="connsiteY1" fmla="*/ 588897 h 588896"/>
                <a:gd name="connsiteX2" fmla="*/ 1 w 588896"/>
                <a:gd name="connsiteY2" fmla="*/ 294448 h 588896"/>
                <a:gd name="connsiteX3" fmla="*/ 294449 w 588896"/>
                <a:gd name="connsiteY3" fmla="*/ 0 h 588896"/>
                <a:gd name="connsiteX4" fmla="*/ 588897 w 588896"/>
                <a:gd name="connsiteY4" fmla="*/ 294448 h 588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96" h="588896">
                  <a:moveTo>
                    <a:pt x="588897" y="294448"/>
                  </a:moveTo>
                  <a:cubicBezTo>
                    <a:pt x="588897" y="457067"/>
                    <a:pt x="457068" y="588897"/>
                    <a:pt x="294449" y="588897"/>
                  </a:cubicBezTo>
                  <a:cubicBezTo>
                    <a:pt x="131829" y="588897"/>
                    <a:pt x="1" y="457067"/>
                    <a:pt x="1" y="294448"/>
                  </a:cubicBezTo>
                  <a:cubicBezTo>
                    <a:pt x="1" y="131829"/>
                    <a:pt x="131829" y="0"/>
                    <a:pt x="294449" y="0"/>
                  </a:cubicBezTo>
                  <a:cubicBezTo>
                    <a:pt x="457068" y="0"/>
                    <a:pt x="588897" y="131829"/>
                    <a:pt x="588897" y="294448"/>
                  </a:cubicBezTo>
                  <a:close/>
                </a:path>
              </a:pathLst>
            </a:custGeom>
            <a:grpFill/>
            <a:ln w="9201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96F01366-8D6D-4912-90A2-A3C2F4B2357A}"/>
                </a:ext>
              </a:extLst>
            </p:cNvPr>
            <p:cNvSpPr/>
            <p:nvPr/>
          </p:nvSpPr>
          <p:spPr>
            <a:xfrm>
              <a:off x="0" y="474518"/>
              <a:ext cx="3958140" cy="6383482"/>
            </a:xfrm>
            <a:custGeom>
              <a:avLst/>
              <a:gdLst>
                <a:gd name="connsiteX0" fmla="*/ 2909696 w 3958140"/>
                <a:gd name="connsiteY0" fmla="*/ 1450865 h 6383482"/>
                <a:gd name="connsiteX1" fmla="*/ 3156537 w 3958140"/>
                <a:gd name="connsiteY1" fmla="*/ 1563008 h 6383482"/>
                <a:gd name="connsiteX2" fmla="*/ 3911061 w 3958140"/>
                <a:gd name="connsiteY2" fmla="*/ 3348101 h 6383482"/>
                <a:gd name="connsiteX3" fmla="*/ 3837449 w 3958140"/>
                <a:gd name="connsiteY3" fmla="*/ 4921559 h 6383482"/>
                <a:gd name="connsiteX4" fmla="*/ 3193343 w 3958140"/>
                <a:gd name="connsiteY4" fmla="*/ 6292584 h 6383482"/>
                <a:gd name="connsiteX5" fmla="*/ 3119801 w 3958140"/>
                <a:gd name="connsiteY5" fmla="*/ 6383482 h 6383482"/>
                <a:gd name="connsiteX6" fmla="*/ 2344295 w 3958140"/>
                <a:gd name="connsiteY6" fmla="*/ 6383482 h 6383482"/>
                <a:gd name="connsiteX7" fmla="*/ 2512558 w 3958140"/>
                <a:gd name="connsiteY7" fmla="*/ 6212898 h 6383482"/>
                <a:gd name="connsiteX8" fmla="*/ 2724066 w 3958140"/>
                <a:gd name="connsiteY8" fmla="*/ 5952128 h 6383482"/>
                <a:gd name="connsiteX9" fmla="*/ 3340567 w 3958140"/>
                <a:gd name="connsiteY9" fmla="*/ 3440116 h 6383482"/>
                <a:gd name="connsiteX10" fmla="*/ 2696462 w 3958140"/>
                <a:gd name="connsiteY10" fmla="*/ 1912665 h 6383482"/>
                <a:gd name="connsiteX11" fmla="*/ 2751671 w 3958140"/>
                <a:gd name="connsiteY11" fmla="*/ 1507799 h 6383482"/>
                <a:gd name="connsiteX12" fmla="*/ 2909696 w 3958140"/>
                <a:gd name="connsiteY12" fmla="*/ 1450865 h 6383482"/>
                <a:gd name="connsiteX13" fmla="*/ 0 w 3958140"/>
                <a:gd name="connsiteY13" fmla="*/ 0 h 6383482"/>
                <a:gd name="connsiteX14" fmla="*/ 131972 w 3958140"/>
                <a:gd name="connsiteY14" fmla="*/ 279 h 6383482"/>
                <a:gd name="connsiteX15" fmla="*/ 1334638 w 3958140"/>
                <a:gd name="connsiteY15" fmla="*/ 228789 h 6383482"/>
                <a:gd name="connsiteX16" fmla="*/ 1509467 w 3958140"/>
                <a:gd name="connsiteY16" fmla="*/ 596849 h 6383482"/>
                <a:gd name="connsiteX17" fmla="*/ 1279429 w 3958140"/>
                <a:gd name="connsiteY17" fmla="*/ 780880 h 6383482"/>
                <a:gd name="connsiteX18" fmla="*/ 1141406 w 3958140"/>
                <a:gd name="connsiteY18" fmla="*/ 771678 h 6383482"/>
                <a:gd name="connsiteX19" fmla="*/ 113515 w 3958140"/>
                <a:gd name="connsiteY19" fmla="*/ 579831 h 6383482"/>
                <a:gd name="connsiteX20" fmla="*/ 0 w 3958140"/>
                <a:gd name="connsiteY20" fmla="*/ 579317 h 638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58140" h="6383482">
                  <a:moveTo>
                    <a:pt x="2909696" y="1450865"/>
                  </a:moveTo>
                  <a:cubicBezTo>
                    <a:pt x="3001262" y="1445114"/>
                    <a:pt x="3093277" y="1482495"/>
                    <a:pt x="3156537" y="1563008"/>
                  </a:cubicBezTo>
                  <a:cubicBezTo>
                    <a:pt x="3552202" y="2087494"/>
                    <a:pt x="3819045" y="2703995"/>
                    <a:pt x="3911061" y="3348101"/>
                  </a:cubicBezTo>
                  <a:cubicBezTo>
                    <a:pt x="3993874" y="3881789"/>
                    <a:pt x="3966270" y="4406274"/>
                    <a:pt x="3837449" y="4921559"/>
                  </a:cubicBezTo>
                  <a:cubicBezTo>
                    <a:pt x="3717829" y="5418440"/>
                    <a:pt x="3496993" y="5878516"/>
                    <a:pt x="3193343" y="6292584"/>
                  </a:cubicBezTo>
                  <a:lnTo>
                    <a:pt x="3119801" y="6383482"/>
                  </a:lnTo>
                  <a:lnTo>
                    <a:pt x="2344295" y="6383482"/>
                  </a:lnTo>
                  <a:lnTo>
                    <a:pt x="2512558" y="6212898"/>
                  </a:lnTo>
                  <a:cubicBezTo>
                    <a:pt x="2586763" y="6129976"/>
                    <a:pt x="2657355" y="6042993"/>
                    <a:pt x="2724066" y="5952128"/>
                  </a:cubicBezTo>
                  <a:cubicBezTo>
                    <a:pt x="3257754" y="5225209"/>
                    <a:pt x="3478590" y="4332662"/>
                    <a:pt x="3340567" y="3440116"/>
                  </a:cubicBezTo>
                  <a:cubicBezTo>
                    <a:pt x="3257754" y="2888025"/>
                    <a:pt x="3036917" y="2354338"/>
                    <a:pt x="2696462" y="1912665"/>
                  </a:cubicBezTo>
                  <a:cubicBezTo>
                    <a:pt x="2604447" y="1783844"/>
                    <a:pt x="2622849" y="1609016"/>
                    <a:pt x="2751671" y="1507799"/>
                  </a:cubicBezTo>
                  <a:cubicBezTo>
                    <a:pt x="2799979" y="1473294"/>
                    <a:pt x="2854757" y="1454316"/>
                    <a:pt x="2909696" y="1450865"/>
                  </a:cubicBezTo>
                  <a:close/>
                  <a:moveTo>
                    <a:pt x="0" y="0"/>
                  </a:moveTo>
                  <a:lnTo>
                    <a:pt x="131972" y="279"/>
                  </a:lnTo>
                  <a:cubicBezTo>
                    <a:pt x="542446" y="13848"/>
                    <a:pt x="949325" y="90767"/>
                    <a:pt x="1334638" y="228789"/>
                  </a:cubicBezTo>
                  <a:cubicBezTo>
                    <a:pt x="1481863" y="283998"/>
                    <a:pt x="1564676" y="449625"/>
                    <a:pt x="1509467" y="596849"/>
                  </a:cubicBezTo>
                  <a:cubicBezTo>
                    <a:pt x="1472661" y="698066"/>
                    <a:pt x="1380645" y="762477"/>
                    <a:pt x="1279429" y="780880"/>
                  </a:cubicBezTo>
                  <a:cubicBezTo>
                    <a:pt x="1233421" y="790081"/>
                    <a:pt x="1187414" y="790081"/>
                    <a:pt x="1141406" y="771678"/>
                  </a:cubicBezTo>
                  <a:cubicBezTo>
                    <a:pt x="813603" y="656660"/>
                    <a:pt x="464233" y="591961"/>
                    <a:pt x="113515" y="579831"/>
                  </a:cubicBezTo>
                  <a:lnTo>
                    <a:pt x="0" y="579317"/>
                  </a:lnTo>
                  <a:close/>
                </a:path>
              </a:pathLst>
            </a:custGeom>
            <a:grpFill/>
            <a:ln w="9201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86035036-75E0-41DA-A3B4-A49526B2EBCA}"/>
                </a:ext>
              </a:extLst>
            </p:cNvPr>
            <p:cNvSpPr/>
            <p:nvPr/>
          </p:nvSpPr>
          <p:spPr>
            <a:xfrm>
              <a:off x="1877526" y="1172584"/>
              <a:ext cx="588896" cy="588896"/>
            </a:xfrm>
            <a:custGeom>
              <a:avLst/>
              <a:gdLst>
                <a:gd name="connsiteX0" fmla="*/ 588897 w 588896"/>
                <a:gd name="connsiteY0" fmla="*/ 294448 h 588896"/>
                <a:gd name="connsiteX1" fmla="*/ 294449 w 588896"/>
                <a:gd name="connsiteY1" fmla="*/ 588897 h 588896"/>
                <a:gd name="connsiteX2" fmla="*/ 1 w 588896"/>
                <a:gd name="connsiteY2" fmla="*/ 294448 h 588896"/>
                <a:gd name="connsiteX3" fmla="*/ 294449 w 588896"/>
                <a:gd name="connsiteY3" fmla="*/ 0 h 588896"/>
                <a:gd name="connsiteX4" fmla="*/ 588897 w 588896"/>
                <a:gd name="connsiteY4" fmla="*/ 294448 h 588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96" h="588896">
                  <a:moveTo>
                    <a:pt x="588897" y="294448"/>
                  </a:moveTo>
                  <a:cubicBezTo>
                    <a:pt x="588897" y="457068"/>
                    <a:pt x="457068" y="588897"/>
                    <a:pt x="294449" y="588897"/>
                  </a:cubicBezTo>
                  <a:cubicBezTo>
                    <a:pt x="131829" y="588897"/>
                    <a:pt x="1" y="457068"/>
                    <a:pt x="1" y="294448"/>
                  </a:cubicBezTo>
                  <a:cubicBezTo>
                    <a:pt x="1" y="131829"/>
                    <a:pt x="131829" y="0"/>
                    <a:pt x="294449" y="0"/>
                  </a:cubicBezTo>
                  <a:cubicBezTo>
                    <a:pt x="457068" y="0"/>
                    <a:pt x="588897" y="131829"/>
                    <a:pt x="588897" y="294448"/>
                  </a:cubicBezTo>
                  <a:close/>
                </a:path>
              </a:pathLst>
            </a:custGeom>
            <a:grpFill/>
            <a:ln w="9201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8715DE60-F75A-48AA-A519-BC54807A846F}"/>
                </a:ext>
              </a:extLst>
            </p:cNvPr>
            <p:cNvSpPr/>
            <p:nvPr/>
          </p:nvSpPr>
          <p:spPr>
            <a:xfrm>
              <a:off x="0" y="18221"/>
              <a:ext cx="4897224" cy="6839779"/>
            </a:xfrm>
            <a:custGeom>
              <a:avLst/>
              <a:gdLst>
                <a:gd name="connsiteX0" fmla="*/ 4414556 w 4897224"/>
                <a:gd name="connsiteY0" fmla="*/ 2720491 h 6839779"/>
                <a:gd name="connsiteX1" fmla="*/ 4665585 w 4897224"/>
                <a:gd name="connsiteY1" fmla="*/ 2921055 h 6839779"/>
                <a:gd name="connsiteX2" fmla="*/ 4757600 w 4897224"/>
                <a:gd name="connsiteY2" fmla="*/ 5561888 h 6839779"/>
                <a:gd name="connsiteX3" fmla="*/ 4326369 w 4897224"/>
                <a:gd name="connsiteY3" fmla="*/ 6700216 h 6839779"/>
                <a:gd name="connsiteX4" fmla="*/ 4248434 w 4897224"/>
                <a:gd name="connsiteY4" fmla="*/ 6839779 h 6839779"/>
                <a:gd name="connsiteX5" fmla="*/ 3580781 w 4897224"/>
                <a:gd name="connsiteY5" fmla="*/ 6839779 h 6839779"/>
                <a:gd name="connsiteX6" fmla="*/ 3595352 w 4897224"/>
                <a:gd name="connsiteY6" fmla="*/ 6819170 h 6839779"/>
                <a:gd name="connsiteX7" fmla="*/ 4196308 w 4897224"/>
                <a:gd name="connsiteY7" fmla="*/ 5442269 h 6839779"/>
                <a:gd name="connsiteX8" fmla="*/ 4113494 w 4897224"/>
                <a:gd name="connsiteY8" fmla="*/ 3105085 h 6839779"/>
                <a:gd name="connsiteX9" fmla="*/ 4297524 w 4897224"/>
                <a:gd name="connsiteY9" fmla="*/ 2737025 h 6839779"/>
                <a:gd name="connsiteX10" fmla="*/ 4414556 w 4897224"/>
                <a:gd name="connsiteY10" fmla="*/ 2720491 h 6839779"/>
                <a:gd name="connsiteX11" fmla="*/ 0 w 4897224"/>
                <a:gd name="connsiteY11" fmla="*/ 0 h 6839779"/>
                <a:gd name="connsiteX12" fmla="*/ 2122213 w 4897224"/>
                <a:gd name="connsiteY12" fmla="*/ 0 h 6839779"/>
                <a:gd name="connsiteX13" fmla="*/ 2403164 w 4897224"/>
                <a:gd name="connsiteY13" fmla="*/ 145650 h 6839779"/>
                <a:gd name="connsiteX14" fmla="*/ 3469389 w 4897224"/>
                <a:gd name="connsiteY14" fmla="*/ 961133 h 6839779"/>
                <a:gd name="connsiteX15" fmla="*/ 3469389 w 4897224"/>
                <a:gd name="connsiteY15" fmla="*/ 1366000 h 6839779"/>
                <a:gd name="connsiteX16" fmla="*/ 3193343 w 4897224"/>
                <a:gd name="connsiteY16" fmla="*/ 1439612 h 6839779"/>
                <a:gd name="connsiteX17" fmla="*/ 3055321 w 4897224"/>
                <a:gd name="connsiteY17" fmla="*/ 1366000 h 6839779"/>
                <a:gd name="connsiteX18" fmla="*/ 1012585 w 4897224"/>
                <a:gd name="connsiteY18" fmla="*/ 215811 h 6839779"/>
                <a:gd name="connsiteX19" fmla="*/ 160295 w 4897224"/>
                <a:gd name="connsiteY19" fmla="*/ 97341 h 6839779"/>
                <a:gd name="connsiteX20" fmla="*/ 0 w 4897224"/>
                <a:gd name="connsiteY20" fmla="*/ 95559 h 683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97224" h="6839779">
                  <a:moveTo>
                    <a:pt x="4414556" y="2720491"/>
                  </a:moveTo>
                  <a:cubicBezTo>
                    <a:pt x="4529288" y="2727824"/>
                    <a:pt x="4631079" y="2803736"/>
                    <a:pt x="4665585" y="2921055"/>
                  </a:cubicBezTo>
                  <a:cubicBezTo>
                    <a:pt x="4941630" y="3776795"/>
                    <a:pt x="4969234" y="4687745"/>
                    <a:pt x="4757600" y="5561888"/>
                  </a:cubicBezTo>
                  <a:cubicBezTo>
                    <a:pt x="4659834" y="5958703"/>
                    <a:pt x="4515341" y="6341141"/>
                    <a:pt x="4326369" y="6700216"/>
                  </a:cubicBezTo>
                  <a:lnTo>
                    <a:pt x="4248434" y="6839779"/>
                  </a:lnTo>
                  <a:lnTo>
                    <a:pt x="3580781" y="6839779"/>
                  </a:lnTo>
                  <a:lnTo>
                    <a:pt x="3595352" y="6819170"/>
                  </a:lnTo>
                  <a:cubicBezTo>
                    <a:pt x="3877274" y="6398363"/>
                    <a:pt x="4075538" y="5941451"/>
                    <a:pt x="4196308" y="5442269"/>
                  </a:cubicBezTo>
                  <a:cubicBezTo>
                    <a:pt x="4389539" y="4669342"/>
                    <a:pt x="4352733" y="3859609"/>
                    <a:pt x="4113494" y="3105085"/>
                  </a:cubicBezTo>
                  <a:cubicBezTo>
                    <a:pt x="4058285" y="2948659"/>
                    <a:pt x="4141098" y="2783032"/>
                    <a:pt x="4297524" y="2737025"/>
                  </a:cubicBezTo>
                  <a:cubicBezTo>
                    <a:pt x="4336631" y="2723223"/>
                    <a:pt x="4376312" y="2718047"/>
                    <a:pt x="4414556" y="2720491"/>
                  </a:cubicBezTo>
                  <a:close/>
                  <a:moveTo>
                    <a:pt x="0" y="0"/>
                  </a:moveTo>
                  <a:lnTo>
                    <a:pt x="2122213" y="0"/>
                  </a:lnTo>
                  <a:lnTo>
                    <a:pt x="2403164" y="145650"/>
                  </a:lnTo>
                  <a:cubicBezTo>
                    <a:pt x="2793078" y="365336"/>
                    <a:pt x="3151937" y="639081"/>
                    <a:pt x="3469389" y="961133"/>
                  </a:cubicBezTo>
                  <a:cubicBezTo>
                    <a:pt x="3579806" y="1071551"/>
                    <a:pt x="3579806" y="1255582"/>
                    <a:pt x="3469389" y="1366000"/>
                  </a:cubicBezTo>
                  <a:cubicBezTo>
                    <a:pt x="3395776" y="1439612"/>
                    <a:pt x="3285359" y="1458015"/>
                    <a:pt x="3193343" y="1439612"/>
                  </a:cubicBezTo>
                  <a:cubicBezTo>
                    <a:pt x="3138135" y="1430410"/>
                    <a:pt x="3092127" y="1402806"/>
                    <a:pt x="3055321" y="1366000"/>
                  </a:cubicBezTo>
                  <a:cubicBezTo>
                    <a:pt x="2494029" y="795506"/>
                    <a:pt x="1785512" y="399841"/>
                    <a:pt x="1012585" y="215811"/>
                  </a:cubicBezTo>
                  <a:cubicBezTo>
                    <a:pt x="731939" y="146800"/>
                    <a:pt x="446692" y="107693"/>
                    <a:pt x="160295" y="97341"/>
                  </a:cubicBezTo>
                  <a:lnTo>
                    <a:pt x="0" y="95559"/>
                  </a:lnTo>
                  <a:close/>
                </a:path>
              </a:pathLst>
            </a:custGeom>
            <a:grpFill/>
            <a:ln w="9201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02716EB0-E820-4A66-9361-1E7B5A484C25}"/>
                </a:ext>
              </a:extLst>
            </p:cNvPr>
            <p:cNvSpPr/>
            <p:nvPr/>
          </p:nvSpPr>
          <p:spPr>
            <a:xfrm>
              <a:off x="3644216" y="1733876"/>
              <a:ext cx="588896" cy="588896"/>
            </a:xfrm>
            <a:custGeom>
              <a:avLst/>
              <a:gdLst>
                <a:gd name="connsiteX0" fmla="*/ 588896 w 588896"/>
                <a:gd name="connsiteY0" fmla="*/ 294448 h 588896"/>
                <a:gd name="connsiteX1" fmla="*/ 294448 w 588896"/>
                <a:gd name="connsiteY1" fmla="*/ 588897 h 588896"/>
                <a:gd name="connsiteX2" fmla="*/ 0 w 588896"/>
                <a:gd name="connsiteY2" fmla="*/ 294448 h 588896"/>
                <a:gd name="connsiteX3" fmla="*/ 294448 w 588896"/>
                <a:gd name="connsiteY3" fmla="*/ 0 h 588896"/>
                <a:gd name="connsiteX4" fmla="*/ 588896 w 588896"/>
                <a:gd name="connsiteY4" fmla="*/ 294448 h 588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96" h="588896">
                  <a:moveTo>
                    <a:pt x="588896" y="294448"/>
                  </a:moveTo>
                  <a:cubicBezTo>
                    <a:pt x="588896" y="457068"/>
                    <a:pt x="457068" y="588897"/>
                    <a:pt x="294448" y="588897"/>
                  </a:cubicBezTo>
                  <a:cubicBezTo>
                    <a:pt x="131829" y="588897"/>
                    <a:pt x="0" y="457068"/>
                    <a:pt x="0" y="294448"/>
                  </a:cubicBezTo>
                  <a:cubicBezTo>
                    <a:pt x="0" y="131829"/>
                    <a:pt x="131829" y="0"/>
                    <a:pt x="294448" y="0"/>
                  </a:cubicBezTo>
                  <a:cubicBezTo>
                    <a:pt x="457068" y="0"/>
                    <a:pt x="588896" y="131829"/>
                    <a:pt x="588896" y="294448"/>
                  </a:cubicBezTo>
                  <a:close/>
                </a:path>
              </a:pathLst>
            </a:custGeom>
            <a:grpFill/>
            <a:ln w="92015" cap="flat">
              <a:noFill/>
              <a:prstDash val="solid"/>
              <a:miter/>
            </a:ln>
          </p:spPr>
          <p:txBody>
            <a:bodyPr rtlCol="0" anchor="ctr"/>
            <a:lstStyle/>
            <a:p>
              <a:endParaRPr lang="en-US"/>
            </a:p>
          </p:txBody>
        </p:sp>
      </p:grpSp>
    </p:spTree>
    <p:extLst>
      <p:ext uri="{BB962C8B-B14F-4D97-AF65-F5344CB8AC3E}">
        <p14:creationId xmlns:p14="http://schemas.microsoft.com/office/powerpoint/2010/main" val="4179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Left Caption">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A868D506-144D-444E-B80F-C0605791F231}"/>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15060" r="27452"/>
          <a:stretch/>
        </p:blipFill>
        <p:spPr>
          <a:xfrm flipH="1">
            <a:off x="0" y="0"/>
            <a:ext cx="2660685" cy="3115183"/>
          </a:xfrm>
          <a:prstGeom prst="rect">
            <a:avLst/>
          </a:prstGeom>
        </p:spPr>
      </p:pic>
      <p:sp>
        <p:nvSpPr>
          <p:cNvPr id="12" name="Rectangle 11">
            <a:extLst>
              <a:ext uri="{FF2B5EF4-FFF2-40B4-BE49-F238E27FC236}">
                <a16:creationId xmlns:a16="http://schemas.microsoft.com/office/drawing/2014/main" id="{0D19FF79-AC24-4D04-9E1C-65FE0267ECAC}"/>
              </a:ext>
            </a:extLst>
          </p:cNvPr>
          <p:cNvSpPr/>
          <p:nvPr userDrawn="1"/>
        </p:nvSpPr>
        <p:spPr>
          <a:xfrm>
            <a:off x="6096000" y="2394857"/>
            <a:ext cx="5410200" cy="359001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ED9A80-DEAB-4911-9C95-7173F1FD723F}"/>
              </a:ext>
            </a:extLst>
          </p:cNvPr>
          <p:cNvSpPr>
            <a:spLocks noGrp="1"/>
          </p:cNvSpPr>
          <p:nvPr>
            <p:ph type="title"/>
          </p:nvPr>
        </p:nvSpPr>
        <p:spPr>
          <a:xfrm>
            <a:off x="685800" y="1160463"/>
            <a:ext cx="4660108" cy="2254129"/>
          </a:xfrm>
        </p:spPr>
        <p:txBody>
          <a:bodyPr anchor="b">
            <a:normAutofit/>
          </a:bodyPr>
          <a:lstStyle>
            <a:lvl1pPr>
              <a:defRPr sz="4000"/>
            </a:lvl1pPr>
          </a:lstStyle>
          <a:p>
            <a:r>
              <a:rPr lang="en-US"/>
              <a:t>Click to edit Master title style</a:t>
            </a:r>
          </a:p>
        </p:txBody>
      </p:sp>
      <p:sp>
        <p:nvSpPr>
          <p:cNvPr id="14" name="Picture Placeholder 13">
            <a:extLst>
              <a:ext uri="{FF2B5EF4-FFF2-40B4-BE49-F238E27FC236}">
                <a16:creationId xmlns:a16="http://schemas.microsoft.com/office/drawing/2014/main" id="{ECB73672-DB66-46ED-A7E3-88892DDAD1CB}"/>
              </a:ext>
            </a:extLst>
          </p:cNvPr>
          <p:cNvSpPr>
            <a:spLocks noGrp="1"/>
          </p:cNvSpPr>
          <p:nvPr>
            <p:ph type="pic" idx="1" hasCustomPrompt="1"/>
          </p:nvPr>
        </p:nvSpPr>
        <p:spPr>
          <a:xfrm>
            <a:off x="6096000" y="-3663"/>
            <a:ext cx="5410200" cy="4299892"/>
          </a:xfrm>
          <a:custGeom>
            <a:avLst/>
            <a:gdLst>
              <a:gd name="connsiteX0" fmla="*/ 0 w 5410200"/>
              <a:gd name="connsiteY0" fmla="*/ 0 h 4299892"/>
              <a:gd name="connsiteX1" fmla="*/ 5410200 w 5410200"/>
              <a:gd name="connsiteY1" fmla="*/ 0 h 4299892"/>
              <a:gd name="connsiteX2" fmla="*/ 5410200 w 5410200"/>
              <a:gd name="connsiteY2" fmla="*/ 3426598 h 4299892"/>
              <a:gd name="connsiteX3" fmla="*/ 4536906 w 5410200"/>
              <a:gd name="connsiteY3" fmla="*/ 4299892 h 4299892"/>
              <a:gd name="connsiteX4" fmla="*/ 873294 w 5410200"/>
              <a:gd name="connsiteY4" fmla="*/ 4299892 h 4299892"/>
              <a:gd name="connsiteX5" fmla="*/ 0 w 5410200"/>
              <a:gd name="connsiteY5" fmla="*/ 3426598 h 429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200" h="4299892">
                <a:moveTo>
                  <a:pt x="0" y="0"/>
                </a:moveTo>
                <a:lnTo>
                  <a:pt x="5410200" y="0"/>
                </a:lnTo>
                <a:lnTo>
                  <a:pt x="5410200" y="3426598"/>
                </a:lnTo>
                <a:cubicBezTo>
                  <a:pt x="5410200" y="3908905"/>
                  <a:pt x="5019213" y="4299892"/>
                  <a:pt x="4536906" y="4299892"/>
                </a:cubicBezTo>
                <a:lnTo>
                  <a:pt x="873294" y="4299892"/>
                </a:lnTo>
                <a:cubicBezTo>
                  <a:pt x="390987" y="4299892"/>
                  <a:pt x="0" y="3908905"/>
                  <a:pt x="0" y="3426598"/>
                </a:cubicBezTo>
                <a:close/>
              </a:path>
            </a:pathLst>
          </a:custGeom>
          <a:solidFill>
            <a:schemeClr val="accent2"/>
          </a:solidFill>
        </p:spPr>
        <p:txBody>
          <a:bodyPr wrap="square" bIns="900000" anchor="ctr" anchorCtr="0">
            <a:noAutofit/>
          </a:bodyPr>
          <a:lstStyle>
            <a:lvl1pPr marL="0" indent="0" algn="ctr">
              <a:buNone/>
              <a:defRPr sz="16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on the computer icon to insert image</a:t>
            </a:r>
            <a:endParaRPr lang="en-US"/>
          </a:p>
        </p:txBody>
      </p:sp>
      <p:sp>
        <p:nvSpPr>
          <p:cNvPr id="4" name="Text Placeholder 3">
            <a:extLst>
              <a:ext uri="{FF2B5EF4-FFF2-40B4-BE49-F238E27FC236}">
                <a16:creationId xmlns:a16="http://schemas.microsoft.com/office/drawing/2014/main" id="{7A6DFE7F-446C-463A-A7C7-A765259CBDB8}"/>
              </a:ext>
            </a:extLst>
          </p:cNvPr>
          <p:cNvSpPr>
            <a:spLocks noGrp="1"/>
          </p:cNvSpPr>
          <p:nvPr>
            <p:ph type="body" sz="half" idx="2"/>
          </p:nvPr>
        </p:nvSpPr>
        <p:spPr>
          <a:xfrm>
            <a:off x="1209433" y="3470583"/>
            <a:ext cx="4136475" cy="2514291"/>
          </a:xfrm>
        </p:spPr>
        <p:txBody>
          <a:bodyPr>
            <a:normAutofit/>
          </a:bodyPr>
          <a:lstStyle>
            <a:lvl1pPr marL="0" indent="0">
              <a:lnSpc>
                <a:spcPct val="100000"/>
              </a:lnSpc>
              <a:spcBef>
                <a:spcPts val="0"/>
              </a:spcBef>
              <a:spcAft>
                <a:spcPts val="1800"/>
              </a:spcAft>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Slide Number Placeholder 8">
            <a:extLst>
              <a:ext uri="{FF2B5EF4-FFF2-40B4-BE49-F238E27FC236}">
                <a16:creationId xmlns:a16="http://schemas.microsoft.com/office/drawing/2014/main" id="{494A64CF-C36A-41AD-BD6C-FDC2E9A9D3A5}"/>
              </a:ext>
            </a:extLst>
          </p:cNvPr>
          <p:cNvSpPr>
            <a:spLocks noGrp="1"/>
          </p:cNvSpPr>
          <p:nvPr>
            <p:ph type="sldNum" sz="quarter" idx="11"/>
          </p:nvPr>
        </p:nvSpPr>
        <p:spPr/>
        <p:txBody>
          <a:bodyPr/>
          <a:lstStyle/>
          <a:p>
            <a:fld id="{9BE895FD-3AE7-4BFE-B7CA-1D4CA5F3790D}" type="slidenum">
              <a:rPr lang="en-US" smtClean="0"/>
              <a:pPr/>
              <a:t>‹#›</a:t>
            </a:fld>
            <a:endParaRPr lang="en-US"/>
          </a:p>
        </p:txBody>
      </p:sp>
      <p:sp>
        <p:nvSpPr>
          <p:cNvPr id="15" name="Text Placeholder 8">
            <a:extLst>
              <a:ext uri="{FF2B5EF4-FFF2-40B4-BE49-F238E27FC236}">
                <a16:creationId xmlns:a16="http://schemas.microsoft.com/office/drawing/2014/main" id="{5023CDF5-4671-454C-BC90-EDFDC68B77BD}"/>
              </a:ext>
            </a:extLst>
          </p:cNvPr>
          <p:cNvSpPr>
            <a:spLocks noGrp="1"/>
          </p:cNvSpPr>
          <p:nvPr>
            <p:ph type="body" sz="quarter" idx="17" hasCustomPrompt="1"/>
          </p:nvPr>
        </p:nvSpPr>
        <p:spPr>
          <a:xfrm>
            <a:off x="698499" y="6329851"/>
            <a:ext cx="2320745" cy="365125"/>
          </a:xfrm>
        </p:spPr>
        <p:txBody>
          <a:bodyPr lIns="72000" rIns="0" anchor="ctr" anchorCtr="0">
            <a:noAutofit/>
          </a:bodyPr>
          <a:lstStyle>
            <a:lvl1pPr marL="0" indent="0" algn="l">
              <a:buNone/>
              <a:defRPr sz="1000">
                <a:solidFill>
                  <a:schemeClr val="accent4"/>
                </a:solidFill>
              </a:defRPr>
            </a:lvl1pPr>
          </a:lstStyle>
          <a:p>
            <a:r>
              <a:rPr lang="en-US"/>
              <a:t>CONFIDENTIAL &amp; PROPRIETARY </a:t>
            </a:r>
          </a:p>
        </p:txBody>
      </p:sp>
    </p:spTree>
    <p:extLst>
      <p:ext uri="{BB962C8B-B14F-4D97-AF65-F5344CB8AC3E}">
        <p14:creationId xmlns:p14="http://schemas.microsoft.com/office/powerpoint/2010/main" val="145174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Right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D19FF79-AC24-4D04-9E1C-65FE0267ECAC}"/>
              </a:ext>
            </a:extLst>
          </p:cNvPr>
          <p:cNvSpPr/>
          <p:nvPr userDrawn="1"/>
        </p:nvSpPr>
        <p:spPr>
          <a:xfrm>
            <a:off x="679917" y="2394857"/>
            <a:ext cx="5410200" cy="359001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3">
            <a:extLst>
              <a:ext uri="{FF2B5EF4-FFF2-40B4-BE49-F238E27FC236}">
                <a16:creationId xmlns:a16="http://schemas.microsoft.com/office/drawing/2014/main" id="{ECB73672-DB66-46ED-A7E3-88892DDAD1CB}"/>
              </a:ext>
            </a:extLst>
          </p:cNvPr>
          <p:cNvSpPr>
            <a:spLocks noGrp="1"/>
          </p:cNvSpPr>
          <p:nvPr>
            <p:ph type="pic" idx="1" hasCustomPrompt="1"/>
          </p:nvPr>
        </p:nvSpPr>
        <p:spPr>
          <a:xfrm>
            <a:off x="679917" y="-3663"/>
            <a:ext cx="5410200" cy="4299892"/>
          </a:xfrm>
          <a:custGeom>
            <a:avLst/>
            <a:gdLst>
              <a:gd name="connsiteX0" fmla="*/ 0 w 5410200"/>
              <a:gd name="connsiteY0" fmla="*/ 0 h 4299892"/>
              <a:gd name="connsiteX1" fmla="*/ 5410200 w 5410200"/>
              <a:gd name="connsiteY1" fmla="*/ 0 h 4299892"/>
              <a:gd name="connsiteX2" fmla="*/ 5410200 w 5410200"/>
              <a:gd name="connsiteY2" fmla="*/ 3426598 h 4299892"/>
              <a:gd name="connsiteX3" fmla="*/ 4536906 w 5410200"/>
              <a:gd name="connsiteY3" fmla="*/ 4299892 h 4299892"/>
              <a:gd name="connsiteX4" fmla="*/ 873294 w 5410200"/>
              <a:gd name="connsiteY4" fmla="*/ 4299892 h 4299892"/>
              <a:gd name="connsiteX5" fmla="*/ 0 w 5410200"/>
              <a:gd name="connsiteY5" fmla="*/ 3426598 h 429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200" h="4299892">
                <a:moveTo>
                  <a:pt x="0" y="0"/>
                </a:moveTo>
                <a:lnTo>
                  <a:pt x="5410200" y="0"/>
                </a:lnTo>
                <a:lnTo>
                  <a:pt x="5410200" y="3426598"/>
                </a:lnTo>
                <a:cubicBezTo>
                  <a:pt x="5410200" y="3908905"/>
                  <a:pt x="5019213" y="4299892"/>
                  <a:pt x="4536906" y="4299892"/>
                </a:cubicBezTo>
                <a:lnTo>
                  <a:pt x="873294" y="4299892"/>
                </a:lnTo>
                <a:cubicBezTo>
                  <a:pt x="390987" y="4299892"/>
                  <a:pt x="0" y="3908905"/>
                  <a:pt x="0" y="3426598"/>
                </a:cubicBezTo>
                <a:close/>
              </a:path>
            </a:pathLst>
          </a:custGeom>
          <a:solidFill>
            <a:schemeClr val="accent2"/>
          </a:solidFill>
        </p:spPr>
        <p:txBody>
          <a:bodyPr wrap="square" bIns="900000" anchor="ctr" anchorCtr="0">
            <a:noAutofit/>
          </a:bodyPr>
          <a:lstStyle>
            <a:lvl1pPr marL="0" indent="0" algn="ctr">
              <a:buNone/>
              <a:defRPr sz="16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on the computer icon to insert image</a:t>
            </a:r>
            <a:endParaRPr lang="en-US"/>
          </a:p>
        </p:txBody>
      </p:sp>
      <p:pic>
        <p:nvPicPr>
          <p:cNvPr id="17" name="Graphic 16">
            <a:extLst>
              <a:ext uri="{FF2B5EF4-FFF2-40B4-BE49-F238E27FC236}">
                <a16:creationId xmlns:a16="http://schemas.microsoft.com/office/drawing/2014/main" id="{A868D506-144D-444E-B80F-C0605791F231}"/>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15060" r="27452"/>
          <a:stretch/>
        </p:blipFill>
        <p:spPr>
          <a:xfrm>
            <a:off x="9515821" y="0"/>
            <a:ext cx="2660685" cy="3115183"/>
          </a:xfrm>
          <a:prstGeom prst="rect">
            <a:avLst/>
          </a:prstGeom>
        </p:spPr>
      </p:pic>
      <p:sp>
        <p:nvSpPr>
          <p:cNvPr id="2" name="Title 1">
            <a:extLst>
              <a:ext uri="{FF2B5EF4-FFF2-40B4-BE49-F238E27FC236}">
                <a16:creationId xmlns:a16="http://schemas.microsoft.com/office/drawing/2014/main" id="{64ED9A80-DEAB-4911-9C95-7173F1FD723F}"/>
              </a:ext>
            </a:extLst>
          </p:cNvPr>
          <p:cNvSpPr>
            <a:spLocks noGrp="1"/>
          </p:cNvSpPr>
          <p:nvPr>
            <p:ph type="title"/>
          </p:nvPr>
        </p:nvSpPr>
        <p:spPr>
          <a:xfrm>
            <a:off x="6825352" y="1160463"/>
            <a:ext cx="4660108" cy="2254129"/>
          </a:xfrm>
        </p:spPr>
        <p:txBody>
          <a:bodyPr anchor="b">
            <a:normAutofit/>
          </a:bodyPr>
          <a:lstStyle>
            <a:lvl1pPr>
              <a:defRPr sz="4000"/>
            </a:lvl1pPr>
          </a:lstStyle>
          <a:p>
            <a:r>
              <a:rPr lang="en-US"/>
              <a:t>Click to edit Master title style</a:t>
            </a:r>
          </a:p>
        </p:txBody>
      </p:sp>
      <p:sp>
        <p:nvSpPr>
          <p:cNvPr id="4" name="Text Placeholder 3">
            <a:extLst>
              <a:ext uri="{FF2B5EF4-FFF2-40B4-BE49-F238E27FC236}">
                <a16:creationId xmlns:a16="http://schemas.microsoft.com/office/drawing/2014/main" id="{7A6DFE7F-446C-463A-A7C7-A765259CBDB8}"/>
              </a:ext>
            </a:extLst>
          </p:cNvPr>
          <p:cNvSpPr>
            <a:spLocks noGrp="1"/>
          </p:cNvSpPr>
          <p:nvPr>
            <p:ph type="body" sz="half" idx="2"/>
          </p:nvPr>
        </p:nvSpPr>
        <p:spPr>
          <a:xfrm>
            <a:off x="7348985" y="3470583"/>
            <a:ext cx="4136475" cy="2514291"/>
          </a:xfrm>
        </p:spPr>
        <p:txBody>
          <a:bodyPr>
            <a:normAutofit/>
          </a:bodyPr>
          <a:lstStyle>
            <a:lvl1pPr marL="0" indent="0">
              <a:lnSpc>
                <a:spcPct val="100000"/>
              </a:lnSpc>
              <a:spcBef>
                <a:spcPts val="0"/>
              </a:spcBef>
              <a:spcAft>
                <a:spcPts val="1800"/>
              </a:spcAft>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Slide Number Placeholder 8">
            <a:extLst>
              <a:ext uri="{FF2B5EF4-FFF2-40B4-BE49-F238E27FC236}">
                <a16:creationId xmlns:a16="http://schemas.microsoft.com/office/drawing/2014/main" id="{494A64CF-C36A-41AD-BD6C-FDC2E9A9D3A5}"/>
              </a:ext>
            </a:extLst>
          </p:cNvPr>
          <p:cNvSpPr>
            <a:spLocks noGrp="1"/>
          </p:cNvSpPr>
          <p:nvPr>
            <p:ph type="sldNum" sz="quarter" idx="11"/>
          </p:nvPr>
        </p:nvSpPr>
        <p:spPr/>
        <p:txBody>
          <a:bodyPr/>
          <a:lstStyle/>
          <a:p>
            <a:fld id="{9BE895FD-3AE7-4BFE-B7CA-1D4CA5F3790D}" type="slidenum">
              <a:rPr lang="en-US" smtClean="0"/>
              <a:pPr/>
              <a:t>‹#›</a:t>
            </a:fld>
            <a:endParaRPr lang="en-US"/>
          </a:p>
        </p:txBody>
      </p:sp>
      <p:sp>
        <p:nvSpPr>
          <p:cNvPr id="15" name="Text Placeholder 8">
            <a:extLst>
              <a:ext uri="{FF2B5EF4-FFF2-40B4-BE49-F238E27FC236}">
                <a16:creationId xmlns:a16="http://schemas.microsoft.com/office/drawing/2014/main" id="{5023CDF5-4671-454C-BC90-EDFDC68B77BD}"/>
              </a:ext>
            </a:extLst>
          </p:cNvPr>
          <p:cNvSpPr>
            <a:spLocks noGrp="1"/>
          </p:cNvSpPr>
          <p:nvPr>
            <p:ph type="body" sz="quarter" idx="17" hasCustomPrompt="1"/>
          </p:nvPr>
        </p:nvSpPr>
        <p:spPr>
          <a:xfrm>
            <a:off x="698499" y="6329851"/>
            <a:ext cx="2312119" cy="365125"/>
          </a:xfrm>
        </p:spPr>
        <p:txBody>
          <a:bodyPr lIns="72000" rIns="0" anchor="ctr" anchorCtr="0">
            <a:noAutofit/>
          </a:bodyPr>
          <a:lstStyle>
            <a:lvl1pPr marL="0" indent="0" algn="l">
              <a:buNone/>
              <a:defRPr sz="1000">
                <a:solidFill>
                  <a:schemeClr val="accent4"/>
                </a:solidFill>
              </a:defRPr>
            </a:lvl1pPr>
          </a:lstStyle>
          <a:p>
            <a:r>
              <a:rPr lang="en-US"/>
              <a:t>CONFIDENTIAL &amp; PROPRIETARY </a:t>
            </a:r>
          </a:p>
        </p:txBody>
      </p:sp>
    </p:spTree>
    <p:extLst>
      <p:ext uri="{BB962C8B-B14F-4D97-AF65-F5344CB8AC3E}">
        <p14:creationId xmlns:p14="http://schemas.microsoft.com/office/powerpoint/2010/main" val="1625865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tx2"/>
        </a:solidFill>
        <a:effectLst/>
      </p:bgPr>
    </p:bg>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A868D506-144D-444E-B80F-C0605791F231}"/>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15060" r="27452"/>
          <a:stretch/>
        </p:blipFill>
        <p:spPr>
          <a:xfrm flipH="1">
            <a:off x="0" y="0"/>
            <a:ext cx="2660685" cy="3115183"/>
          </a:xfrm>
          <a:prstGeom prst="rect">
            <a:avLst/>
          </a:prstGeom>
        </p:spPr>
      </p:pic>
      <p:sp>
        <p:nvSpPr>
          <p:cNvPr id="2" name="Title 1">
            <a:extLst>
              <a:ext uri="{FF2B5EF4-FFF2-40B4-BE49-F238E27FC236}">
                <a16:creationId xmlns:a16="http://schemas.microsoft.com/office/drawing/2014/main" id="{64ED9A80-DEAB-4911-9C95-7173F1FD723F}"/>
              </a:ext>
            </a:extLst>
          </p:cNvPr>
          <p:cNvSpPr>
            <a:spLocks noGrp="1"/>
          </p:cNvSpPr>
          <p:nvPr>
            <p:ph type="title"/>
          </p:nvPr>
        </p:nvSpPr>
        <p:spPr>
          <a:xfrm>
            <a:off x="685800" y="1160463"/>
            <a:ext cx="4660108" cy="2254129"/>
          </a:xfrm>
        </p:spPr>
        <p:txBody>
          <a:bodyPr anchor="b">
            <a:normAutofit/>
          </a:bodyPr>
          <a:lstStyle>
            <a:lvl1pPr>
              <a:defRPr sz="40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7A6DFE7F-446C-463A-A7C7-A765259CBDB8}"/>
              </a:ext>
            </a:extLst>
          </p:cNvPr>
          <p:cNvSpPr>
            <a:spLocks noGrp="1"/>
          </p:cNvSpPr>
          <p:nvPr>
            <p:ph type="body" sz="half" idx="2"/>
          </p:nvPr>
        </p:nvSpPr>
        <p:spPr>
          <a:xfrm>
            <a:off x="1209433" y="3470583"/>
            <a:ext cx="4136475" cy="2514291"/>
          </a:xfrm>
        </p:spPr>
        <p:txBody>
          <a:bodyPr>
            <a:normAutofit/>
          </a:bodyPr>
          <a:lstStyle>
            <a:lvl1pPr marL="0" indent="0">
              <a:lnSpc>
                <a:spcPct val="100000"/>
              </a:lnSpc>
              <a:spcBef>
                <a:spcPts val="0"/>
              </a:spcBef>
              <a:spcAft>
                <a:spcPts val="1800"/>
              </a:spcAft>
              <a:buNone/>
              <a:defRPr sz="20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Slide Number Placeholder 8">
            <a:extLst>
              <a:ext uri="{FF2B5EF4-FFF2-40B4-BE49-F238E27FC236}">
                <a16:creationId xmlns:a16="http://schemas.microsoft.com/office/drawing/2014/main" id="{494A64CF-C36A-41AD-BD6C-FDC2E9A9D3A5}"/>
              </a:ext>
            </a:extLst>
          </p:cNvPr>
          <p:cNvSpPr>
            <a:spLocks noGrp="1"/>
          </p:cNvSpPr>
          <p:nvPr>
            <p:ph type="sldNum" sz="quarter" idx="11"/>
          </p:nvPr>
        </p:nvSpPr>
        <p:spPr/>
        <p:txBody>
          <a:bodyPr/>
          <a:lstStyle>
            <a:lvl1pPr>
              <a:defRPr>
                <a:solidFill>
                  <a:schemeClr val="bg2"/>
                </a:solidFill>
              </a:defRPr>
            </a:lvl1pPr>
          </a:lstStyle>
          <a:p>
            <a:fld id="{9BE895FD-3AE7-4BFE-B7CA-1D4CA5F3790D}" type="slidenum">
              <a:rPr lang="en-US" smtClean="0"/>
              <a:pPr/>
              <a:t>‹#›</a:t>
            </a:fld>
            <a:endParaRPr lang="en-US"/>
          </a:p>
        </p:txBody>
      </p:sp>
      <p:sp>
        <p:nvSpPr>
          <p:cNvPr id="21" name="Picture Placeholder 20">
            <a:extLst>
              <a:ext uri="{FF2B5EF4-FFF2-40B4-BE49-F238E27FC236}">
                <a16:creationId xmlns:a16="http://schemas.microsoft.com/office/drawing/2014/main" id="{8B04E18D-4B08-4E2D-9A97-698AE5257BAE}"/>
              </a:ext>
            </a:extLst>
          </p:cNvPr>
          <p:cNvSpPr>
            <a:spLocks noGrp="1"/>
          </p:cNvSpPr>
          <p:nvPr>
            <p:ph type="pic" sz="quarter" idx="14" hasCustomPrompt="1"/>
          </p:nvPr>
        </p:nvSpPr>
        <p:spPr>
          <a:xfrm>
            <a:off x="6096000" y="0"/>
            <a:ext cx="5410200" cy="5984875"/>
          </a:xfrm>
          <a:custGeom>
            <a:avLst/>
            <a:gdLst>
              <a:gd name="connsiteX0" fmla="*/ 17723 w 5410200"/>
              <a:gd name="connsiteY0" fmla="*/ 0 h 5984875"/>
              <a:gd name="connsiteX1" fmla="*/ 5392477 w 5410200"/>
              <a:gd name="connsiteY1" fmla="*/ 0 h 5984875"/>
              <a:gd name="connsiteX2" fmla="*/ 5405545 w 5410200"/>
              <a:gd name="connsiteY2" fmla="*/ 85623 h 5984875"/>
              <a:gd name="connsiteX3" fmla="*/ 5410200 w 5410200"/>
              <a:gd name="connsiteY3" fmla="*/ 177818 h 5984875"/>
              <a:gd name="connsiteX4" fmla="*/ 5410200 w 5410200"/>
              <a:gd name="connsiteY4" fmla="*/ 5083157 h 5984875"/>
              <a:gd name="connsiteX5" fmla="*/ 4508482 w 5410200"/>
              <a:gd name="connsiteY5" fmla="*/ 5984875 h 5984875"/>
              <a:gd name="connsiteX6" fmla="*/ 901718 w 5410200"/>
              <a:gd name="connsiteY6" fmla="*/ 5984875 h 5984875"/>
              <a:gd name="connsiteX7" fmla="*/ 0 w 5410200"/>
              <a:gd name="connsiteY7" fmla="*/ 5083157 h 5984875"/>
              <a:gd name="connsiteX8" fmla="*/ 0 w 5410200"/>
              <a:gd name="connsiteY8" fmla="*/ 177818 h 5984875"/>
              <a:gd name="connsiteX9" fmla="*/ 4656 w 5410200"/>
              <a:gd name="connsiteY9" fmla="*/ 85623 h 598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0200" h="5984875">
                <a:moveTo>
                  <a:pt x="17723" y="0"/>
                </a:moveTo>
                <a:lnTo>
                  <a:pt x="5392477" y="0"/>
                </a:lnTo>
                <a:lnTo>
                  <a:pt x="5405545" y="85623"/>
                </a:lnTo>
                <a:cubicBezTo>
                  <a:pt x="5408623" y="115936"/>
                  <a:pt x="5410200" y="146693"/>
                  <a:pt x="5410200" y="177818"/>
                </a:cubicBezTo>
                <a:lnTo>
                  <a:pt x="5410200" y="5083157"/>
                </a:lnTo>
                <a:cubicBezTo>
                  <a:pt x="5410200" y="5581162"/>
                  <a:pt x="5006487" y="5984875"/>
                  <a:pt x="4508482" y="5984875"/>
                </a:cubicBezTo>
                <a:lnTo>
                  <a:pt x="901718" y="5984875"/>
                </a:lnTo>
                <a:cubicBezTo>
                  <a:pt x="403713" y="5984875"/>
                  <a:pt x="0" y="5581162"/>
                  <a:pt x="0" y="5083157"/>
                </a:cubicBezTo>
                <a:lnTo>
                  <a:pt x="0" y="177818"/>
                </a:lnTo>
                <a:cubicBezTo>
                  <a:pt x="0" y="146693"/>
                  <a:pt x="1577" y="115936"/>
                  <a:pt x="4656" y="85623"/>
                </a:cubicBezTo>
                <a:close/>
              </a:path>
            </a:pathLst>
          </a:custGeom>
          <a:noFill/>
        </p:spPr>
        <p:txBody>
          <a:bodyPr wrap="square" bIns="972000" anchor="ctr" anchorCtr="0">
            <a:noAutofit/>
          </a:bodyPr>
          <a:lstStyle>
            <a:lvl1pPr marL="0" indent="0" algn="ctr">
              <a:buNone/>
              <a:defRPr>
                <a:solidFill>
                  <a:schemeClr val="bg2"/>
                </a:solidFill>
              </a:defRPr>
            </a:lvl1pPr>
          </a:lstStyle>
          <a:p>
            <a:r>
              <a:rPr lang="en-GB"/>
              <a:t>Click on the icon to add an image</a:t>
            </a:r>
            <a:endParaRPr lang="en-US"/>
          </a:p>
        </p:txBody>
      </p:sp>
      <p:grpSp>
        <p:nvGrpSpPr>
          <p:cNvPr id="22" name="Graphic 42">
            <a:extLst>
              <a:ext uri="{FF2B5EF4-FFF2-40B4-BE49-F238E27FC236}">
                <a16:creationId xmlns:a16="http://schemas.microsoft.com/office/drawing/2014/main" id="{2F8D3B68-0556-490C-8B4C-0241061B7D23}"/>
              </a:ext>
            </a:extLst>
          </p:cNvPr>
          <p:cNvGrpSpPr/>
          <p:nvPr userDrawn="1"/>
        </p:nvGrpSpPr>
        <p:grpSpPr>
          <a:xfrm>
            <a:off x="9909249" y="6419279"/>
            <a:ext cx="1596953" cy="232555"/>
            <a:chOff x="4366260" y="3209925"/>
            <a:chExt cx="3787139" cy="551497"/>
          </a:xfrm>
        </p:grpSpPr>
        <p:grpSp>
          <p:nvGrpSpPr>
            <p:cNvPr id="23" name="Graphic 42">
              <a:extLst>
                <a:ext uri="{FF2B5EF4-FFF2-40B4-BE49-F238E27FC236}">
                  <a16:creationId xmlns:a16="http://schemas.microsoft.com/office/drawing/2014/main" id="{9C2A546B-9D05-4AC9-B974-D82DEEE3E3D3}"/>
                </a:ext>
              </a:extLst>
            </p:cNvPr>
            <p:cNvGrpSpPr/>
            <p:nvPr/>
          </p:nvGrpSpPr>
          <p:grpSpPr>
            <a:xfrm>
              <a:off x="5005387" y="3209925"/>
              <a:ext cx="3148012" cy="551497"/>
              <a:chOff x="5005387" y="3209925"/>
              <a:chExt cx="3148012" cy="551497"/>
            </a:xfrm>
            <a:solidFill>
              <a:srgbClr val="004750"/>
            </a:solidFill>
          </p:grpSpPr>
          <p:sp>
            <p:nvSpPr>
              <p:cNvPr id="26" name="Freeform: Shape 25">
                <a:extLst>
                  <a:ext uri="{FF2B5EF4-FFF2-40B4-BE49-F238E27FC236}">
                    <a16:creationId xmlns:a16="http://schemas.microsoft.com/office/drawing/2014/main" id="{505C5480-641C-4101-A289-D5C62AF20286}"/>
                  </a:ext>
                </a:extLst>
              </p:cNvPr>
              <p:cNvSpPr/>
              <p:nvPr/>
            </p:nvSpPr>
            <p:spPr>
              <a:xfrm>
                <a:off x="5011102" y="3341369"/>
                <a:ext cx="64770" cy="298132"/>
              </a:xfrm>
              <a:custGeom>
                <a:avLst/>
                <a:gdLst>
                  <a:gd name="connsiteX0" fmla="*/ 0 w 64770"/>
                  <a:gd name="connsiteY0" fmla="*/ 0 h 298132"/>
                  <a:gd name="connsiteX1" fmla="*/ 64770 w 64770"/>
                  <a:gd name="connsiteY1" fmla="*/ 0 h 298132"/>
                  <a:gd name="connsiteX2" fmla="*/ 64770 w 64770"/>
                  <a:gd name="connsiteY2" fmla="*/ 298133 h 298132"/>
                  <a:gd name="connsiteX3" fmla="*/ 0 w 64770"/>
                  <a:gd name="connsiteY3" fmla="*/ 298133 h 298132"/>
                  <a:gd name="connsiteX4" fmla="*/ 0 w 64770"/>
                  <a:gd name="connsiteY4" fmla="*/ 0 h 29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298132">
                    <a:moveTo>
                      <a:pt x="0" y="0"/>
                    </a:moveTo>
                    <a:lnTo>
                      <a:pt x="64770" y="0"/>
                    </a:lnTo>
                    <a:lnTo>
                      <a:pt x="64770" y="298133"/>
                    </a:lnTo>
                    <a:lnTo>
                      <a:pt x="0" y="298133"/>
                    </a:lnTo>
                    <a:lnTo>
                      <a:pt x="0" y="0"/>
                    </a:lnTo>
                    <a:close/>
                  </a:path>
                </a:pathLst>
              </a:custGeom>
              <a:solidFill>
                <a:schemeClr val="bg1"/>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24504585-3CDA-40D0-B382-FA3420D7F7A3}"/>
                  </a:ext>
                </a:extLst>
              </p:cNvPr>
              <p:cNvSpPr/>
              <p:nvPr/>
            </p:nvSpPr>
            <p:spPr>
              <a:xfrm>
                <a:off x="5158739" y="3333750"/>
                <a:ext cx="404812" cy="306705"/>
              </a:xfrm>
              <a:custGeom>
                <a:avLst/>
                <a:gdLst>
                  <a:gd name="connsiteX0" fmla="*/ 404813 w 404812"/>
                  <a:gd name="connsiteY0" fmla="*/ 107632 h 306705"/>
                  <a:gd name="connsiteX1" fmla="*/ 404813 w 404812"/>
                  <a:gd name="connsiteY1" fmla="*/ 305753 h 306705"/>
                  <a:gd name="connsiteX2" fmla="*/ 340043 w 404812"/>
                  <a:gd name="connsiteY2" fmla="*/ 305753 h 306705"/>
                  <a:gd name="connsiteX3" fmla="*/ 340043 w 404812"/>
                  <a:gd name="connsiteY3" fmla="*/ 119063 h 306705"/>
                  <a:gd name="connsiteX4" fmla="*/ 289560 w 404812"/>
                  <a:gd name="connsiteY4" fmla="*/ 60960 h 306705"/>
                  <a:gd name="connsiteX5" fmla="*/ 234315 w 404812"/>
                  <a:gd name="connsiteY5" fmla="*/ 118110 h 306705"/>
                  <a:gd name="connsiteX6" fmla="*/ 234315 w 404812"/>
                  <a:gd name="connsiteY6" fmla="*/ 305753 h 306705"/>
                  <a:gd name="connsiteX7" fmla="*/ 169545 w 404812"/>
                  <a:gd name="connsiteY7" fmla="*/ 305753 h 306705"/>
                  <a:gd name="connsiteX8" fmla="*/ 169545 w 404812"/>
                  <a:gd name="connsiteY8" fmla="*/ 119063 h 306705"/>
                  <a:gd name="connsiteX9" fmla="*/ 119063 w 404812"/>
                  <a:gd name="connsiteY9" fmla="*/ 60960 h 306705"/>
                  <a:gd name="connsiteX10" fmla="*/ 64770 w 404812"/>
                  <a:gd name="connsiteY10" fmla="*/ 121920 h 306705"/>
                  <a:gd name="connsiteX11" fmla="*/ 64770 w 404812"/>
                  <a:gd name="connsiteY11" fmla="*/ 306705 h 306705"/>
                  <a:gd name="connsiteX12" fmla="*/ 0 w 404812"/>
                  <a:gd name="connsiteY12" fmla="*/ 306705 h 306705"/>
                  <a:gd name="connsiteX13" fmla="*/ 0 w 404812"/>
                  <a:gd name="connsiteY13" fmla="*/ 7620 h 306705"/>
                  <a:gd name="connsiteX14" fmla="*/ 49530 w 404812"/>
                  <a:gd name="connsiteY14" fmla="*/ 7620 h 306705"/>
                  <a:gd name="connsiteX15" fmla="*/ 56198 w 404812"/>
                  <a:gd name="connsiteY15" fmla="*/ 50482 h 306705"/>
                  <a:gd name="connsiteX16" fmla="*/ 58102 w 404812"/>
                  <a:gd name="connsiteY16" fmla="*/ 50482 h 306705"/>
                  <a:gd name="connsiteX17" fmla="*/ 139065 w 404812"/>
                  <a:gd name="connsiteY17" fmla="*/ 0 h 306705"/>
                  <a:gd name="connsiteX18" fmla="*/ 222885 w 404812"/>
                  <a:gd name="connsiteY18" fmla="*/ 51435 h 306705"/>
                  <a:gd name="connsiteX19" fmla="*/ 308610 w 404812"/>
                  <a:gd name="connsiteY19" fmla="*/ 0 h 306705"/>
                  <a:gd name="connsiteX20" fmla="*/ 404813 w 404812"/>
                  <a:gd name="connsiteY20" fmla="*/ 107632 h 30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812" h="306705">
                    <a:moveTo>
                      <a:pt x="404813" y="107632"/>
                    </a:moveTo>
                    <a:lnTo>
                      <a:pt x="404813" y="305753"/>
                    </a:lnTo>
                    <a:lnTo>
                      <a:pt x="340043" y="305753"/>
                    </a:lnTo>
                    <a:lnTo>
                      <a:pt x="340043" y="119063"/>
                    </a:lnTo>
                    <a:cubicBezTo>
                      <a:pt x="340043" y="80963"/>
                      <a:pt x="325755" y="60960"/>
                      <a:pt x="289560" y="60960"/>
                    </a:cubicBezTo>
                    <a:cubicBezTo>
                      <a:pt x="254318" y="60960"/>
                      <a:pt x="234315" y="88582"/>
                      <a:pt x="234315" y="118110"/>
                    </a:cubicBezTo>
                    <a:lnTo>
                      <a:pt x="234315" y="305753"/>
                    </a:lnTo>
                    <a:lnTo>
                      <a:pt x="169545" y="305753"/>
                    </a:lnTo>
                    <a:lnTo>
                      <a:pt x="169545" y="119063"/>
                    </a:lnTo>
                    <a:cubicBezTo>
                      <a:pt x="169545" y="80963"/>
                      <a:pt x="155257" y="60960"/>
                      <a:pt x="119063" y="60960"/>
                    </a:cubicBezTo>
                    <a:cubicBezTo>
                      <a:pt x="82868" y="60960"/>
                      <a:pt x="64770" y="89535"/>
                      <a:pt x="64770" y="121920"/>
                    </a:cubicBezTo>
                    <a:lnTo>
                      <a:pt x="64770" y="306705"/>
                    </a:lnTo>
                    <a:lnTo>
                      <a:pt x="0" y="306705"/>
                    </a:lnTo>
                    <a:lnTo>
                      <a:pt x="0" y="7620"/>
                    </a:lnTo>
                    <a:lnTo>
                      <a:pt x="49530" y="7620"/>
                    </a:lnTo>
                    <a:lnTo>
                      <a:pt x="56198" y="50482"/>
                    </a:lnTo>
                    <a:lnTo>
                      <a:pt x="58102" y="50482"/>
                    </a:lnTo>
                    <a:cubicBezTo>
                      <a:pt x="73343" y="22860"/>
                      <a:pt x="100013" y="0"/>
                      <a:pt x="139065" y="0"/>
                    </a:cubicBezTo>
                    <a:cubicBezTo>
                      <a:pt x="181927" y="0"/>
                      <a:pt x="207645" y="20002"/>
                      <a:pt x="222885" y="51435"/>
                    </a:cubicBezTo>
                    <a:cubicBezTo>
                      <a:pt x="240982" y="20002"/>
                      <a:pt x="269557" y="0"/>
                      <a:pt x="308610" y="0"/>
                    </a:cubicBezTo>
                    <a:cubicBezTo>
                      <a:pt x="375285" y="953"/>
                      <a:pt x="404813" y="44768"/>
                      <a:pt x="404813" y="107632"/>
                    </a:cubicBezTo>
                    <a:close/>
                  </a:path>
                </a:pathLst>
              </a:custGeom>
              <a:solidFill>
                <a:schemeClr val="bg1"/>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D65B7D6C-D242-4849-9A70-7D9FB3D0A3E2}"/>
                  </a:ext>
                </a:extLst>
              </p:cNvPr>
              <p:cNvSpPr/>
              <p:nvPr/>
            </p:nvSpPr>
            <p:spPr>
              <a:xfrm>
                <a:off x="5627370" y="3333750"/>
                <a:ext cx="296227" cy="311510"/>
              </a:xfrm>
              <a:custGeom>
                <a:avLst/>
                <a:gdLst>
                  <a:gd name="connsiteX0" fmla="*/ 0 w 296227"/>
                  <a:gd name="connsiteY0" fmla="*/ 157163 h 311510"/>
                  <a:gd name="connsiteX1" fmla="*/ 133350 w 296227"/>
                  <a:gd name="connsiteY1" fmla="*/ 0 h 311510"/>
                  <a:gd name="connsiteX2" fmla="*/ 236220 w 296227"/>
                  <a:gd name="connsiteY2" fmla="*/ 58102 h 311510"/>
                  <a:gd name="connsiteX3" fmla="*/ 242888 w 296227"/>
                  <a:gd name="connsiteY3" fmla="*/ 6668 h 311510"/>
                  <a:gd name="connsiteX4" fmla="*/ 296227 w 296227"/>
                  <a:gd name="connsiteY4" fmla="*/ 6668 h 311510"/>
                  <a:gd name="connsiteX5" fmla="*/ 296227 w 296227"/>
                  <a:gd name="connsiteY5" fmla="*/ 304800 h 311510"/>
                  <a:gd name="connsiteX6" fmla="*/ 242888 w 296227"/>
                  <a:gd name="connsiteY6" fmla="*/ 304800 h 311510"/>
                  <a:gd name="connsiteX7" fmla="*/ 236220 w 296227"/>
                  <a:gd name="connsiteY7" fmla="*/ 253365 h 311510"/>
                  <a:gd name="connsiteX8" fmla="*/ 133350 w 296227"/>
                  <a:gd name="connsiteY8" fmla="*/ 311468 h 311510"/>
                  <a:gd name="connsiteX9" fmla="*/ 0 w 296227"/>
                  <a:gd name="connsiteY9" fmla="*/ 157163 h 311510"/>
                  <a:gd name="connsiteX10" fmla="*/ 235267 w 296227"/>
                  <a:gd name="connsiteY10" fmla="*/ 157163 h 311510"/>
                  <a:gd name="connsiteX11" fmla="*/ 150495 w 296227"/>
                  <a:gd name="connsiteY11" fmla="*/ 60007 h 311510"/>
                  <a:gd name="connsiteX12" fmla="*/ 64770 w 296227"/>
                  <a:gd name="connsiteY12" fmla="*/ 157163 h 311510"/>
                  <a:gd name="connsiteX13" fmla="*/ 150495 w 296227"/>
                  <a:gd name="connsiteY13" fmla="*/ 254318 h 311510"/>
                  <a:gd name="connsiteX14" fmla="*/ 235267 w 296227"/>
                  <a:gd name="connsiteY14" fmla="*/ 157163 h 31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6227" h="311510">
                    <a:moveTo>
                      <a:pt x="0" y="157163"/>
                    </a:moveTo>
                    <a:cubicBezTo>
                      <a:pt x="0" y="61913"/>
                      <a:pt x="65722" y="0"/>
                      <a:pt x="133350" y="0"/>
                    </a:cubicBezTo>
                    <a:cubicBezTo>
                      <a:pt x="177165" y="0"/>
                      <a:pt x="215265" y="21907"/>
                      <a:pt x="236220" y="58102"/>
                    </a:cubicBezTo>
                    <a:lnTo>
                      <a:pt x="242888" y="6668"/>
                    </a:lnTo>
                    <a:lnTo>
                      <a:pt x="296227" y="6668"/>
                    </a:lnTo>
                    <a:lnTo>
                      <a:pt x="296227" y="304800"/>
                    </a:lnTo>
                    <a:lnTo>
                      <a:pt x="242888" y="304800"/>
                    </a:lnTo>
                    <a:lnTo>
                      <a:pt x="236220" y="253365"/>
                    </a:lnTo>
                    <a:cubicBezTo>
                      <a:pt x="215265" y="289560"/>
                      <a:pt x="176213" y="311468"/>
                      <a:pt x="133350" y="311468"/>
                    </a:cubicBezTo>
                    <a:cubicBezTo>
                      <a:pt x="65722" y="313373"/>
                      <a:pt x="0" y="251460"/>
                      <a:pt x="0" y="157163"/>
                    </a:cubicBezTo>
                    <a:close/>
                    <a:moveTo>
                      <a:pt x="235267" y="157163"/>
                    </a:moveTo>
                    <a:cubicBezTo>
                      <a:pt x="235267" y="100013"/>
                      <a:pt x="198120" y="60007"/>
                      <a:pt x="150495" y="60007"/>
                    </a:cubicBezTo>
                    <a:cubicBezTo>
                      <a:pt x="101917" y="60007"/>
                      <a:pt x="64770" y="100013"/>
                      <a:pt x="64770" y="157163"/>
                    </a:cubicBezTo>
                    <a:cubicBezTo>
                      <a:pt x="64770" y="214313"/>
                      <a:pt x="101917" y="254318"/>
                      <a:pt x="150495" y="254318"/>
                    </a:cubicBezTo>
                    <a:cubicBezTo>
                      <a:pt x="198120" y="254318"/>
                      <a:pt x="235267" y="214313"/>
                      <a:pt x="235267" y="157163"/>
                    </a:cubicBezTo>
                    <a:close/>
                  </a:path>
                </a:pathLst>
              </a:custGeom>
              <a:solidFill>
                <a:schemeClr val="bg1"/>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527019C0-489B-470A-9612-318FF713E38B}"/>
                  </a:ext>
                </a:extLst>
              </p:cNvPr>
              <p:cNvSpPr/>
              <p:nvPr/>
            </p:nvSpPr>
            <p:spPr>
              <a:xfrm>
                <a:off x="5992177" y="3334702"/>
                <a:ext cx="296227" cy="426720"/>
              </a:xfrm>
              <a:custGeom>
                <a:avLst/>
                <a:gdLst>
                  <a:gd name="connsiteX0" fmla="*/ 236220 w 296227"/>
                  <a:gd name="connsiteY0" fmla="*/ 56197 h 426720"/>
                  <a:gd name="connsiteX1" fmla="*/ 242888 w 296227"/>
                  <a:gd name="connsiteY1" fmla="*/ 6667 h 426720"/>
                  <a:gd name="connsiteX2" fmla="*/ 296227 w 296227"/>
                  <a:gd name="connsiteY2" fmla="*/ 6667 h 426720"/>
                  <a:gd name="connsiteX3" fmla="*/ 296227 w 296227"/>
                  <a:gd name="connsiteY3" fmla="*/ 275273 h 426720"/>
                  <a:gd name="connsiteX4" fmla="*/ 141922 w 296227"/>
                  <a:gd name="connsiteY4" fmla="*/ 426720 h 426720"/>
                  <a:gd name="connsiteX5" fmla="*/ 29527 w 296227"/>
                  <a:gd name="connsiteY5" fmla="*/ 390525 h 426720"/>
                  <a:gd name="connsiteX6" fmla="*/ 29527 w 296227"/>
                  <a:gd name="connsiteY6" fmla="*/ 325755 h 426720"/>
                  <a:gd name="connsiteX7" fmla="*/ 137160 w 296227"/>
                  <a:gd name="connsiteY7" fmla="*/ 368618 h 426720"/>
                  <a:gd name="connsiteX8" fmla="*/ 231457 w 296227"/>
                  <a:gd name="connsiteY8" fmla="*/ 283845 h 426720"/>
                  <a:gd name="connsiteX9" fmla="*/ 231457 w 296227"/>
                  <a:gd name="connsiteY9" fmla="*/ 245745 h 426720"/>
                  <a:gd name="connsiteX10" fmla="*/ 133350 w 296227"/>
                  <a:gd name="connsiteY10" fmla="*/ 299085 h 426720"/>
                  <a:gd name="connsiteX11" fmla="*/ 0 w 296227"/>
                  <a:gd name="connsiteY11" fmla="*/ 149542 h 426720"/>
                  <a:gd name="connsiteX12" fmla="*/ 135255 w 296227"/>
                  <a:gd name="connsiteY12" fmla="*/ 0 h 426720"/>
                  <a:gd name="connsiteX13" fmla="*/ 236220 w 296227"/>
                  <a:gd name="connsiteY13" fmla="*/ 56197 h 426720"/>
                  <a:gd name="connsiteX14" fmla="*/ 64770 w 296227"/>
                  <a:gd name="connsiteY14" fmla="*/ 150495 h 426720"/>
                  <a:gd name="connsiteX15" fmla="*/ 149542 w 296227"/>
                  <a:gd name="connsiteY15" fmla="*/ 241935 h 426720"/>
                  <a:gd name="connsiteX16" fmla="*/ 234315 w 296227"/>
                  <a:gd name="connsiteY16" fmla="*/ 149542 h 426720"/>
                  <a:gd name="connsiteX17" fmla="*/ 149542 w 296227"/>
                  <a:gd name="connsiteY17" fmla="*/ 59055 h 426720"/>
                  <a:gd name="connsiteX18" fmla="*/ 64770 w 296227"/>
                  <a:gd name="connsiteY18" fmla="*/ 150495 h 42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6227" h="426720">
                    <a:moveTo>
                      <a:pt x="236220" y="56197"/>
                    </a:moveTo>
                    <a:lnTo>
                      <a:pt x="242888" y="6667"/>
                    </a:lnTo>
                    <a:lnTo>
                      <a:pt x="296227" y="6667"/>
                    </a:lnTo>
                    <a:lnTo>
                      <a:pt x="296227" y="275273"/>
                    </a:lnTo>
                    <a:cubicBezTo>
                      <a:pt x="296227" y="373380"/>
                      <a:pt x="226695" y="426720"/>
                      <a:pt x="141922" y="426720"/>
                    </a:cubicBezTo>
                    <a:cubicBezTo>
                      <a:pt x="101917" y="426720"/>
                      <a:pt x="60960" y="413385"/>
                      <a:pt x="29527" y="390525"/>
                    </a:cubicBezTo>
                    <a:lnTo>
                      <a:pt x="29527" y="325755"/>
                    </a:lnTo>
                    <a:cubicBezTo>
                      <a:pt x="60007" y="352425"/>
                      <a:pt x="99060" y="368618"/>
                      <a:pt x="137160" y="368618"/>
                    </a:cubicBezTo>
                    <a:cubicBezTo>
                      <a:pt x="190500" y="368618"/>
                      <a:pt x="231457" y="334327"/>
                      <a:pt x="231457" y="283845"/>
                    </a:cubicBezTo>
                    <a:lnTo>
                      <a:pt x="231457" y="245745"/>
                    </a:lnTo>
                    <a:cubicBezTo>
                      <a:pt x="211455" y="278130"/>
                      <a:pt x="175260" y="299085"/>
                      <a:pt x="133350" y="299085"/>
                    </a:cubicBezTo>
                    <a:cubicBezTo>
                      <a:pt x="63817" y="299085"/>
                      <a:pt x="0" y="239078"/>
                      <a:pt x="0" y="149542"/>
                    </a:cubicBezTo>
                    <a:cubicBezTo>
                      <a:pt x="0" y="61912"/>
                      <a:pt x="64770" y="0"/>
                      <a:pt x="135255" y="0"/>
                    </a:cubicBezTo>
                    <a:cubicBezTo>
                      <a:pt x="177165" y="0"/>
                      <a:pt x="215265" y="21908"/>
                      <a:pt x="236220" y="56197"/>
                    </a:cubicBezTo>
                    <a:close/>
                    <a:moveTo>
                      <a:pt x="64770" y="150495"/>
                    </a:moveTo>
                    <a:cubicBezTo>
                      <a:pt x="64770" y="201930"/>
                      <a:pt x="100965" y="241935"/>
                      <a:pt x="149542" y="241935"/>
                    </a:cubicBezTo>
                    <a:cubicBezTo>
                      <a:pt x="197167" y="241935"/>
                      <a:pt x="234315" y="201930"/>
                      <a:pt x="234315" y="149542"/>
                    </a:cubicBezTo>
                    <a:cubicBezTo>
                      <a:pt x="234315" y="98108"/>
                      <a:pt x="198120" y="59055"/>
                      <a:pt x="149542" y="59055"/>
                    </a:cubicBezTo>
                    <a:cubicBezTo>
                      <a:pt x="100965" y="59055"/>
                      <a:pt x="64770" y="99060"/>
                      <a:pt x="64770" y="150495"/>
                    </a:cubicBezTo>
                    <a:close/>
                  </a:path>
                </a:pathLst>
              </a:custGeom>
              <a:solidFill>
                <a:schemeClr val="bg1"/>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D7FD7497-9AFB-40C7-9FA7-26BC80FB0D4B}"/>
                  </a:ext>
                </a:extLst>
              </p:cNvPr>
              <p:cNvSpPr/>
              <p:nvPr/>
            </p:nvSpPr>
            <p:spPr>
              <a:xfrm>
                <a:off x="6374129" y="3341369"/>
                <a:ext cx="64770" cy="298132"/>
              </a:xfrm>
              <a:custGeom>
                <a:avLst/>
                <a:gdLst>
                  <a:gd name="connsiteX0" fmla="*/ 0 w 64770"/>
                  <a:gd name="connsiteY0" fmla="*/ 0 h 298132"/>
                  <a:gd name="connsiteX1" fmla="*/ 64770 w 64770"/>
                  <a:gd name="connsiteY1" fmla="*/ 0 h 298132"/>
                  <a:gd name="connsiteX2" fmla="*/ 64770 w 64770"/>
                  <a:gd name="connsiteY2" fmla="*/ 298133 h 298132"/>
                  <a:gd name="connsiteX3" fmla="*/ 0 w 64770"/>
                  <a:gd name="connsiteY3" fmla="*/ 298133 h 298132"/>
                  <a:gd name="connsiteX4" fmla="*/ 0 w 64770"/>
                  <a:gd name="connsiteY4" fmla="*/ 0 h 29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298132">
                    <a:moveTo>
                      <a:pt x="0" y="0"/>
                    </a:moveTo>
                    <a:lnTo>
                      <a:pt x="64770" y="0"/>
                    </a:lnTo>
                    <a:lnTo>
                      <a:pt x="64770" y="298133"/>
                    </a:lnTo>
                    <a:lnTo>
                      <a:pt x="0" y="298133"/>
                    </a:lnTo>
                    <a:lnTo>
                      <a:pt x="0" y="0"/>
                    </a:lnTo>
                    <a:close/>
                  </a:path>
                </a:pathLst>
              </a:custGeom>
              <a:solidFill>
                <a:schemeClr val="bg1"/>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06B88772-25CC-4F2B-B585-F0C73E3BD638}"/>
                  </a:ext>
                </a:extLst>
              </p:cNvPr>
              <p:cNvSpPr/>
              <p:nvPr/>
            </p:nvSpPr>
            <p:spPr>
              <a:xfrm>
                <a:off x="6522719" y="3333750"/>
                <a:ext cx="256222" cy="305752"/>
              </a:xfrm>
              <a:custGeom>
                <a:avLst/>
                <a:gdLst>
                  <a:gd name="connsiteX0" fmla="*/ 256223 w 256222"/>
                  <a:gd name="connsiteY0" fmla="*/ 107632 h 305752"/>
                  <a:gd name="connsiteX1" fmla="*/ 256223 w 256222"/>
                  <a:gd name="connsiteY1" fmla="*/ 305753 h 305752"/>
                  <a:gd name="connsiteX2" fmla="*/ 191453 w 256222"/>
                  <a:gd name="connsiteY2" fmla="*/ 305753 h 305752"/>
                  <a:gd name="connsiteX3" fmla="*/ 191453 w 256222"/>
                  <a:gd name="connsiteY3" fmla="*/ 128588 h 305752"/>
                  <a:gd name="connsiteX4" fmla="*/ 130493 w 256222"/>
                  <a:gd name="connsiteY4" fmla="*/ 60960 h 305752"/>
                  <a:gd name="connsiteX5" fmla="*/ 64770 w 256222"/>
                  <a:gd name="connsiteY5" fmla="*/ 125730 h 305752"/>
                  <a:gd name="connsiteX6" fmla="*/ 64770 w 256222"/>
                  <a:gd name="connsiteY6" fmla="*/ 305753 h 305752"/>
                  <a:gd name="connsiteX7" fmla="*/ 0 w 256222"/>
                  <a:gd name="connsiteY7" fmla="*/ 305753 h 305752"/>
                  <a:gd name="connsiteX8" fmla="*/ 0 w 256222"/>
                  <a:gd name="connsiteY8" fmla="*/ 7620 h 305752"/>
                  <a:gd name="connsiteX9" fmla="*/ 49530 w 256222"/>
                  <a:gd name="connsiteY9" fmla="*/ 7620 h 305752"/>
                  <a:gd name="connsiteX10" fmla="*/ 56198 w 256222"/>
                  <a:gd name="connsiteY10" fmla="*/ 51435 h 305752"/>
                  <a:gd name="connsiteX11" fmla="*/ 58103 w 256222"/>
                  <a:gd name="connsiteY11" fmla="*/ 51435 h 305752"/>
                  <a:gd name="connsiteX12" fmla="*/ 148590 w 256222"/>
                  <a:gd name="connsiteY12" fmla="*/ 0 h 305752"/>
                  <a:gd name="connsiteX13" fmla="*/ 256223 w 256222"/>
                  <a:gd name="connsiteY13" fmla="*/ 107632 h 30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222" h="305752">
                    <a:moveTo>
                      <a:pt x="256223" y="107632"/>
                    </a:moveTo>
                    <a:lnTo>
                      <a:pt x="256223" y="305753"/>
                    </a:lnTo>
                    <a:lnTo>
                      <a:pt x="191453" y="305753"/>
                    </a:lnTo>
                    <a:lnTo>
                      <a:pt x="191453" y="128588"/>
                    </a:lnTo>
                    <a:cubicBezTo>
                      <a:pt x="191453" y="82868"/>
                      <a:pt x="170498" y="60960"/>
                      <a:pt x="130493" y="60960"/>
                    </a:cubicBezTo>
                    <a:cubicBezTo>
                      <a:pt x="93345" y="60960"/>
                      <a:pt x="64770" y="88582"/>
                      <a:pt x="64770" y="125730"/>
                    </a:cubicBezTo>
                    <a:lnTo>
                      <a:pt x="64770" y="305753"/>
                    </a:lnTo>
                    <a:lnTo>
                      <a:pt x="0" y="305753"/>
                    </a:lnTo>
                    <a:lnTo>
                      <a:pt x="0" y="7620"/>
                    </a:lnTo>
                    <a:lnTo>
                      <a:pt x="49530" y="7620"/>
                    </a:lnTo>
                    <a:lnTo>
                      <a:pt x="56198" y="51435"/>
                    </a:lnTo>
                    <a:lnTo>
                      <a:pt x="58103" y="51435"/>
                    </a:lnTo>
                    <a:cubicBezTo>
                      <a:pt x="75248" y="23813"/>
                      <a:pt x="107633" y="0"/>
                      <a:pt x="148590" y="0"/>
                    </a:cubicBezTo>
                    <a:cubicBezTo>
                      <a:pt x="215265" y="953"/>
                      <a:pt x="256223" y="41910"/>
                      <a:pt x="256223" y="107632"/>
                    </a:cubicBezTo>
                    <a:close/>
                  </a:path>
                </a:pathLst>
              </a:custGeom>
              <a:solidFill>
                <a:schemeClr val="bg1"/>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4D8A4193-35B5-4E70-B947-87ABB35A6D62}"/>
                  </a:ext>
                </a:extLst>
              </p:cNvPr>
              <p:cNvSpPr/>
              <p:nvPr/>
            </p:nvSpPr>
            <p:spPr>
              <a:xfrm>
                <a:off x="6841807" y="3334702"/>
                <a:ext cx="278524" cy="312420"/>
              </a:xfrm>
              <a:custGeom>
                <a:avLst/>
                <a:gdLst>
                  <a:gd name="connsiteX0" fmla="*/ 277178 w 278524"/>
                  <a:gd name="connsiteY0" fmla="*/ 175260 h 312420"/>
                  <a:gd name="connsiteX1" fmla="*/ 62865 w 278524"/>
                  <a:gd name="connsiteY1" fmla="*/ 175260 h 312420"/>
                  <a:gd name="connsiteX2" fmla="*/ 163830 w 278524"/>
                  <a:gd name="connsiteY2" fmla="*/ 258128 h 312420"/>
                  <a:gd name="connsiteX3" fmla="*/ 260985 w 278524"/>
                  <a:gd name="connsiteY3" fmla="*/ 222885 h 312420"/>
                  <a:gd name="connsiteX4" fmla="*/ 260985 w 278524"/>
                  <a:gd name="connsiteY4" fmla="*/ 280987 h 312420"/>
                  <a:gd name="connsiteX5" fmla="*/ 157163 w 278524"/>
                  <a:gd name="connsiteY5" fmla="*/ 312420 h 312420"/>
                  <a:gd name="connsiteX6" fmla="*/ 0 w 278524"/>
                  <a:gd name="connsiteY6" fmla="*/ 157162 h 312420"/>
                  <a:gd name="connsiteX7" fmla="*/ 146685 w 278524"/>
                  <a:gd name="connsiteY7" fmla="*/ 0 h 312420"/>
                  <a:gd name="connsiteX8" fmla="*/ 278130 w 278524"/>
                  <a:gd name="connsiteY8" fmla="*/ 150495 h 312420"/>
                  <a:gd name="connsiteX9" fmla="*/ 277178 w 278524"/>
                  <a:gd name="connsiteY9" fmla="*/ 175260 h 312420"/>
                  <a:gd name="connsiteX10" fmla="*/ 217170 w 278524"/>
                  <a:gd name="connsiteY10" fmla="*/ 132398 h 312420"/>
                  <a:gd name="connsiteX11" fmla="*/ 145733 w 278524"/>
                  <a:gd name="connsiteY11" fmla="*/ 53340 h 312420"/>
                  <a:gd name="connsiteX12" fmla="*/ 61913 w 278524"/>
                  <a:gd name="connsiteY12" fmla="*/ 132398 h 312420"/>
                  <a:gd name="connsiteX13" fmla="*/ 217170 w 278524"/>
                  <a:gd name="connsiteY13" fmla="*/ 132398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8524" h="312420">
                    <a:moveTo>
                      <a:pt x="277178" y="175260"/>
                    </a:moveTo>
                    <a:lnTo>
                      <a:pt x="62865" y="175260"/>
                    </a:lnTo>
                    <a:cubicBezTo>
                      <a:pt x="71438" y="227648"/>
                      <a:pt x="111443" y="258128"/>
                      <a:pt x="163830" y="258128"/>
                    </a:cubicBezTo>
                    <a:cubicBezTo>
                      <a:pt x="198120" y="258128"/>
                      <a:pt x="231458" y="245745"/>
                      <a:pt x="260985" y="222885"/>
                    </a:cubicBezTo>
                    <a:lnTo>
                      <a:pt x="260985" y="280987"/>
                    </a:lnTo>
                    <a:cubicBezTo>
                      <a:pt x="230505" y="301943"/>
                      <a:pt x="195263" y="312420"/>
                      <a:pt x="157163" y="312420"/>
                    </a:cubicBezTo>
                    <a:cubicBezTo>
                      <a:pt x="59055" y="312420"/>
                      <a:pt x="0" y="248603"/>
                      <a:pt x="0" y="157162"/>
                    </a:cubicBezTo>
                    <a:cubicBezTo>
                      <a:pt x="0" y="61912"/>
                      <a:pt x="66675" y="0"/>
                      <a:pt x="146685" y="0"/>
                    </a:cubicBezTo>
                    <a:cubicBezTo>
                      <a:pt x="219075" y="0"/>
                      <a:pt x="278130" y="51435"/>
                      <a:pt x="278130" y="150495"/>
                    </a:cubicBezTo>
                    <a:cubicBezTo>
                      <a:pt x="279083" y="160020"/>
                      <a:pt x="278130" y="167640"/>
                      <a:pt x="277178" y="175260"/>
                    </a:cubicBezTo>
                    <a:close/>
                    <a:moveTo>
                      <a:pt x="217170" y="132398"/>
                    </a:moveTo>
                    <a:cubicBezTo>
                      <a:pt x="215265" y="79058"/>
                      <a:pt x="182880" y="53340"/>
                      <a:pt x="145733" y="53340"/>
                    </a:cubicBezTo>
                    <a:cubicBezTo>
                      <a:pt x="104775" y="53340"/>
                      <a:pt x="69533" y="83820"/>
                      <a:pt x="61913" y="132398"/>
                    </a:cubicBezTo>
                    <a:lnTo>
                      <a:pt x="217170" y="132398"/>
                    </a:lnTo>
                    <a:close/>
                  </a:path>
                </a:pathLst>
              </a:custGeom>
              <a:solidFill>
                <a:schemeClr val="bg1"/>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2627DE0E-3270-4CDF-AC9D-3902504734DB}"/>
                  </a:ext>
                </a:extLst>
              </p:cNvPr>
              <p:cNvSpPr/>
              <p:nvPr/>
            </p:nvSpPr>
            <p:spPr>
              <a:xfrm>
                <a:off x="7177087" y="3225165"/>
                <a:ext cx="256222" cy="422909"/>
              </a:xfrm>
              <a:custGeom>
                <a:avLst/>
                <a:gdLst>
                  <a:gd name="connsiteX0" fmla="*/ 114300 w 256222"/>
                  <a:gd name="connsiteY0" fmla="*/ 0 h 422909"/>
                  <a:gd name="connsiteX1" fmla="*/ 242888 w 256222"/>
                  <a:gd name="connsiteY1" fmla="*/ 109538 h 422909"/>
                  <a:gd name="connsiteX2" fmla="*/ 183832 w 256222"/>
                  <a:gd name="connsiteY2" fmla="*/ 201930 h 422909"/>
                  <a:gd name="connsiteX3" fmla="*/ 183832 w 256222"/>
                  <a:gd name="connsiteY3" fmla="*/ 203835 h 422909"/>
                  <a:gd name="connsiteX4" fmla="*/ 256222 w 256222"/>
                  <a:gd name="connsiteY4" fmla="*/ 304800 h 422909"/>
                  <a:gd name="connsiteX5" fmla="*/ 114300 w 256222"/>
                  <a:gd name="connsiteY5" fmla="*/ 422910 h 422909"/>
                  <a:gd name="connsiteX6" fmla="*/ 0 w 256222"/>
                  <a:gd name="connsiteY6" fmla="*/ 383858 h 422909"/>
                  <a:gd name="connsiteX7" fmla="*/ 0 w 256222"/>
                  <a:gd name="connsiteY7" fmla="*/ 315278 h 422909"/>
                  <a:gd name="connsiteX8" fmla="*/ 106680 w 256222"/>
                  <a:gd name="connsiteY8" fmla="*/ 362903 h 422909"/>
                  <a:gd name="connsiteX9" fmla="*/ 190500 w 256222"/>
                  <a:gd name="connsiteY9" fmla="*/ 297180 h 422909"/>
                  <a:gd name="connsiteX10" fmla="*/ 103822 w 256222"/>
                  <a:gd name="connsiteY10" fmla="*/ 232410 h 422909"/>
                  <a:gd name="connsiteX11" fmla="*/ 52388 w 256222"/>
                  <a:gd name="connsiteY11" fmla="*/ 232410 h 422909"/>
                  <a:gd name="connsiteX12" fmla="*/ 52388 w 256222"/>
                  <a:gd name="connsiteY12" fmla="*/ 180023 h 422909"/>
                  <a:gd name="connsiteX13" fmla="*/ 93345 w 256222"/>
                  <a:gd name="connsiteY13" fmla="*/ 180023 h 422909"/>
                  <a:gd name="connsiteX14" fmla="*/ 179070 w 256222"/>
                  <a:gd name="connsiteY14" fmla="*/ 118110 h 422909"/>
                  <a:gd name="connsiteX15" fmla="*/ 105728 w 256222"/>
                  <a:gd name="connsiteY15" fmla="*/ 57150 h 422909"/>
                  <a:gd name="connsiteX16" fmla="*/ 10478 w 256222"/>
                  <a:gd name="connsiteY16" fmla="*/ 98107 h 422909"/>
                  <a:gd name="connsiteX17" fmla="*/ 10478 w 256222"/>
                  <a:gd name="connsiteY17" fmla="*/ 34290 h 422909"/>
                  <a:gd name="connsiteX18" fmla="*/ 114300 w 256222"/>
                  <a:gd name="connsiteY18" fmla="*/ 0 h 42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6222" h="422909">
                    <a:moveTo>
                      <a:pt x="114300" y="0"/>
                    </a:moveTo>
                    <a:cubicBezTo>
                      <a:pt x="196215" y="0"/>
                      <a:pt x="242888" y="51435"/>
                      <a:pt x="242888" y="109538"/>
                    </a:cubicBezTo>
                    <a:cubicBezTo>
                      <a:pt x="242888" y="151448"/>
                      <a:pt x="220028" y="184785"/>
                      <a:pt x="183832" y="201930"/>
                    </a:cubicBezTo>
                    <a:lnTo>
                      <a:pt x="183832" y="203835"/>
                    </a:lnTo>
                    <a:cubicBezTo>
                      <a:pt x="221932" y="218123"/>
                      <a:pt x="256222" y="251460"/>
                      <a:pt x="256222" y="304800"/>
                    </a:cubicBezTo>
                    <a:cubicBezTo>
                      <a:pt x="256222" y="365760"/>
                      <a:pt x="206693" y="422910"/>
                      <a:pt x="114300" y="422910"/>
                    </a:cubicBezTo>
                    <a:cubicBezTo>
                      <a:pt x="68580" y="422910"/>
                      <a:pt x="30480" y="409575"/>
                      <a:pt x="0" y="383858"/>
                    </a:cubicBezTo>
                    <a:lnTo>
                      <a:pt x="0" y="315278"/>
                    </a:lnTo>
                    <a:cubicBezTo>
                      <a:pt x="25718" y="343853"/>
                      <a:pt x="61913" y="362903"/>
                      <a:pt x="106680" y="362903"/>
                    </a:cubicBezTo>
                    <a:cubicBezTo>
                      <a:pt x="157163" y="362903"/>
                      <a:pt x="190500" y="335280"/>
                      <a:pt x="190500" y="297180"/>
                    </a:cubicBezTo>
                    <a:cubicBezTo>
                      <a:pt x="190500" y="259080"/>
                      <a:pt x="159068" y="232410"/>
                      <a:pt x="103822" y="232410"/>
                    </a:cubicBezTo>
                    <a:lnTo>
                      <a:pt x="52388" y="232410"/>
                    </a:lnTo>
                    <a:lnTo>
                      <a:pt x="52388" y="180023"/>
                    </a:lnTo>
                    <a:lnTo>
                      <a:pt x="93345" y="180023"/>
                    </a:lnTo>
                    <a:cubicBezTo>
                      <a:pt x="151447" y="180023"/>
                      <a:pt x="179070" y="153353"/>
                      <a:pt x="179070" y="118110"/>
                    </a:cubicBezTo>
                    <a:cubicBezTo>
                      <a:pt x="179070" y="83820"/>
                      <a:pt x="152400" y="57150"/>
                      <a:pt x="105728" y="57150"/>
                    </a:cubicBezTo>
                    <a:cubicBezTo>
                      <a:pt x="66675" y="57150"/>
                      <a:pt x="32385" y="74295"/>
                      <a:pt x="10478" y="98107"/>
                    </a:cubicBezTo>
                    <a:lnTo>
                      <a:pt x="10478" y="34290"/>
                    </a:lnTo>
                    <a:cubicBezTo>
                      <a:pt x="33338" y="14288"/>
                      <a:pt x="70485" y="0"/>
                      <a:pt x="114300" y="0"/>
                    </a:cubicBezTo>
                    <a:close/>
                  </a:path>
                </a:pathLst>
              </a:custGeom>
              <a:solidFill>
                <a:schemeClr val="bg1"/>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10A84182-6C14-473C-8B8B-5F412D7BEBC5}"/>
                  </a:ext>
                </a:extLst>
              </p:cNvPr>
              <p:cNvSpPr/>
              <p:nvPr/>
            </p:nvSpPr>
            <p:spPr>
              <a:xfrm>
                <a:off x="7490459" y="3234690"/>
                <a:ext cx="293370" cy="414337"/>
              </a:xfrm>
              <a:custGeom>
                <a:avLst/>
                <a:gdLst>
                  <a:gd name="connsiteX0" fmla="*/ 293370 w 293370"/>
                  <a:gd name="connsiteY0" fmla="*/ 271462 h 414337"/>
                  <a:gd name="connsiteX1" fmla="*/ 146685 w 293370"/>
                  <a:gd name="connsiteY1" fmla="*/ 414337 h 414337"/>
                  <a:gd name="connsiteX2" fmla="*/ 0 w 293370"/>
                  <a:gd name="connsiteY2" fmla="*/ 273368 h 414337"/>
                  <a:gd name="connsiteX3" fmla="*/ 58103 w 293370"/>
                  <a:gd name="connsiteY3" fmla="*/ 143828 h 414337"/>
                  <a:gd name="connsiteX4" fmla="*/ 174308 w 293370"/>
                  <a:gd name="connsiteY4" fmla="*/ 0 h 414337"/>
                  <a:gd name="connsiteX5" fmla="*/ 252413 w 293370"/>
                  <a:gd name="connsiteY5" fmla="*/ 0 h 414337"/>
                  <a:gd name="connsiteX6" fmla="*/ 137160 w 293370"/>
                  <a:gd name="connsiteY6" fmla="*/ 142875 h 414337"/>
                  <a:gd name="connsiteX7" fmla="*/ 158115 w 293370"/>
                  <a:gd name="connsiteY7" fmla="*/ 141923 h 414337"/>
                  <a:gd name="connsiteX8" fmla="*/ 293370 w 293370"/>
                  <a:gd name="connsiteY8" fmla="*/ 271462 h 414337"/>
                  <a:gd name="connsiteX9" fmla="*/ 228600 w 293370"/>
                  <a:gd name="connsiteY9" fmla="*/ 273368 h 414337"/>
                  <a:gd name="connsiteX10" fmla="*/ 138113 w 293370"/>
                  <a:gd name="connsiteY10" fmla="*/ 189548 h 414337"/>
                  <a:gd name="connsiteX11" fmla="*/ 91440 w 293370"/>
                  <a:gd name="connsiteY11" fmla="*/ 199073 h 414337"/>
                  <a:gd name="connsiteX12" fmla="*/ 63818 w 293370"/>
                  <a:gd name="connsiteY12" fmla="*/ 271462 h 414337"/>
                  <a:gd name="connsiteX13" fmla="*/ 146685 w 293370"/>
                  <a:gd name="connsiteY13" fmla="*/ 354330 h 414337"/>
                  <a:gd name="connsiteX14" fmla="*/ 228600 w 293370"/>
                  <a:gd name="connsiteY14" fmla="*/ 273368 h 414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370" h="414337">
                    <a:moveTo>
                      <a:pt x="293370" y="271462"/>
                    </a:moveTo>
                    <a:cubicBezTo>
                      <a:pt x="293370" y="350520"/>
                      <a:pt x="233363" y="414337"/>
                      <a:pt x="146685" y="414337"/>
                    </a:cubicBezTo>
                    <a:cubicBezTo>
                      <a:pt x="60008" y="414337"/>
                      <a:pt x="0" y="350520"/>
                      <a:pt x="0" y="273368"/>
                    </a:cubicBezTo>
                    <a:cubicBezTo>
                      <a:pt x="0" y="225742"/>
                      <a:pt x="22860" y="185737"/>
                      <a:pt x="58103" y="143828"/>
                    </a:cubicBezTo>
                    <a:lnTo>
                      <a:pt x="174308" y="0"/>
                    </a:lnTo>
                    <a:lnTo>
                      <a:pt x="252413" y="0"/>
                    </a:lnTo>
                    <a:lnTo>
                      <a:pt x="137160" y="142875"/>
                    </a:lnTo>
                    <a:cubicBezTo>
                      <a:pt x="143828" y="141923"/>
                      <a:pt x="150495" y="141923"/>
                      <a:pt x="158115" y="141923"/>
                    </a:cubicBezTo>
                    <a:cubicBezTo>
                      <a:pt x="225743" y="140017"/>
                      <a:pt x="293370" y="193358"/>
                      <a:pt x="293370" y="271462"/>
                    </a:cubicBezTo>
                    <a:close/>
                    <a:moveTo>
                      <a:pt x="228600" y="273368"/>
                    </a:moveTo>
                    <a:cubicBezTo>
                      <a:pt x="228600" y="219075"/>
                      <a:pt x="184785" y="189548"/>
                      <a:pt x="138113" y="189548"/>
                    </a:cubicBezTo>
                    <a:cubicBezTo>
                      <a:pt x="121920" y="189548"/>
                      <a:pt x="106680" y="192405"/>
                      <a:pt x="91440" y="199073"/>
                    </a:cubicBezTo>
                    <a:cubicBezTo>
                      <a:pt x="73343" y="223837"/>
                      <a:pt x="63818" y="244792"/>
                      <a:pt x="63818" y="271462"/>
                    </a:cubicBezTo>
                    <a:cubicBezTo>
                      <a:pt x="63818" y="315278"/>
                      <a:pt x="98108" y="354330"/>
                      <a:pt x="146685" y="354330"/>
                    </a:cubicBezTo>
                    <a:cubicBezTo>
                      <a:pt x="195263" y="355283"/>
                      <a:pt x="228600" y="316230"/>
                      <a:pt x="228600" y="273368"/>
                    </a:cubicBezTo>
                    <a:close/>
                  </a:path>
                </a:pathLst>
              </a:custGeom>
              <a:solidFill>
                <a:schemeClr val="bg1"/>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CF562672-424A-48CE-A4A9-11FD59537187}"/>
                  </a:ext>
                </a:extLst>
              </p:cNvPr>
              <p:cNvSpPr/>
              <p:nvPr/>
            </p:nvSpPr>
            <p:spPr>
              <a:xfrm>
                <a:off x="7837169" y="3225165"/>
                <a:ext cx="316230" cy="422909"/>
              </a:xfrm>
              <a:custGeom>
                <a:avLst/>
                <a:gdLst>
                  <a:gd name="connsiteX0" fmla="*/ 316230 w 316230"/>
                  <a:gd name="connsiteY0" fmla="*/ 211455 h 422909"/>
                  <a:gd name="connsiteX1" fmla="*/ 158115 w 316230"/>
                  <a:gd name="connsiteY1" fmla="*/ 422910 h 422909"/>
                  <a:gd name="connsiteX2" fmla="*/ 0 w 316230"/>
                  <a:gd name="connsiteY2" fmla="*/ 211455 h 422909"/>
                  <a:gd name="connsiteX3" fmla="*/ 158115 w 316230"/>
                  <a:gd name="connsiteY3" fmla="*/ 0 h 422909"/>
                  <a:gd name="connsiteX4" fmla="*/ 316230 w 316230"/>
                  <a:gd name="connsiteY4" fmla="*/ 211455 h 422909"/>
                  <a:gd name="connsiteX5" fmla="*/ 65723 w 316230"/>
                  <a:gd name="connsiteY5" fmla="*/ 211455 h 422909"/>
                  <a:gd name="connsiteX6" fmla="*/ 158115 w 316230"/>
                  <a:gd name="connsiteY6" fmla="*/ 361950 h 422909"/>
                  <a:gd name="connsiteX7" fmla="*/ 251460 w 316230"/>
                  <a:gd name="connsiteY7" fmla="*/ 211455 h 422909"/>
                  <a:gd name="connsiteX8" fmla="*/ 158115 w 316230"/>
                  <a:gd name="connsiteY8" fmla="*/ 60007 h 422909"/>
                  <a:gd name="connsiteX9" fmla="*/ 65723 w 316230"/>
                  <a:gd name="connsiteY9" fmla="*/ 211455 h 42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6230" h="422909">
                    <a:moveTo>
                      <a:pt x="316230" y="211455"/>
                    </a:moveTo>
                    <a:cubicBezTo>
                      <a:pt x="316230" y="342900"/>
                      <a:pt x="244793" y="422910"/>
                      <a:pt x="158115" y="422910"/>
                    </a:cubicBezTo>
                    <a:cubicBezTo>
                      <a:pt x="70485" y="422910"/>
                      <a:pt x="0" y="342900"/>
                      <a:pt x="0" y="211455"/>
                    </a:cubicBezTo>
                    <a:cubicBezTo>
                      <a:pt x="0" y="80010"/>
                      <a:pt x="70485" y="0"/>
                      <a:pt x="158115" y="0"/>
                    </a:cubicBezTo>
                    <a:cubicBezTo>
                      <a:pt x="244793" y="0"/>
                      <a:pt x="316230" y="80010"/>
                      <a:pt x="316230" y="211455"/>
                    </a:cubicBezTo>
                    <a:close/>
                    <a:moveTo>
                      <a:pt x="65723" y="211455"/>
                    </a:moveTo>
                    <a:cubicBezTo>
                      <a:pt x="65723" y="307658"/>
                      <a:pt x="106680" y="361950"/>
                      <a:pt x="158115" y="361950"/>
                    </a:cubicBezTo>
                    <a:cubicBezTo>
                      <a:pt x="208598" y="361950"/>
                      <a:pt x="251460" y="306705"/>
                      <a:pt x="251460" y="211455"/>
                    </a:cubicBezTo>
                    <a:cubicBezTo>
                      <a:pt x="251460" y="116205"/>
                      <a:pt x="208598" y="60007"/>
                      <a:pt x="158115" y="60007"/>
                    </a:cubicBezTo>
                    <a:cubicBezTo>
                      <a:pt x="106680" y="60007"/>
                      <a:pt x="65723" y="116205"/>
                      <a:pt x="65723" y="211455"/>
                    </a:cubicBezTo>
                    <a:close/>
                  </a:path>
                </a:pathLst>
              </a:custGeom>
              <a:solidFill>
                <a:schemeClr val="bg1"/>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5C7DBF3D-7D0D-4D8D-93D5-C4BCA0F5383A}"/>
                  </a:ext>
                </a:extLst>
              </p:cNvPr>
              <p:cNvSpPr/>
              <p:nvPr/>
            </p:nvSpPr>
            <p:spPr>
              <a:xfrm>
                <a:off x="5005387" y="3209925"/>
                <a:ext cx="76200" cy="73342"/>
              </a:xfrm>
              <a:custGeom>
                <a:avLst/>
                <a:gdLst>
                  <a:gd name="connsiteX0" fmla="*/ 0 w 76200"/>
                  <a:gd name="connsiteY0" fmla="*/ 37147 h 73342"/>
                  <a:gd name="connsiteX1" fmla="*/ 38100 w 76200"/>
                  <a:gd name="connsiteY1" fmla="*/ 0 h 73342"/>
                  <a:gd name="connsiteX2" fmla="*/ 76200 w 76200"/>
                  <a:gd name="connsiteY2" fmla="*/ 37147 h 73342"/>
                  <a:gd name="connsiteX3" fmla="*/ 38100 w 76200"/>
                  <a:gd name="connsiteY3" fmla="*/ 73343 h 73342"/>
                  <a:gd name="connsiteX4" fmla="*/ 0 w 76200"/>
                  <a:gd name="connsiteY4" fmla="*/ 37147 h 7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3342">
                    <a:moveTo>
                      <a:pt x="0" y="37147"/>
                    </a:moveTo>
                    <a:cubicBezTo>
                      <a:pt x="0" y="16193"/>
                      <a:pt x="16192" y="0"/>
                      <a:pt x="38100" y="0"/>
                    </a:cubicBezTo>
                    <a:cubicBezTo>
                      <a:pt x="60008" y="0"/>
                      <a:pt x="76200" y="16193"/>
                      <a:pt x="76200" y="37147"/>
                    </a:cubicBezTo>
                    <a:cubicBezTo>
                      <a:pt x="76200" y="58103"/>
                      <a:pt x="60008" y="73343"/>
                      <a:pt x="38100" y="73343"/>
                    </a:cubicBezTo>
                    <a:cubicBezTo>
                      <a:pt x="16192" y="73343"/>
                      <a:pt x="0" y="58103"/>
                      <a:pt x="0" y="37147"/>
                    </a:cubicBezTo>
                    <a:close/>
                  </a:path>
                </a:pathLst>
              </a:custGeom>
              <a:solidFill>
                <a:schemeClr val="bg1"/>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8951A72F-F82C-4B0C-9F55-FDBD1CAF9EA5}"/>
                  </a:ext>
                </a:extLst>
              </p:cNvPr>
              <p:cNvSpPr/>
              <p:nvPr/>
            </p:nvSpPr>
            <p:spPr>
              <a:xfrm>
                <a:off x="6368415" y="3209925"/>
                <a:ext cx="76200" cy="73342"/>
              </a:xfrm>
              <a:custGeom>
                <a:avLst/>
                <a:gdLst>
                  <a:gd name="connsiteX0" fmla="*/ 0 w 76200"/>
                  <a:gd name="connsiteY0" fmla="*/ 37147 h 73342"/>
                  <a:gd name="connsiteX1" fmla="*/ 38100 w 76200"/>
                  <a:gd name="connsiteY1" fmla="*/ 0 h 73342"/>
                  <a:gd name="connsiteX2" fmla="*/ 76200 w 76200"/>
                  <a:gd name="connsiteY2" fmla="*/ 37147 h 73342"/>
                  <a:gd name="connsiteX3" fmla="*/ 38100 w 76200"/>
                  <a:gd name="connsiteY3" fmla="*/ 73343 h 73342"/>
                  <a:gd name="connsiteX4" fmla="*/ 0 w 76200"/>
                  <a:gd name="connsiteY4" fmla="*/ 37147 h 7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3342">
                    <a:moveTo>
                      <a:pt x="0" y="37147"/>
                    </a:moveTo>
                    <a:cubicBezTo>
                      <a:pt x="0" y="16193"/>
                      <a:pt x="16192" y="0"/>
                      <a:pt x="38100" y="0"/>
                    </a:cubicBezTo>
                    <a:cubicBezTo>
                      <a:pt x="60007" y="0"/>
                      <a:pt x="76200" y="16193"/>
                      <a:pt x="76200" y="37147"/>
                    </a:cubicBezTo>
                    <a:cubicBezTo>
                      <a:pt x="76200" y="58103"/>
                      <a:pt x="60007" y="73343"/>
                      <a:pt x="38100" y="73343"/>
                    </a:cubicBezTo>
                    <a:cubicBezTo>
                      <a:pt x="16192" y="73343"/>
                      <a:pt x="0" y="58103"/>
                      <a:pt x="0" y="37147"/>
                    </a:cubicBezTo>
                    <a:close/>
                  </a:path>
                </a:pathLst>
              </a:custGeom>
              <a:solidFill>
                <a:schemeClr val="bg1"/>
              </a:solidFill>
              <a:ln w="9525" cap="flat">
                <a:noFill/>
                <a:prstDash val="solid"/>
                <a:miter/>
              </a:ln>
            </p:spPr>
            <p:txBody>
              <a:bodyPr rtlCol="0" anchor="ctr"/>
              <a:lstStyle/>
              <a:p>
                <a:endParaRPr lang="en-US"/>
              </a:p>
            </p:txBody>
          </p:sp>
        </p:grpSp>
        <p:sp>
          <p:nvSpPr>
            <p:cNvPr id="24" name="Freeform: Shape 23">
              <a:extLst>
                <a:ext uri="{FF2B5EF4-FFF2-40B4-BE49-F238E27FC236}">
                  <a16:creationId xmlns:a16="http://schemas.microsoft.com/office/drawing/2014/main" id="{1C354B7B-A8DB-4A6E-BFDE-A26F7C8FA0E9}"/>
                </a:ext>
              </a:extLst>
            </p:cNvPr>
            <p:cNvSpPr/>
            <p:nvPr userDrawn="1"/>
          </p:nvSpPr>
          <p:spPr>
            <a:xfrm>
              <a:off x="4366260" y="3375660"/>
              <a:ext cx="110489" cy="110489"/>
            </a:xfrm>
            <a:custGeom>
              <a:avLst/>
              <a:gdLst>
                <a:gd name="connsiteX0" fmla="*/ 110490 w 110489"/>
                <a:gd name="connsiteY0" fmla="*/ 55245 h 110489"/>
                <a:gd name="connsiteX1" fmla="*/ 55245 w 110489"/>
                <a:gd name="connsiteY1" fmla="*/ 110490 h 110489"/>
                <a:gd name="connsiteX2" fmla="*/ 0 w 110489"/>
                <a:gd name="connsiteY2" fmla="*/ 55245 h 110489"/>
                <a:gd name="connsiteX3" fmla="*/ 55245 w 110489"/>
                <a:gd name="connsiteY3" fmla="*/ 0 h 110489"/>
                <a:gd name="connsiteX4" fmla="*/ 110490 w 110489"/>
                <a:gd name="connsiteY4" fmla="*/ 55245 h 110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89" h="110489">
                  <a:moveTo>
                    <a:pt x="110490" y="55245"/>
                  </a:moveTo>
                  <a:cubicBezTo>
                    <a:pt x="110490" y="85756"/>
                    <a:pt x="85756" y="110490"/>
                    <a:pt x="55245" y="110490"/>
                  </a:cubicBezTo>
                  <a:cubicBezTo>
                    <a:pt x="24734" y="110490"/>
                    <a:pt x="0" y="85756"/>
                    <a:pt x="0" y="55245"/>
                  </a:cubicBezTo>
                  <a:cubicBezTo>
                    <a:pt x="0" y="24734"/>
                    <a:pt x="24734" y="0"/>
                    <a:pt x="55245" y="0"/>
                  </a:cubicBezTo>
                  <a:cubicBezTo>
                    <a:pt x="85756" y="0"/>
                    <a:pt x="110490" y="24734"/>
                    <a:pt x="110490" y="55245"/>
                  </a:cubicBezTo>
                  <a:close/>
                </a:path>
              </a:pathLst>
            </a:custGeom>
            <a:solidFill>
              <a:schemeClr val="bg1"/>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A775A59D-3991-420C-9916-C49636BEC36B}"/>
                </a:ext>
              </a:extLst>
            </p:cNvPr>
            <p:cNvSpPr/>
            <p:nvPr/>
          </p:nvSpPr>
          <p:spPr>
            <a:xfrm>
              <a:off x="4592002" y="3316605"/>
              <a:ext cx="45720" cy="45720"/>
            </a:xfrm>
            <a:custGeom>
              <a:avLst/>
              <a:gdLst>
                <a:gd name="connsiteX0" fmla="*/ 45720 w 45719"/>
                <a:gd name="connsiteY0" fmla="*/ 22860 h 45719"/>
                <a:gd name="connsiteX1" fmla="*/ 22860 w 45719"/>
                <a:gd name="connsiteY1" fmla="*/ 45720 h 45719"/>
                <a:gd name="connsiteX2" fmla="*/ 0 w 45719"/>
                <a:gd name="connsiteY2" fmla="*/ 22860 h 45719"/>
                <a:gd name="connsiteX3" fmla="*/ 22860 w 45719"/>
                <a:gd name="connsiteY3" fmla="*/ 0 h 45719"/>
                <a:gd name="connsiteX4" fmla="*/ 45720 w 45719"/>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45C58E"/>
            </a:solidFill>
            <a:ln w="9525" cap="flat">
              <a:noFill/>
              <a:prstDash val="solid"/>
              <a:miter/>
            </a:ln>
          </p:spPr>
          <p:txBody>
            <a:bodyPr rtlCol="0" anchor="ctr"/>
            <a:lstStyle/>
            <a:p>
              <a:endParaRPr lang="en-US"/>
            </a:p>
          </p:txBody>
        </p:sp>
      </p:grpSp>
      <p:sp>
        <p:nvSpPr>
          <p:cNvPr id="39" name="Text Placeholder 8">
            <a:extLst>
              <a:ext uri="{FF2B5EF4-FFF2-40B4-BE49-F238E27FC236}">
                <a16:creationId xmlns:a16="http://schemas.microsoft.com/office/drawing/2014/main" id="{0CE104F8-6A6E-4806-BAB0-CEAB2E95B7F3}"/>
              </a:ext>
            </a:extLst>
          </p:cNvPr>
          <p:cNvSpPr>
            <a:spLocks noGrp="1"/>
          </p:cNvSpPr>
          <p:nvPr>
            <p:ph type="body" sz="quarter" idx="17" hasCustomPrompt="1"/>
          </p:nvPr>
        </p:nvSpPr>
        <p:spPr>
          <a:xfrm>
            <a:off x="698500" y="6329851"/>
            <a:ext cx="2243108" cy="365125"/>
          </a:xfrm>
        </p:spPr>
        <p:txBody>
          <a:bodyPr lIns="72000" rIns="0" anchor="ctr" anchorCtr="0">
            <a:noAutofit/>
          </a:bodyPr>
          <a:lstStyle>
            <a:lvl1pPr marL="0" indent="0" algn="l">
              <a:buNone/>
              <a:defRPr sz="1000">
                <a:solidFill>
                  <a:schemeClr val="bg2"/>
                </a:solidFill>
              </a:defRPr>
            </a:lvl1pPr>
          </a:lstStyle>
          <a:p>
            <a:r>
              <a:rPr lang="en-US"/>
              <a:t>CONFIDENTIAL &amp; PROPRIETARY </a:t>
            </a:r>
          </a:p>
        </p:txBody>
      </p:sp>
    </p:spTree>
    <p:extLst>
      <p:ext uri="{BB962C8B-B14F-4D97-AF65-F5344CB8AC3E}">
        <p14:creationId xmlns:p14="http://schemas.microsoft.com/office/powerpoint/2010/main" val="1187656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_1">
    <p:bg>
      <p:bgPr>
        <a:solidFill>
          <a:schemeClr val="accent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0FDC53-D1F9-4455-89F6-52CFA4D34417}"/>
              </a:ext>
            </a:extLst>
          </p:cNvPr>
          <p:cNvSpPr/>
          <p:nvPr userDrawn="1"/>
        </p:nvSpPr>
        <p:spPr>
          <a:xfrm>
            <a:off x="0" y="5984875"/>
            <a:ext cx="12192000" cy="873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E167DD9A-58BD-49E5-BD35-EBA190D9E7C7}"/>
              </a:ext>
            </a:extLst>
          </p:cNvPr>
          <p:cNvGrpSpPr/>
          <p:nvPr userDrawn="1"/>
        </p:nvGrpSpPr>
        <p:grpSpPr>
          <a:xfrm>
            <a:off x="-523097" y="-3260526"/>
            <a:ext cx="13033385" cy="13121417"/>
            <a:chOff x="-523097" y="-3260526"/>
            <a:chExt cx="13033385" cy="13121417"/>
          </a:xfrm>
          <a:solidFill>
            <a:schemeClr val="bg1">
              <a:alpha val="14000"/>
            </a:schemeClr>
          </a:solidFill>
        </p:grpSpPr>
        <p:grpSp>
          <p:nvGrpSpPr>
            <p:cNvPr id="8" name="Graphic 7">
              <a:extLst>
                <a:ext uri="{FF2B5EF4-FFF2-40B4-BE49-F238E27FC236}">
                  <a16:creationId xmlns:a16="http://schemas.microsoft.com/office/drawing/2014/main" id="{9C6DB758-870D-4100-81C7-FE3BBA0BE857}"/>
                </a:ext>
              </a:extLst>
            </p:cNvPr>
            <p:cNvGrpSpPr/>
            <p:nvPr/>
          </p:nvGrpSpPr>
          <p:grpSpPr>
            <a:xfrm>
              <a:off x="3204671" y="489063"/>
              <a:ext cx="5590084" cy="5630173"/>
              <a:chOff x="3204671" y="489063"/>
              <a:chExt cx="5590084" cy="5630173"/>
            </a:xfrm>
            <a:grpFill/>
          </p:grpSpPr>
          <p:sp>
            <p:nvSpPr>
              <p:cNvPr id="21" name="Freeform: Shape 20">
                <a:extLst>
                  <a:ext uri="{FF2B5EF4-FFF2-40B4-BE49-F238E27FC236}">
                    <a16:creationId xmlns:a16="http://schemas.microsoft.com/office/drawing/2014/main" id="{93927356-AC13-4AE7-99DB-95775DF86597}"/>
                  </a:ext>
                </a:extLst>
              </p:cNvPr>
              <p:cNvSpPr/>
              <p:nvPr/>
            </p:nvSpPr>
            <p:spPr>
              <a:xfrm>
                <a:off x="3204671" y="489063"/>
                <a:ext cx="5626196" cy="5628991"/>
              </a:xfrm>
              <a:custGeom>
                <a:avLst/>
                <a:gdLst>
                  <a:gd name="connsiteX0" fmla="*/ 5111425 w 5626196"/>
                  <a:gd name="connsiteY0" fmla="*/ 1158402 h 5628991"/>
                  <a:gd name="connsiteX1" fmla="*/ 4569193 w 5626196"/>
                  <a:gd name="connsiteY1" fmla="*/ 1072138 h 5628991"/>
                  <a:gd name="connsiteX2" fmla="*/ 4482928 w 5626196"/>
                  <a:gd name="connsiteY2" fmla="*/ 1614369 h 5628991"/>
                  <a:gd name="connsiteX3" fmla="*/ 4766368 w 5626196"/>
                  <a:gd name="connsiteY3" fmla="*/ 2168923 h 5628991"/>
                  <a:gd name="connsiteX4" fmla="*/ 3484728 w 5626196"/>
                  <a:gd name="connsiteY4" fmla="*/ 4756842 h 5628991"/>
                  <a:gd name="connsiteX5" fmla="*/ 896800 w 5626196"/>
                  <a:gd name="connsiteY5" fmla="*/ 3475205 h 5628991"/>
                  <a:gd name="connsiteX6" fmla="*/ 2178441 w 5626196"/>
                  <a:gd name="connsiteY6" fmla="*/ 887286 h 5628991"/>
                  <a:gd name="connsiteX7" fmla="*/ 2449556 w 5626196"/>
                  <a:gd name="connsiteY7" fmla="*/ 813346 h 5628991"/>
                  <a:gd name="connsiteX8" fmla="*/ 2449556 w 5626196"/>
                  <a:gd name="connsiteY8" fmla="*/ 813346 h 5628991"/>
                  <a:gd name="connsiteX9" fmla="*/ 2782290 w 5626196"/>
                  <a:gd name="connsiteY9" fmla="*/ 776376 h 5628991"/>
                  <a:gd name="connsiteX10" fmla="*/ 2893201 w 5626196"/>
                  <a:gd name="connsiteY10" fmla="*/ 751729 h 5628991"/>
                  <a:gd name="connsiteX11" fmla="*/ 3151994 w 5626196"/>
                  <a:gd name="connsiteY11" fmla="*/ 382026 h 5628991"/>
                  <a:gd name="connsiteX12" fmla="*/ 2757643 w 5626196"/>
                  <a:gd name="connsiteY12" fmla="*/ 0 h 5628991"/>
                  <a:gd name="connsiteX13" fmla="*/ 2301675 w 5626196"/>
                  <a:gd name="connsiteY13" fmla="*/ 49294 h 5628991"/>
                  <a:gd name="connsiteX14" fmla="*/ 2301675 w 5626196"/>
                  <a:gd name="connsiteY14" fmla="*/ 49294 h 5628991"/>
                  <a:gd name="connsiteX15" fmla="*/ 1919647 w 5626196"/>
                  <a:gd name="connsiteY15" fmla="*/ 147881 h 5628991"/>
                  <a:gd name="connsiteX16" fmla="*/ 292950 w 5626196"/>
                  <a:gd name="connsiteY16" fmla="*/ 1565075 h 5628991"/>
                  <a:gd name="connsiteX17" fmla="*/ 145069 w 5626196"/>
                  <a:gd name="connsiteY17" fmla="*/ 3709351 h 5628991"/>
                  <a:gd name="connsiteX18" fmla="*/ 1562267 w 5626196"/>
                  <a:gd name="connsiteY18" fmla="*/ 5336042 h 5628991"/>
                  <a:gd name="connsiteX19" fmla="*/ 3706550 w 5626196"/>
                  <a:gd name="connsiteY19" fmla="*/ 5483924 h 5628991"/>
                  <a:gd name="connsiteX20" fmla="*/ 5333247 w 5626196"/>
                  <a:gd name="connsiteY20" fmla="*/ 4066730 h 5628991"/>
                  <a:gd name="connsiteX21" fmla="*/ 5481128 w 5626196"/>
                  <a:gd name="connsiteY21" fmla="*/ 1922454 h 5628991"/>
                  <a:gd name="connsiteX22" fmla="*/ 5111425 w 5626196"/>
                  <a:gd name="connsiteY22" fmla="*/ 1158402 h 562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26196" h="5628991">
                    <a:moveTo>
                      <a:pt x="5111425" y="1158402"/>
                    </a:moveTo>
                    <a:cubicBezTo>
                      <a:pt x="4988190" y="985874"/>
                      <a:pt x="4741721" y="948904"/>
                      <a:pt x="4569193" y="1072138"/>
                    </a:cubicBezTo>
                    <a:cubicBezTo>
                      <a:pt x="4396664" y="1195372"/>
                      <a:pt x="4359693" y="1441841"/>
                      <a:pt x="4482928" y="1614369"/>
                    </a:cubicBezTo>
                    <a:cubicBezTo>
                      <a:pt x="4606163" y="1786897"/>
                      <a:pt x="4704751" y="1971748"/>
                      <a:pt x="4766368" y="2168923"/>
                    </a:cubicBezTo>
                    <a:cubicBezTo>
                      <a:pt x="5123749" y="3241061"/>
                      <a:pt x="4544545" y="4399462"/>
                      <a:pt x="3484728" y="4756842"/>
                    </a:cubicBezTo>
                    <a:cubicBezTo>
                      <a:pt x="2412586" y="5114221"/>
                      <a:pt x="1254181" y="4535020"/>
                      <a:pt x="896800" y="3475205"/>
                    </a:cubicBezTo>
                    <a:cubicBezTo>
                      <a:pt x="539419" y="2415391"/>
                      <a:pt x="1118622" y="1244666"/>
                      <a:pt x="2178441" y="887286"/>
                    </a:cubicBezTo>
                    <a:cubicBezTo>
                      <a:pt x="2264704" y="862640"/>
                      <a:pt x="2363292" y="837993"/>
                      <a:pt x="2449556" y="813346"/>
                    </a:cubicBezTo>
                    <a:cubicBezTo>
                      <a:pt x="2449556" y="813346"/>
                      <a:pt x="2449556" y="813346"/>
                      <a:pt x="2449556" y="813346"/>
                    </a:cubicBezTo>
                    <a:cubicBezTo>
                      <a:pt x="2560468" y="788699"/>
                      <a:pt x="2671379" y="776376"/>
                      <a:pt x="2782290" y="776376"/>
                    </a:cubicBezTo>
                    <a:cubicBezTo>
                      <a:pt x="2819260" y="776376"/>
                      <a:pt x="2856231" y="764052"/>
                      <a:pt x="2893201" y="751729"/>
                    </a:cubicBezTo>
                    <a:cubicBezTo>
                      <a:pt x="3053406" y="702435"/>
                      <a:pt x="3164318" y="554554"/>
                      <a:pt x="3151994" y="382026"/>
                    </a:cubicBezTo>
                    <a:cubicBezTo>
                      <a:pt x="3151994" y="172528"/>
                      <a:pt x="2967142" y="0"/>
                      <a:pt x="2757643" y="0"/>
                    </a:cubicBezTo>
                    <a:cubicBezTo>
                      <a:pt x="2609762" y="0"/>
                      <a:pt x="2449556" y="24647"/>
                      <a:pt x="2301675" y="49294"/>
                    </a:cubicBezTo>
                    <a:cubicBezTo>
                      <a:pt x="2301675" y="49294"/>
                      <a:pt x="2301675" y="49294"/>
                      <a:pt x="2301675" y="49294"/>
                    </a:cubicBezTo>
                    <a:cubicBezTo>
                      <a:pt x="2178441" y="73941"/>
                      <a:pt x="2042882" y="110911"/>
                      <a:pt x="1919647" y="147881"/>
                    </a:cubicBezTo>
                    <a:cubicBezTo>
                      <a:pt x="1204887" y="382026"/>
                      <a:pt x="625684" y="887286"/>
                      <a:pt x="292950" y="1565075"/>
                    </a:cubicBezTo>
                    <a:cubicBezTo>
                      <a:pt x="-39783" y="2242863"/>
                      <a:pt x="-89077" y="3006915"/>
                      <a:pt x="145069" y="3709351"/>
                    </a:cubicBezTo>
                    <a:cubicBezTo>
                      <a:pt x="379214" y="4424110"/>
                      <a:pt x="884477" y="5003310"/>
                      <a:pt x="1562267" y="5336042"/>
                    </a:cubicBezTo>
                    <a:cubicBezTo>
                      <a:pt x="2240058" y="5668775"/>
                      <a:pt x="3004112" y="5718069"/>
                      <a:pt x="3706550" y="5483924"/>
                    </a:cubicBezTo>
                    <a:cubicBezTo>
                      <a:pt x="4421311" y="5249779"/>
                      <a:pt x="5000514" y="4744519"/>
                      <a:pt x="5333247" y="4066730"/>
                    </a:cubicBezTo>
                    <a:cubicBezTo>
                      <a:pt x="5665980" y="3388942"/>
                      <a:pt x="5715274" y="2624890"/>
                      <a:pt x="5481128" y="1922454"/>
                    </a:cubicBezTo>
                    <a:cubicBezTo>
                      <a:pt x="5407188" y="1639016"/>
                      <a:pt x="5283953" y="1380223"/>
                      <a:pt x="5111425" y="1158402"/>
                    </a:cubicBezTo>
                    <a:close/>
                  </a:path>
                </a:pathLst>
              </a:custGeom>
              <a:grpFill/>
              <a:ln w="12400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94F29950-B1BB-48A6-8313-EF9516D4D4F0}"/>
                  </a:ext>
                </a:extLst>
              </p:cNvPr>
              <p:cNvSpPr/>
              <p:nvPr/>
            </p:nvSpPr>
            <p:spPr>
              <a:xfrm>
                <a:off x="6726368" y="735532"/>
                <a:ext cx="788701" cy="788699"/>
              </a:xfrm>
              <a:custGeom>
                <a:avLst/>
                <a:gdLst>
                  <a:gd name="connsiteX0" fmla="*/ 788701 w 788701"/>
                  <a:gd name="connsiteY0" fmla="*/ 394349 h 788699"/>
                  <a:gd name="connsiteX1" fmla="*/ 394350 w 788701"/>
                  <a:gd name="connsiteY1" fmla="*/ 788699 h 788699"/>
                  <a:gd name="connsiteX2" fmla="*/ -1 w 788701"/>
                  <a:gd name="connsiteY2" fmla="*/ 394349 h 788699"/>
                  <a:gd name="connsiteX3" fmla="*/ 394350 w 788701"/>
                  <a:gd name="connsiteY3" fmla="*/ 0 h 788699"/>
                  <a:gd name="connsiteX4" fmla="*/ 788701 w 788701"/>
                  <a:gd name="connsiteY4" fmla="*/ 394349 h 78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701" h="788699">
                    <a:moveTo>
                      <a:pt x="788701" y="394349"/>
                    </a:moveTo>
                    <a:cubicBezTo>
                      <a:pt x="788701" y="612143"/>
                      <a:pt x="612144" y="788699"/>
                      <a:pt x="394350" y="788699"/>
                    </a:cubicBezTo>
                    <a:cubicBezTo>
                      <a:pt x="176556" y="788699"/>
                      <a:pt x="-1" y="612143"/>
                      <a:pt x="-1" y="394349"/>
                    </a:cubicBezTo>
                    <a:cubicBezTo>
                      <a:pt x="-1" y="176556"/>
                      <a:pt x="176556" y="0"/>
                      <a:pt x="394350" y="0"/>
                    </a:cubicBezTo>
                    <a:cubicBezTo>
                      <a:pt x="612144" y="0"/>
                      <a:pt x="788701" y="176556"/>
                      <a:pt x="788701" y="394349"/>
                    </a:cubicBezTo>
                    <a:close/>
                  </a:path>
                </a:pathLst>
              </a:custGeom>
              <a:grpFill/>
              <a:ln w="124005" cap="flat">
                <a:noFill/>
                <a:prstDash val="solid"/>
                <a:miter/>
              </a:ln>
            </p:spPr>
            <p:txBody>
              <a:bodyPr rtlCol="0" anchor="ctr"/>
              <a:lstStyle/>
              <a:p>
                <a:endParaRPr lang="en-US"/>
              </a:p>
            </p:txBody>
          </p:sp>
        </p:grpSp>
        <p:grpSp>
          <p:nvGrpSpPr>
            <p:cNvPr id="9" name="Graphic 7">
              <a:extLst>
                <a:ext uri="{FF2B5EF4-FFF2-40B4-BE49-F238E27FC236}">
                  <a16:creationId xmlns:a16="http://schemas.microsoft.com/office/drawing/2014/main" id="{05464EA4-2727-4EC8-ABF1-3930F057A48C}"/>
                </a:ext>
              </a:extLst>
            </p:cNvPr>
            <p:cNvGrpSpPr/>
            <p:nvPr/>
          </p:nvGrpSpPr>
          <p:grpSpPr>
            <a:xfrm>
              <a:off x="1998078" y="-739358"/>
              <a:ext cx="8043200" cy="8115000"/>
              <a:chOff x="1998078" y="-739358"/>
              <a:chExt cx="8043200" cy="8115000"/>
            </a:xfrm>
            <a:grpFill/>
          </p:grpSpPr>
          <p:sp>
            <p:nvSpPr>
              <p:cNvPr id="19" name="Freeform: Shape 18">
                <a:extLst>
                  <a:ext uri="{FF2B5EF4-FFF2-40B4-BE49-F238E27FC236}">
                    <a16:creationId xmlns:a16="http://schemas.microsoft.com/office/drawing/2014/main" id="{24572307-DEB4-4714-A97C-5C2E99D1CF74}"/>
                  </a:ext>
                </a:extLst>
              </p:cNvPr>
              <p:cNvSpPr/>
              <p:nvPr/>
            </p:nvSpPr>
            <p:spPr>
              <a:xfrm>
                <a:off x="1998078" y="-739358"/>
                <a:ext cx="8095160" cy="8113296"/>
              </a:xfrm>
              <a:custGeom>
                <a:avLst/>
                <a:gdLst>
                  <a:gd name="connsiteX0" fmla="*/ 8080273 w 8095160"/>
                  <a:gd name="connsiteY0" fmla="*/ 3680784 h 8113296"/>
                  <a:gd name="connsiteX1" fmla="*/ 7661275 w 8095160"/>
                  <a:gd name="connsiteY1" fmla="*/ 3335728 h 8113296"/>
                  <a:gd name="connsiteX2" fmla="*/ 7316218 w 8095160"/>
                  <a:gd name="connsiteY2" fmla="*/ 3754725 h 8113296"/>
                  <a:gd name="connsiteX3" fmla="*/ 7131366 w 8095160"/>
                  <a:gd name="connsiteY3" fmla="*/ 5159595 h 8113296"/>
                  <a:gd name="connsiteX4" fmla="*/ 5443051 w 8095160"/>
                  <a:gd name="connsiteY4" fmla="*/ 7008109 h 8113296"/>
                  <a:gd name="connsiteX5" fmla="*/ 2929065 w 8095160"/>
                  <a:gd name="connsiteY5" fmla="*/ 7119019 h 8113296"/>
                  <a:gd name="connsiteX6" fmla="*/ 1080545 w 8095160"/>
                  <a:gd name="connsiteY6" fmla="*/ 5430710 h 8113296"/>
                  <a:gd name="connsiteX7" fmla="*/ 969634 w 8095160"/>
                  <a:gd name="connsiteY7" fmla="*/ 2916731 h 8113296"/>
                  <a:gd name="connsiteX8" fmla="*/ 2657948 w 8095160"/>
                  <a:gd name="connsiteY8" fmla="*/ 1068218 h 8113296"/>
                  <a:gd name="connsiteX9" fmla="*/ 5171935 w 8095160"/>
                  <a:gd name="connsiteY9" fmla="*/ 957307 h 8113296"/>
                  <a:gd name="connsiteX10" fmla="*/ 6354988 w 8095160"/>
                  <a:gd name="connsiteY10" fmla="*/ 1709036 h 8113296"/>
                  <a:gd name="connsiteX11" fmla="*/ 6490546 w 8095160"/>
                  <a:gd name="connsiteY11" fmla="*/ 1795300 h 8113296"/>
                  <a:gd name="connsiteX12" fmla="*/ 6897220 w 8095160"/>
                  <a:gd name="connsiteY12" fmla="*/ 1709036 h 8113296"/>
                  <a:gd name="connsiteX13" fmla="*/ 6897220 w 8095160"/>
                  <a:gd name="connsiteY13" fmla="*/ 1166805 h 8113296"/>
                  <a:gd name="connsiteX14" fmla="*/ 5430728 w 8095160"/>
                  <a:gd name="connsiteY14" fmla="*/ 242548 h 8113296"/>
                  <a:gd name="connsiteX15" fmla="*/ 3841001 w 8095160"/>
                  <a:gd name="connsiteY15" fmla="*/ 8403 h 8113296"/>
                  <a:gd name="connsiteX16" fmla="*/ 2337538 w 8095160"/>
                  <a:gd name="connsiteY16" fmla="*/ 390430 h 8113296"/>
                  <a:gd name="connsiteX17" fmla="*/ 1080545 w 8095160"/>
                  <a:gd name="connsiteY17" fmla="*/ 1302363 h 8113296"/>
                  <a:gd name="connsiteX18" fmla="*/ 242549 w 8095160"/>
                  <a:gd name="connsiteY18" fmla="*/ 2682587 h 8113296"/>
                  <a:gd name="connsiteX19" fmla="*/ 8403 w 8095160"/>
                  <a:gd name="connsiteY19" fmla="*/ 4272308 h 8113296"/>
                  <a:gd name="connsiteX20" fmla="*/ 390431 w 8095160"/>
                  <a:gd name="connsiteY20" fmla="*/ 5775766 h 8113296"/>
                  <a:gd name="connsiteX21" fmla="*/ 1302367 w 8095160"/>
                  <a:gd name="connsiteY21" fmla="*/ 7032755 h 8113296"/>
                  <a:gd name="connsiteX22" fmla="*/ 2682595 w 8095160"/>
                  <a:gd name="connsiteY22" fmla="*/ 7870748 h 8113296"/>
                  <a:gd name="connsiteX23" fmla="*/ 4272322 w 8095160"/>
                  <a:gd name="connsiteY23" fmla="*/ 8104893 h 8113296"/>
                  <a:gd name="connsiteX24" fmla="*/ 5775785 w 8095160"/>
                  <a:gd name="connsiteY24" fmla="*/ 7722867 h 8113296"/>
                  <a:gd name="connsiteX25" fmla="*/ 7032778 w 8095160"/>
                  <a:gd name="connsiteY25" fmla="*/ 6810933 h 8113296"/>
                  <a:gd name="connsiteX26" fmla="*/ 7870774 w 8095160"/>
                  <a:gd name="connsiteY26" fmla="*/ 5430710 h 8113296"/>
                  <a:gd name="connsiteX27" fmla="*/ 8080273 w 8095160"/>
                  <a:gd name="connsiteY27" fmla="*/ 3680784 h 8113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095160" h="8113296">
                    <a:moveTo>
                      <a:pt x="8080273" y="3680784"/>
                    </a:moveTo>
                    <a:cubicBezTo>
                      <a:pt x="8055626" y="3471285"/>
                      <a:pt x="7870774" y="3311081"/>
                      <a:pt x="7661275" y="3335728"/>
                    </a:cubicBezTo>
                    <a:cubicBezTo>
                      <a:pt x="7451776" y="3360375"/>
                      <a:pt x="7291571" y="3545226"/>
                      <a:pt x="7316218" y="3754725"/>
                    </a:cubicBezTo>
                    <a:cubicBezTo>
                      <a:pt x="7353188" y="4235338"/>
                      <a:pt x="7291571" y="4703628"/>
                      <a:pt x="7131366" y="5159595"/>
                    </a:cubicBezTo>
                    <a:cubicBezTo>
                      <a:pt x="6835603" y="5985264"/>
                      <a:pt x="6231753" y="6638406"/>
                      <a:pt x="5443051" y="7008109"/>
                    </a:cubicBezTo>
                    <a:cubicBezTo>
                      <a:pt x="4654350" y="7377811"/>
                      <a:pt x="3754737" y="7414781"/>
                      <a:pt x="2929065" y="7119019"/>
                    </a:cubicBezTo>
                    <a:cubicBezTo>
                      <a:pt x="2103392" y="6823257"/>
                      <a:pt x="1450249" y="6219409"/>
                      <a:pt x="1080545" y="5430710"/>
                    </a:cubicBezTo>
                    <a:cubicBezTo>
                      <a:pt x="710841" y="4642011"/>
                      <a:pt x="673870" y="3742401"/>
                      <a:pt x="969634" y="2916731"/>
                    </a:cubicBezTo>
                    <a:cubicBezTo>
                      <a:pt x="1265397" y="2091062"/>
                      <a:pt x="1869246" y="1437920"/>
                      <a:pt x="2657948" y="1068218"/>
                    </a:cubicBezTo>
                    <a:cubicBezTo>
                      <a:pt x="3446650" y="698515"/>
                      <a:pt x="4346263" y="661545"/>
                      <a:pt x="5171935" y="957307"/>
                    </a:cubicBezTo>
                    <a:cubicBezTo>
                      <a:pt x="5627903" y="1117512"/>
                      <a:pt x="6022254" y="1376304"/>
                      <a:pt x="6354988" y="1709036"/>
                    </a:cubicBezTo>
                    <a:cubicBezTo>
                      <a:pt x="6391958" y="1746006"/>
                      <a:pt x="6441252" y="1782977"/>
                      <a:pt x="6490546" y="1795300"/>
                    </a:cubicBezTo>
                    <a:cubicBezTo>
                      <a:pt x="6626103" y="1844594"/>
                      <a:pt x="6786309" y="1819947"/>
                      <a:pt x="6897220" y="1709036"/>
                    </a:cubicBezTo>
                    <a:cubicBezTo>
                      <a:pt x="7045101" y="1561155"/>
                      <a:pt x="7045101" y="1314686"/>
                      <a:pt x="6897220" y="1166805"/>
                    </a:cubicBezTo>
                    <a:cubicBezTo>
                      <a:pt x="6478222" y="747809"/>
                      <a:pt x="5985284" y="439723"/>
                      <a:pt x="5430728" y="242548"/>
                    </a:cubicBezTo>
                    <a:cubicBezTo>
                      <a:pt x="4913142" y="57697"/>
                      <a:pt x="4383233" y="-28567"/>
                      <a:pt x="3841001" y="8403"/>
                    </a:cubicBezTo>
                    <a:cubicBezTo>
                      <a:pt x="3323416" y="33050"/>
                      <a:pt x="2805830" y="168608"/>
                      <a:pt x="2337538" y="390430"/>
                    </a:cubicBezTo>
                    <a:cubicBezTo>
                      <a:pt x="1856923" y="612251"/>
                      <a:pt x="1437925" y="920337"/>
                      <a:pt x="1080545" y="1302363"/>
                    </a:cubicBezTo>
                    <a:cubicBezTo>
                      <a:pt x="710841" y="1696713"/>
                      <a:pt x="427401" y="2165003"/>
                      <a:pt x="242549" y="2682587"/>
                    </a:cubicBezTo>
                    <a:cubicBezTo>
                      <a:pt x="57697" y="3200170"/>
                      <a:pt x="-28567" y="3730078"/>
                      <a:pt x="8403" y="4272308"/>
                    </a:cubicBezTo>
                    <a:cubicBezTo>
                      <a:pt x="33050" y="4789892"/>
                      <a:pt x="168608" y="5307476"/>
                      <a:pt x="390431" y="5775766"/>
                    </a:cubicBezTo>
                    <a:cubicBezTo>
                      <a:pt x="612253" y="6256379"/>
                      <a:pt x="920340" y="6675376"/>
                      <a:pt x="1302367" y="7032755"/>
                    </a:cubicBezTo>
                    <a:cubicBezTo>
                      <a:pt x="1696718" y="7402458"/>
                      <a:pt x="2165010" y="7685897"/>
                      <a:pt x="2682595" y="7870748"/>
                    </a:cubicBezTo>
                    <a:cubicBezTo>
                      <a:pt x="3200181" y="8055600"/>
                      <a:pt x="3730090" y="8141863"/>
                      <a:pt x="4272322" y="8104893"/>
                    </a:cubicBezTo>
                    <a:cubicBezTo>
                      <a:pt x="4789908" y="8080246"/>
                      <a:pt x="5307493" y="7944689"/>
                      <a:pt x="5775785" y="7722867"/>
                    </a:cubicBezTo>
                    <a:cubicBezTo>
                      <a:pt x="6256400" y="7501046"/>
                      <a:pt x="6675398" y="7192960"/>
                      <a:pt x="7032778" y="6810933"/>
                    </a:cubicBezTo>
                    <a:cubicBezTo>
                      <a:pt x="7402482" y="6416584"/>
                      <a:pt x="7685922" y="5948294"/>
                      <a:pt x="7870774" y="5430710"/>
                    </a:cubicBezTo>
                    <a:cubicBezTo>
                      <a:pt x="8055626" y="4863833"/>
                      <a:pt x="8129567" y="4272308"/>
                      <a:pt x="8080273" y="3680784"/>
                    </a:cubicBezTo>
                    <a:close/>
                  </a:path>
                </a:pathLst>
              </a:custGeom>
              <a:grpFill/>
              <a:ln w="12400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C382E18-C2EC-4801-9406-A5AFC240E437}"/>
                  </a:ext>
                </a:extLst>
              </p:cNvPr>
              <p:cNvSpPr/>
              <p:nvPr/>
            </p:nvSpPr>
            <p:spPr>
              <a:xfrm>
                <a:off x="8969239" y="1351703"/>
                <a:ext cx="788701" cy="788699"/>
              </a:xfrm>
              <a:custGeom>
                <a:avLst/>
                <a:gdLst>
                  <a:gd name="connsiteX0" fmla="*/ 788702 w 788701"/>
                  <a:gd name="connsiteY0" fmla="*/ 394349 h 788699"/>
                  <a:gd name="connsiteX1" fmla="*/ 394351 w 788701"/>
                  <a:gd name="connsiteY1" fmla="*/ 788699 h 788699"/>
                  <a:gd name="connsiteX2" fmla="*/ 1 w 788701"/>
                  <a:gd name="connsiteY2" fmla="*/ 394349 h 788699"/>
                  <a:gd name="connsiteX3" fmla="*/ 394351 w 788701"/>
                  <a:gd name="connsiteY3" fmla="*/ 0 h 788699"/>
                  <a:gd name="connsiteX4" fmla="*/ 788702 w 788701"/>
                  <a:gd name="connsiteY4" fmla="*/ 394349 h 78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701" h="788699">
                    <a:moveTo>
                      <a:pt x="788702" y="394349"/>
                    </a:moveTo>
                    <a:cubicBezTo>
                      <a:pt x="788702" y="612143"/>
                      <a:pt x="612145" y="788699"/>
                      <a:pt x="394351" y="788699"/>
                    </a:cubicBezTo>
                    <a:cubicBezTo>
                      <a:pt x="176557" y="788699"/>
                      <a:pt x="1" y="612143"/>
                      <a:pt x="1" y="394349"/>
                    </a:cubicBezTo>
                    <a:cubicBezTo>
                      <a:pt x="1" y="176556"/>
                      <a:pt x="176557" y="0"/>
                      <a:pt x="394351" y="0"/>
                    </a:cubicBezTo>
                    <a:cubicBezTo>
                      <a:pt x="612145" y="0"/>
                      <a:pt x="788702" y="176556"/>
                      <a:pt x="788702" y="394349"/>
                    </a:cubicBezTo>
                    <a:close/>
                  </a:path>
                </a:pathLst>
              </a:custGeom>
              <a:grpFill/>
              <a:ln w="124005" cap="flat">
                <a:noFill/>
                <a:prstDash val="solid"/>
                <a:miter/>
              </a:ln>
            </p:spPr>
            <p:txBody>
              <a:bodyPr rtlCol="0" anchor="ctr"/>
              <a:lstStyle/>
              <a:p>
                <a:endParaRPr lang="en-US"/>
              </a:p>
            </p:txBody>
          </p:sp>
        </p:grpSp>
        <p:grpSp>
          <p:nvGrpSpPr>
            <p:cNvPr id="13" name="Graphic 7">
              <a:extLst>
                <a:ext uri="{FF2B5EF4-FFF2-40B4-BE49-F238E27FC236}">
                  <a16:creationId xmlns:a16="http://schemas.microsoft.com/office/drawing/2014/main" id="{5C7597C5-B198-4668-A9C3-E3E46025FD26}"/>
                </a:ext>
              </a:extLst>
            </p:cNvPr>
            <p:cNvGrpSpPr/>
            <p:nvPr/>
          </p:nvGrpSpPr>
          <p:grpSpPr>
            <a:xfrm>
              <a:off x="735729" y="-2001137"/>
              <a:ext cx="10533006" cy="10602675"/>
              <a:chOff x="735729" y="-2001137"/>
              <a:chExt cx="10533006" cy="10602675"/>
            </a:xfrm>
            <a:grpFill/>
          </p:grpSpPr>
          <p:sp>
            <p:nvSpPr>
              <p:cNvPr id="17" name="Freeform: Shape 16">
                <a:extLst>
                  <a:ext uri="{FF2B5EF4-FFF2-40B4-BE49-F238E27FC236}">
                    <a16:creationId xmlns:a16="http://schemas.microsoft.com/office/drawing/2014/main" id="{ED3205C4-B400-42B5-90E7-B510B169EABB}"/>
                  </a:ext>
                </a:extLst>
              </p:cNvPr>
              <p:cNvSpPr/>
              <p:nvPr/>
            </p:nvSpPr>
            <p:spPr>
              <a:xfrm>
                <a:off x="735729" y="-2001137"/>
                <a:ext cx="10601050" cy="10600449"/>
              </a:xfrm>
              <a:custGeom>
                <a:avLst/>
                <a:gdLst>
                  <a:gd name="connsiteX0" fmla="*/ 9527473 w 10601050"/>
                  <a:gd name="connsiteY0" fmla="*/ 2095852 h 10600449"/>
                  <a:gd name="connsiteX1" fmla="*/ 8985241 w 10601050"/>
                  <a:gd name="connsiteY1" fmla="*/ 2021911 h 10600449"/>
                  <a:gd name="connsiteX2" fmla="*/ 8911300 w 10601050"/>
                  <a:gd name="connsiteY2" fmla="*/ 2564142 h 10600449"/>
                  <a:gd name="connsiteX3" fmla="*/ 9773943 w 10601050"/>
                  <a:gd name="connsiteY3" fmla="*/ 4609830 h 10600449"/>
                  <a:gd name="connsiteX4" fmla="*/ 8948271 w 10601050"/>
                  <a:gd name="connsiteY4" fmla="*/ 7974125 h 10600449"/>
                  <a:gd name="connsiteX5" fmla="*/ 5990639 w 10601050"/>
                  <a:gd name="connsiteY5" fmla="*/ 9773345 h 10600449"/>
                  <a:gd name="connsiteX6" fmla="*/ 2626334 w 10601050"/>
                  <a:gd name="connsiteY6" fmla="*/ 8947676 h 10600449"/>
                  <a:gd name="connsiteX7" fmla="*/ 827108 w 10601050"/>
                  <a:gd name="connsiteY7" fmla="*/ 5990054 h 10600449"/>
                  <a:gd name="connsiteX8" fmla="*/ 1652780 w 10601050"/>
                  <a:gd name="connsiteY8" fmla="*/ 2625759 h 10600449"/>
                  <a:gd name="connsiteX9" fmla="*/ 4610411 w 10601050"/>
                  <a:gd name="connsiteY9" fmla="*/ 826539 h 10600449"/>
                  <a:gd name="connsiteX10" fmla="*/ 6828635 w 10601050"/>
                  <a:gd name="connsiteY10" fmla="*/ 1036037 h 10600449"/>
                  <a:gd name="connsiteX11" fmla="*/ 7013487 w 10601050"/>
                  <a:gd name="connsiteY11" fmla="*/ 1048361 h 10600449"/>
                  <a:gd name="connsiteX12" fmla="*/ 7321573 w 10601050"/>
                  <a:gd name="connsiteY12" fmla="*/ 801892 h 10600449"/>
                  <a:gd name="connsiteX13" fmla="*/ 7087427 w 10601050"/>
                  <a:gd name="connsiteY13" fmla="*/ 308955 h 10600449"/>
                  <a:gd name="connsiteX14" fmla="*/ 4487177 w 10601050"/>
                  <a:gd name="connsiteY14" fmla="*/ 62487 h 10600449"/>
                  <a:gd name="connsiteX15" fmla="*/ 2515423 w 10601050"/>
                  <a:gd name="connsiteY15" fmla="*/ 789569 h 10600449"/>
                  <a:gd name="connsiteX16" fmla="*/ 1024283 w 10601050"/>
                  <a:gd name="connsiteY16" fmla="*/ 2169792 h 10600449"/>
                  <a:gd name="connsiteX17" fmla="*/ 161641 w 10601050"/>
                  <a:gd name="connsiteY17" fmla="*/ 4005983 h 10600449"/>
                  <a:gd name="connsiteX18" fmla="*/ 63053 w 10601050"/>
                  <a:gd name="connsiteY18" fmla="*/ 6113288 h 10600449"/>
                  <a:gd name="connsiteX19" fmla="*/ 790138 w 10601050"/>
                  <a:gd name="connsiteY19" fmla="*/ 8085036 h 10600449"/>
                  <a:gd name="connsiteX20" fmla="*/ 2170365 w 10601050"/>
                  <a:gd name="connsiteY20" fmla="*/ 9576170 h 10600449"/>
                  <a:gd name="connsiteX21" fmla="*/ 4006562 w 10601050"/>
                  <a:gd name="connsiteY21" fmla="*/ 10438810 h 10600449"/>
                  <a:gd name="connsiteX22" fmla="*/ 6113874 w 10601050"/>
                  <a:gd name="connsiteY22" fmla="*/ 10537397 h 10600449"/>
                  <a:gd name="connsiteX23" fmla="*/ 8085629 w 10601050"/>
                  <a:gd name="connsiteY23" fmla="*/ 9810315 h 10600449"/>
                  <a:gd name="connsiteX24" fmla="*/ 9576768 w 10601050"/>
                  <a:gd name="connsiteY24" fmla="*/ 8430091 h 10600449"/>
                  <a:gd name="connsiteX25" fmla="*/ 10439410 w 10601050"/>
                  <a:gd name="connsiteY25" fmla="*/ 6593902 h 10600449"/>
                  <a:gd name="connsiteX26" fmla="*/ 10537997 w 10601050"/>
                  <a:gd name="connsiteY26" fmla="*/ 4486596 h 10600449"/>
                  <a:gd name="connsiteX27" fmla="*/ 9527473 w 10601050"/>
                  <a:gd name="connsiteY27" fmla="*/ 2095852 h 1060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01050" h="10600449">
                    <a:moveTo>
                      <a:pt x="9527473" y="2095852"/>
                    </a:moveTo>
                    <a:cubicBezTo>
                      <a:pt x="9391916" y="1923324"/>
                      <a:pt x="9157770" y="1898677"/>
                      <a:pt x="8985241" y="2021911"/>
                    </a:cubicBezTo>
                    <a:cubicBezTo>
                      <a:pt x="8812712" y="2157469"/>
                      <a:pt x="8788066" y="2391614"/>
                      <a:pt x="8911300" y="2564142"/>
                    </a:cubicBezTo>
                    <a:cubicBezTo>
                      <a:pt x="9367268" y="3155666"/>
                      <a:pt x="9663031" y="3870425"/>
                      <a:pt x="9773943" y="4609830"/>
                    </a:cubicBezTo>
                    <a:cubicBezTo>
                      <a:pt x="9958795" y="5805202"/>
                      <a:pt x="9663031" y="7000575"/>
                      <a:pt x="8948271" y="7974125"/>
                    </a:cubicBezTo>
                    <a:cubicBezTo>
                      <a:pt x="8233510" y="8947676"/>
                      <a:pt x="7186016" y="9588493"/>
                      <a:pt x="5990639" y="9773345"/>
                    </a:cubicBezTo>
                    <a:cubicBezTo>
                      <a:pt x="4795263" y="9958196"/>
                      <a:pt x="3599888" y="9662434"/>
                      <a:pt x="2626334" y="8947676"/>
                    </a:cubicBezTo>
                    <a:cubicBezTo>
                      <a:pt x="1652780" y="8232917"/>
                      <a:pt x="1011960" y="7185426"/>
                      <a:pt x="827108" y="5990054"/>
                    </a:cubicBezTo>
                    <a:cubicBezTo>
                      <a:pt x="642256" y="4794681"/>
                      <a:pt x="938019" y="3599310"/>
                      <a:pt x="1652780" y="2625759"/>
                    </a:cubicBezTo>
                    <a:cubicBezTo>
                      <a:pt x="2367541" y="1652208"/>
                      <a:pt x="3415036" y="1011390"/>
                      <a:pt x="4610411" y="826539"/>
                    </a:cubicBezTo>
                    <a:cubicBezTo>
                      <a:pt x="5349819" y="715628"/>
                      <a:pt x="6126198" y="789569"/>
                      <a:pt x="6828635" y="1036037"/>
                    </a:cubicBezTo>
                    <a:cubicBezTo>
                      <a:pt x="6890252" y="1060684"/>
                      <a:pt x="6951870" y="1060684"/>
                      <a:pt x="7013487" y="1048361"/>
                    </a:cubicBezTo>
                    <a:cubicBezTo>
                      <a:pt x="7149045" y="1023714"/>
                      <a:pt x="7272279" y="937450"/>
                      <a:pt x="7321573" y="801892"/>
                    </a:cubicBezTo>
                    <a:cubicBezTo>
                      <a:pt x="7395514" y="604717"/>
                      <a:pt x="7284604" y="382896"/>
                      <a:pt x="7087427" y="308955"/>
                    </a:cubicBezTo>
                    <a:cubicBezTo>
                      <a:pt x="6261756" y="13193"/>
                      <a:pt x="5362143" y="-73071"/>
                      <a:pt x="4487177" y="62487"/>
                    </a:cubicBezTo>
                    <a:cubicBezTo>
                      <a:pt x="3784740" y="173398"/>
                      <a:pt x="3119272" y="419866"/>
                      <a:pt x="2515423" y="789569"/>
                    </a:cubicBezTo>
                    <a:cubicBezTo>
                      <a:pt x="1936220" y="1146948"/>
                      <a:pt x="1430958" y="1615238"/>
                      <a:pt x="1024283" y="2169792"/>
                    </a:cubicBezTo>
                    <a:cubicBezTo>
                      <a:pt x="617609" y="2724346"/>
                      <a:pt x="321846" y="3340517"/>
                      <a:pt x="161641" y="4005983"/>
                    </a:cubicBezTo>
                    <a:cubicBezTo>
                      <a:pt x="-10888" y="4696094"/>
                      <a:pt x="-47858" y="5398529"/>
                      <a:pt x="63053" y="6113288"/>
                    </a:cubicBezTo>
                    <a:cubicBezTo>
                      <a:pt x="173964" y="6815723"/>
                      <a:pt x="420434" y="7481188"/>
                      <a:pt x="790138" y="8085036"/>
                    </a:cubicBezTo>
                    <a:cubicBezTo>
                      <a:pt x="1147518" y="8664236"/>
                      <a:pt x="1615810" y="9169497"/>
                      <a:pt x="2170365" y="9576170"/>
                    </a:cubicBezTo>
                    <a:cubicBezTo>
                      <a:pt x="2724921" y="9982842"/>
                      <a:pt x="3341095" y="10278605"/>
                      <a:pt x="4006562" y="10438810"/>
                    </a:cubicBezTo>
                    <a:cubicBezTo>
                      <a:pt x="4696676" y="10611338"/>
                      <a:pt x="5399113" y="10648308"/>
                      <a:pt x="6113874" y="10537397"/>
                    </a:cubicBezTo>
                    <a:cubicBezTo>
                      <a:pt x="6816312" y="10426486"/>
                      <a:pt x="7481779" y="10180018"/>
                      <a:pt x="8085629" y="9810315"/>
                    </a:cubicBezTo>
                    <a:cubicBezTo>
                      <a:pt x="8664831" y="9452936"/>
                      <a:pt x="9170093" y="8984645"/>
                      <a:pt x="9576768" y="8430091"/>
                    </a:cubicBezTo>
                    <a:cubicBezTo>
                      <a:pt x="9983441" y="7875537"/>
                      <a:pt x="10279205" y="7259366"/>
                      <a:pt x="10439410" y="6593902"/>
                    </a:cubicBezTo>
                    <a:cubicBezTo>
                      <a:pt x="10611939" y="5903790"/>
                      <a:pt x="10648909" y="5201355"/>
                      <a:pt x="10537997" y="4486596"/>
                    </a:cubicBezTo>
                    <a:cubicBezTo>
                      <a:pt x="10414763" y="3623956"/>
                      <a:pt x="10057383" y="2798287"/>
                      <a:pt x="9527473" y="2095852"/>
                    </a:cubicBezTo>
                    <a:close/>
                  </a:path>
                </a:pathLst>
              </a:custGeom>
              <a:grpFill/>
              <a:ln w="12400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5C84ADBC-F654-419E-B29C-A74E0EC16CAC}"/>
                  </a:ext>
                </a:extLst>
              </p:cNvPr>
              <p:cNvSpPr/>
              <p:nvPr/>
            </p:nvSpPr>
            <p:spPr>
              <a:xfrm>
                <a:off x="8550241" y="-1063687"/>
                <a:ext cx="788701" cy="788699"/>
              </a:xfrm>
              <a:custGeom>
                <a:avLst/>
                <a:gdLst>
                  <a:gd name="connsiteX0" fmla="*/ 788702 w 788701"/>
                  <a:gd name="connsiteY0" fmla="*/ 394350 h 788699"/>
                  <a:gd name="connsiteX1" fmla="*/ 394351 w 788701"/>
                  <a:gd name="connsiteY1" fmla="*/ 788699 h 788699"/>
                  <a:gd name="connsiteX2" fmla="*/ 1 w 788701"/>
                  <a:gd name="connsiteY2" fmla="*/ 394350 h 788699"/>
                  <a:gd name="connsiteX3" fmla="*/ 394351 w 788701"/>
                  <a:gd name="connsiteY3" fmla="*/ 0 h 788699"/>
                  <a:gd name="connsiteX4" fmla="*/ 788702 w 788701"/>
                  <a:gd name="connsiteY4" fmla="*/ 394350 h 78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701" h="788699">
                    <a:moveTo>
                      <a:pt x="788702" y="394350"/>
                    </a:moveTo>
                    <a:cubicBezTo>
                      <a:pt x="788702" y="612143"/>
                      <a:pt x="612145" y="788699"/>
                      <a:pt x="394351" y="788699"/>
                    </a:cubicBezTo>
                    <a:cubicBezTo>
                      <a:pt x="176557" y="788699"/>
                      <a:pt x="1" y="612143"/>
                      <a:pt x="1" y="394350"/>
                    </a:cubicBezTo>
                    <a:cubicBezTo>
                      <a:pt x="1" y="176556"/>
                      <a:pt x="176557" y="0"/>
                      <a:pt x="394351" y="0"/>
                    </a:cubicBezTo>
                    <a:cubicBezTo>
                      <a:pt x="612145" y="0"/>
                      <a:pt x="788702" y="176556"/>
                      <a:pt x="788702" y="394350"/>
                    </a:cubicBezTo>
                    <a:close/>
                  </a:path>
                </a:pathLst>
              </a:custGeom>
              <a:grpFill/>
              <a:ln w="124005" cap="flat">
                <a:noFill/>
                <a:prstDash val="solid"/>
                <a:miter/>
              </a:ln>
            </p:spPr>
            <p:txBody>
              <a:bodyPr rtlCol="0" anchor="ctr"/>
              <a:lstStyle/>
              <a:p>
                <a:endParaRPr lang="en-US"/>
              </a:p>
            </p:txBody>
          </p:sp>
        </p:grpSp>
        <p:grpSp>
          <p:nvGrpSpPr>
            <p:cNvPr id="14" name="Graphic 7">
              <a:extLst>
                <a:ext uri="{FF2B5EF4-FFF2-40B4-BE49-F238E27FC236}">
                  <a16:creationId xmlns:a16="http://schemas.microsoft.com/office/drawing/2014/main" id="{3F246C84-4DBA-4A0B-B786-7E1DCBA23CBD}"/>
                </a:ext>
              </a:extLst>
            </p:cNvPr>
            <p:cNvGrpSpPr/>
            <p:nvPr/>
          </p:nvGrpSpPr>
          <p:grpSpPr>
            <a:xfrm>
              <a:off x="-523097" y="-3260526"/>
              <a:ext cx="13033385" cy="13121417"/>
              <a:chOff x="-523097" y="-3260526"/>
              <a:chExt cx="13033385" cy="13121417"/>
            </a:xfrm>
            <a:grpFill/>
          </p:grpSpPr>
          <p:sp>
            <p:nvSpPr>
              <p:cNvPr id="15" name="Freeform: Shape 14">
                <a:extLst>
                  <a:ext uri="{FF2B5EF4-FFF2-40B4-BE49-F238E27FC236}">
                    <a16:creationId xmlns:a16="http://schemas.microsoft.com/office/drawing/2014/main" id="{D0FFA297-8B06-434F-A0BC-CAE78E23155B}"/>
                  </a:ext>
                </a:extLst>
              </p:cNvPr>
              <p:cNvSpPr/>
              <p:nvPr/>
            </p:nvSpPr>
            <p:spPr>
              <a:xfrm>
                <a:off x="-523097" y="-3260526"/>
                <a:ext cx="13117581" cy="13118662"/>
              </a:xfrm>
              <a:custGeom>
                <a:avLst/>
                <a:gdLst>
                  <a:gd name="connsiteX0" fmla="*/ 12807349 w 13117581"/>
                  <a:gd name="connsiteY0" fmla="*/ 4562937 h 13118662"/>
                  <a:gd name="connsiteX1" fmla="*/ 12314410 w 13117581"/>
                  <a:gd name="connsiteY1" fmla="*/ 4316468 h 13118662"/>
                  <a:gd name="connsiteX2" fmla="*/ 12067941 w 13117581"/>
                  <a:gd name="connsiteY2" fmla="*/ 4809405 h 13118662"/>
                  <a:gd name="connsiteX3" fmla="*/ 12178852 w 13117581"/>
                  <a:gd name="connsiteY3" fmla="*/ 7939555 h 13118662"/>
                  <a:gd name="connsiteX4" fmla="*/ 11205299 w 13117581"/>
                  <a:gd name="connsiteY4" fmla="*/ 10022213 h 13118662"/>
                  <a:gd name="connsiteX5" fmla="*/ 9566277 w 13117581"/>
                  <a:gd name="connsiteY5" fmla="*/ 11513348 h 13118662"/>
                  <a:gd name="connsiteX6" fmla="*/ 7483613 w 13117581"/>
                  <a:gd name="connsiteY6" fmla="*/ 12289723 h 13118662"/>
                  <a:gd name="connsiteX7" fmla="*/ 5191448 w 13117581"/>
                  <a:gd name="connsiteY7" fmla="*/ 12203459 h 13118662"/>
                  <a:gd name="connsiteX8" fmla="*/ 3108783 w 13117581"/>
                  <a:gd name="connsiteY8" fmla="*/ 11229908 h 13118662"/>
                  <a:gd name="connsiteX9" fmla="*/ 1617643 w 13117581"/>
                  <a:gd name="connsiteY9" fmla="*/ 9590894 h 13118662"/>
                  <a:gd name="connsiteX10" fmla="*/ 853589 w 13117581"/>
                  <a:gd name="connsiteY10" fmla="*/ 7495911 h 13118662"/>
                  <a:gd name="connsiteX11" fmla="*/ 939853 w 13117581"/>
                  <a:gd name="connsiteY11" fmla="*/ 5203755 h 13118662"/>
                  <a:gd name="connsiteX12" fmla="*/ 1913407 w 13117581"/>
                  <a:gd name="connsiteY12" fmla="*/ 3121096 h 13118662"/>
                  <a:gd name="connsiteX13" fmla="*/ 3552427 w 13117581"/>
                  <a:gd name="connsiteY13" fmla="*/ 1629962 h 13118662"/>
                  <a:gd name="connsiteX14" fmla="*/ 5622769 w 13117581"/>
                  <a:gd name="connsiteY14" fmla="*/ 853586 h 13118662"/>
                  <a:gd name="connsiteX15" fmla="*/ 7914933 w 13117581"/>
                  <a:gd name="connsiteY15" fmla="*/ 939850 h 13118662"/>
                  <a:gd name="connsiteX16" fmla="*/ 10650743 w 13117581"/>
                  <a:gd name="connsiteY16" fmla="*/ 2480278 h 13118662"/>
                  <a:gd name="connsiteX17" fmla="*/ 10835595 w 13117581"/>
                  <a:gd name="connsiteY17" fmla="*/ 2578865 h 13118662"/>
                  <a:gd name="connsiteX18" fmla="*/ 11205299 w 13117581"/>
                  <a:gd name="connsiteY18" fmla="*/ 2480278 h 13118662"/>
                  <a:gd name="connsiteX19" fmla="*/ 11205299 w 13117581"/>
                  <a:gd name="connsiteY19" fmla="*/ 1938047 h 13118662"/>
                  <a:gd name="connsiteX20" fmla="*/ 8099785 w 13117581"/>
                  <a:gd name="connsiteY20" fmla="*/ 188121 h 13118662"/>
                  <a:gd name="connsiteX21" fmla="*/ 5499535 w 13117581"/>
                  <a:gd name="connsiteY21" fmla="*/ 89534 h 13118662"/>
                  <a:gd name="connsiteX22" fmla="*/ 3145753 w 13117581"/>
                  <a:gd name="connsiteY22" fmla="*/ 964497 h 13118662"/>
                  <a:gd name="connsiteX23" fmla="*/ 1284910 w 13117581"/>
                  <a:gd name="connsiteY23" fmla="*/ 2665129 h 13118662"/>
                  <a:gd name="connsiteX24" fmla="*/ 188122 w 13117581"/>
                  <a:gd name="connsiteY24" fmla="*/ 5018903 h 13118662"/>
                  <a:gd name="connsiteX25" fmla="*/ 89534 w 13117581"/>
                  <a:gd name="connsiteY25" fmla="*/ 7619146 h 13118662"/>
                  <a:gd name="connsiteX26" fmla="*/ 964500 w 13117581"/>
                  <a:gd name="connsiteY26" fmla="*/ 9972920 h 13118662"/>
                  <a:gd name="connsiteX27" fmla="*/ 2665138 w 13117581"/>
                  <a:gd name="connsiteY27" fmla="*/ 11833756 h 13118662"/>
                  <a:gd name="connsiteX28" fmla="*/ 5018920 w 13117581"/>
                  <a:gd name="connsiteY28" fmla="*/ 12930541 h 13118662"/>
                  <a:gd name="connsiteX29" fmla="*/ 7619171 w 13117581"/>
                  <a:gd name="connsiteY29" fmla="*/ 13029128 h 13118662"/>
                  <a:gd name="connsiteX30" fmla="*/ 9972952 w 13117581"/>
                  <a:gd name="connsiteY30" fmla="*/ 12154165 h 13118662"/>
                  <a:gd name="connsiteX31" fmla="*/ 11833795 w 13117581"/>
                  <a:gd name="connsiteY31" fmla="*/ 10453533 h 13118662"/>
                  <a:gd name="connsiteX32" fmla="*/ 12930584 w 13117581"/>
                  <a:gd name="connsiteY32" fmla="*/ 8099759 h 13118662"/>
                  <a:gd name="connsiteX33" fmla="*/ 12807349 w 13117581"/>
                  <a:gd name="connsiteY33" fmla="*/ 4562937 h 13118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117581" h="13118662">
                    <a:moveTo>
                      <a:pt x="12807349" y="4562937"/>
                    </a:moveTo>
                    <a:cubicBezTo>
                      <a:pt x="12745732" y="4353438"/>
                      <a:pt x="12523909" y="4242528"/>
                      <a:pt x="12314410" y="4316468"/>
                    </a:cubicBezTo>
                    <a:cubicBezTo>
                      <a:pt x="12104911" y="4378085"/>
                      <a:pt x="11994000" y="4599907"/>
                      <a:pt x="12067941" y="4809405"/>
                    </a:cubicBezTo>
                    <a:cubicBezTo>
                      <a:pt x="12388351" y="5819926"/>
                      <a:pt x="12437645" y="6904387"/>
                      <a:pt x="12178852" y="7939555"/>
                    </a:cubicBezTo>
                    <a:cubicBezTo>
                      <a:pt x="11994000" y="8703607"/>
                      <a:pt x="11673590" y="9393718"/>
                      <a:pt x="11205299" y="10022213"/>
                    </a:cubicBezTo>
                    <a:cubicBezTo>
                      <a:pt x="10761654" y="10626061"/>
                      <a:pt x="10207098" y="11131322"/>
                      <a:pt x="9566277" y="11513348"/>
                    </a:cubicBezTo>
                    <a:cubicBezTo>
                      <a:pt x="8925458" y="11907697"/>
                      <a:pt x="8223020" y="12166488"/>
                      <a:pt x="7483613" y="12289723"/>
                    </a:cubicBezTo>
                    <a:cubicBezTo>
                      <a:pt x="6719558" y="12412957"/>
                      <a:pt x="5943180" y="12388310"/>
                      <a:pt x="5191448" y="12203459"/>
                    </a:cubicBezTo>
                    <a:cubicBezTo>
                      <a:pt x="4427394" y="12018608"/>
                      <a:pt x="3737279" y="11698199"/>
                      <a:pt x="3108783" y="11229908"/>
                    </a:cubicBezTo>
                    <a:cubicBezTo>
                      <a:pt x="2504933" y="10786265"/>
                      <a:pt x="1999671" y="10231711"/>
                      <a:pt x="1617643" y="9590894"/>
                    </a:cubicBezTo>
                    <a:cubicBezTo>
                      <a:pt x="1235616" y="8937752"/>
                      <a:pt x="976823" y="8235317"/>
                      <a:pt x="853589" y="7495911"/>
                    </a:cubicBezTo>
                    <a:cubicBezTo>
                      <a:pt x="730354" y="6731859"/>
                      <a:pt x="755001" y="5955483"/>
                      <a:pt x="939853" y="5203755"/>
                    </a:cubicBezTo>
                    <a:cubicBezTo>
                      <a:pt x="1124705" y="4439702"/>
                      <a:pt x="1445115" y="3749590"/>
                      <a:pt x="1913407" y="3121096"/>
                    </a:cubicBezTo>
                    <a:cubicBezTo>
                      <a:pt x="2357051" y="2517248"/>
                      <a:pt x="2911607" y="2011988"/>
                      <a:pt x="3552427" y="1629962"/>
                    </a:cubicBezTo>
                    <a:cubicBezTo>
                      <a:pt x="4193247" y="1235612"/>
                      <a:pt x="4895685" y="976820"/>
                      <a:pt x="5622769" y="853586"/>
                    </a:cubicBezTo>
                    <a:cubicBezTo>
                      <a:pt x="6386824" y="730352"/>
                      <a:pt x="7163202" y="754998"/>
                      <a:pt x="7914933" y="939850"/>
                    </a:cubicBezTo>
                    <a:cubicBezTo>
                      <a:pt x="8950104" y="1186318"/>
                      <a:pt x="9899012" y="1716226"/>
                      <a:pt x="10650743" y="2480278"/>
                    </a:cubicBezTo>
                    <a:cubicBezTo>
                      <a:pt x="10700037" y="2529572"/>
                      <a:pt x="10761654" y="2566542"/>
                      <a:pt x="10835595" y="2578865"/>
                    </a:cubicBezTo>
                    <a:cubicBezTo>
                      <a:pt x="10958829" y="2603512"/>
                      <a:pt x="11106710" y="2578865"/>
                      <a:pt x="11205299" y="2480278"/>
                    </a:cubicBezTo>
                    <a:cubicBezTo>
                      <a:pt x="11353180" y="2332397"/>
                      <a:pt x="11353180" y="2085928"/>
                      <a:pt x="11205299" y="1938047"/>
                    </a:cubicBezTo>
                    <a:cubicBezTo>
                      <a:pt x="10354979" y="1075407"/>
                      <a:pt x="9282838" y="471560"/>
                      <a:pt x="8099785" y="188121"/>
                    </a:cubicBezTo>
                    <a:cubicBezTo>
                      <a:pt x="7237143" y="-21377"/>
                      <a:pt x="6362177" y="-58348"/>
                      <a:pt x="5499535" y="89534"/>
                    </a:cubicBezTo>
                    <a:cubicBezTo>
                      <a:pt x="4661539" y="225091"/>
                      <a:pt x="3872837" y="520853"/>
                      <a:pt x="3145753" y="964497"/>
                    </a:cubicBezTo>
                    <a:cubicBezTo>
                      <a:pt x="2418669" y="1408140"/>
                      <a:pt x="1790172" y="1975017"/>
                      <a:pt x="1284910" y="2665129"/>
                    </a:cubicBezTo>
                    <a:cubicBezTo>
                      <a:pt x="767324" y="3367564"/>
                      <a:pt x="397620" y="4168587"/>
                      <a:pt x="188122" y="5018903"/>
                    </a:cubicBezTo>
                    <a:cubicBezTo>
                      <a:pt x="-21377" y="5881543"/>
                      <a:pt x="-58348" y="6756506"/>
                      <a:pt x="89534" y="7619146"/>
                    </a:cubicBezTo>
                    <a:cubicBezTo>
                      <a:pt x="225092" y="8457138"/>
                      <a:pt x="520855" y="9245837"/>
                      <a:pt x="964500" y="9972920"/>
                    </a:cubicBezTo>
                    <a:cubicBezTo>
                      <a:pt x="1408145" y="10700002"/>
                      <a:pt x="1975024" y="11328496"/>
                      <a:pt x="2665138" y="11833756"/>
                    </a:cubicBezTo>
                    <a:cubicBezTo>
                      <a:pt x="3367575" y="12351340"/>
                      <a:pt x="4168600" y="12721043"/>
                      <a:pt x="5018920" y="12930541"/>
                    </a:cubicBezTo>
                    <a:cubicBezTo>
                      <a:pt x="5881562" y="13140039"/>
                      <a:pt x="6756528" y="13177010"/>
                      <a:pt x="7619171" y="13029128"/>
                    </a:cubicBezTo>
                    <a:cubicBezTo>
                      <a:pt x="8457166" y="12893571"/>
                      <a:pt x="9245868" y="12597808"/>
                      <a:pt x="9972952" y="12154165"/>
                    </a:cubicBezTo>
                    <a:cubicBezTo>
                      <a:pt x="10700037" y="11710522"/>
                      <a:pt x="11328533" y="11143645"/>
                      <a:pt x="11833795" y="10453533"/>
                    </a:cubicBezTo>
                    <a:cubicBezTo>
                      <a:pt x="12351380" y="9751098"/>
                      <a:pt x="12721084" y="8950075"/>
                      <a:pt x="12930584" y="8099759"/>
                    </a:cubicBezTo>
                    <a:cubicBezTo>
                      <a:pt x="13214023" y="6929034"/>
                      <a:pt x="13177053" y="5709015"/>
                      <a:pt x="12807349" y="4562937"/>
                    </a:cubicBezTo>
                    <a:close/>
                  </a:path>
                </a:pathLst>
              </a:custGeom>
              <a:grpFill/>
              <a:ln w="12400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8FA526B-50BF-4085-8AB9-6D1290114A78}"/>
                  </a:ext>
                </a:extLst>
              </p:cNvPr>
              <p:cNvSpPr/>
              <p:nvPr/>
            </p:nvSpPr>
            <p:spPr>
              <a:xfrm>
                <a:off x="10916346" y="-311958"/>
                <a:ext cx="788701" cy="788699"/>
              </a:xfrm>
              <a:custGeom>
                <a:avLst/>
                <a:gdLst>
                  <a:gd name="connsiteX0" fmla="*/ 788701 w 788701"/>
                  <a:gd name="connsiteY0" fmla="*/ 394350 h 788699"/>
                  <a:gd name="connsiteX1" fmla="*/ 394351 w 788701"/>
                  <a:gd name="connsiteY1" fmla="*/ 788699 h 788699"/>
                  <a:gd name="connsiteX2" fmla="*/ 0 w 788701"/>
                  <a:gd name="connsiteY2" fmla="*/ 394350 h 788699"/>
                  <a:gd name="connsiteX3" fmla="*/ 394351 w 788701"/>
                  <a:gd name="connsiteY3" fmla="*/ 0 h 788699"/>
                  <a:gd name="connsiteX4" fmla="*/ 788701 w 788701"/>
                  <a:gd name="connsiteY4" fmla="*/ 394350 h 78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701" h="788699">
                    <a:moveTo>
                      <a:pt x="788701" y="394350"/>
                    </a:moveTo>
                    <a:cubicBezTo>
                      <a:pt x="788701" y="612143"/>
                      <a:pt x="612145" y="788699"/>
                      <a:pt x="394351" y="788699"/>
                    </a:cubicBezTo>
                    <a:cubicBezTo>
                      <a:pt x="176557" y="788699"/>
                      <a:pt x="0" y="612143"/>
                      <a:pt x="0" y="394350"/>
                    </a:cubicBezTo>
                    <a:cubicBezTo>
                      <a:pt x="0" y="176556"/>
                      <a:pt x="176557" y="0"/>
                      <a:pt x="394351" y="0"/>
                    </a:cubicBezTo>
                    <a:cubicBezTo>
                      <a:pt x="612145" y="0"/>
                      <a:pt x="788701" y="176556"/>
                      <a:pt x="788701" y="394350"/>
                    </a:cubicBezTo>
                    <a:close/>
                  </a:path>
                </a:pathLst>
              </a:custGeom>
              <a:grpFill/>
              <a:ln w="124005"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77B27E01-6220-4CDE-AA15-07418E3DE7B4}"/>
              </a:ext>
            </a:extLst>
          </p:cNvPr>
          <p:cNvSpPr>
            <a:spLocks noGrp="1"/>
          </p:cNvSpPr>
          <p:nvPr>
            <p:ph type="title" hasCustomPrompt="1"/>
          </p:nvPr>
        </p:nvSpPr>
        <p:spPr>
          <a:xfrm>
            <a:off x="685800" y="1115638"/>
            <a:ext cx="7213600" cy="2534442"/>
          </a:xfrm>
        </p:spPr>
        <p:txBody>
          <a:bodyPr anchor="b">
            <a:normAutofit/>
          </a:bodyPr>
          <a:lstStyle>
            <a:lvl1pPr>
              <a:defRPr sz="4800">
                <a:solidFill>
                  <a:schemeClr val="bg1"/>
                </a:solidFill>
              </a:defRPr>
            </a:lvl1pPr>
          </a:lstStyle>
          <a:p>
            <a:r>
              <a:rPr lang="en-US"/>
              <a:t>Add headline here</a:t>
            </a:r>
          </a:p>
        </p:txBody>
      </p:sp>
      <p:sp>
        <p:nvSpPr>
          <p:cNvPr id="3" name="Text Placeholder 2">
            <a:extLst>
              <a:ext uri="{FF2B5EF4-FFF2-40B4-BE49-F238E27FC236}">
                <a16:creationId xmlns:a16="http://schemas.microsoft.com/office/drawing/2014/main" id="{650D9314-40A0-48EE-B8A2-E77D5B99DF77}"/>
              </a:ext>
            </a:extLst>
          </p:cNvPr>
          <p:cNvSpPr>
            <a:spLocks noGrp="1"/>
          </p:cNvSpPr>
          <p:nvPr>
            <p:ph type="body" idx="1" hasCustomPrompt="1"/>
          </p:nvPr>
        </p:nvSpPr>
        <p:spPr>
          <a:xfrm>
            <a:off x="685800" y="3949286"/>
            <a:ext cx="5410200" cy="848139"/>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additional information here. Keep text short. Stay within the box.</a:t>
            </a:r>
          </a:p>
        </p:txBody>
      </p:sp>
      <p:sp>
        <p:nvSpPr>
          <p:cNvPr id="12" name="Slide Number Placeholder 11">
            <a:extLst>
              <a:ext uri="{FF2B5EF4-FFF2-40B4-BE49-F238E27FC236}">
                <a16:creationId xmlns:a16="http://schemas.microsoft.com/office/drawing/2014/main" id="{FD8A8B60-490D-4C1F-91D0-BD1803E87556}"/>
              </a:ext>
            </a:extLst>
          </p:cNvPr>
          <p:cNvSpPr>
            <a:spLocks noGrp="1"/>
          </p:cNvSpPr>
          <p:nvPr>
            <p:ph type="sldNum" sz="quarter" idx="12"/>
          </p:nvPr>
        </p:nvSpPr>
        <p:spPr/>
        <p:txBody>
          <a:bodyPr/>
          <a:lstStyle/>
          <a:p>
            <a:fld id="{9BE895FD-3AE7-4BFE-B7CA-1D4CA5F3790D}" type="slidenum">
              <a:rPr lang="en-US" smtClean="0"/>
              <a:pPr/>
              <a:t>‹#›</a:t>
            </a:fld>
            <a:endParaRPr lang="en-US"/>
          </a:p>
        </p:txBody>
      </p:sp>
      <p:grpSp>
        <p:nvGrpSpPr>
          <p:cNvPr id="24" name="Graphic 42">
            <a:extLst>
              <a:ext uri="{FF2B5EF4-FFF2-40B4-BE49-F238E27FC236}">
                <a16:creationId xmlns:a16="http://schemas.microsoft.com/office/drawing/2014/main" id="{A94AC195-05E7-44A9-BF21-D989910A567B}"/>
              </a:ext>
            </a:extLst>
          </p:cNvPr>
          <p:cNvGrpSpPr/>
          <p:nvPr userDrawn="1"/>
        </p:nvGrpSpPr>
        <p:grpSpPr>
          <a:xfrm>
            <a:off x="9771186" y="6351099"/>
            <a:ext cx="1735014" cy="322628"/>
            <a:chOff x="4038849" y="3048249"/>
            <a:chExt cx="4114550" cy="765105"/>
          </a:xfrm>
        </p:grpSpPr>
        <p:grpSp>
          <p:nvGrpSpPr>
            <p:cNvPr id="25" name="Graphic 42">
              <a:extLst>
                <a:ext uri="{FF2B5EF4-FFF2-40B4-BE49-F238E27FC236}">
                  <a16:creationId xmlns:a16="http://schemas.microsoft.com/office/drawing/2014/main" id="{B1076B4A-CA64-4021-A4DF-7EA642A7C8CE}"/>
                </a:ext>
              </a:extLst>
            </p:cNvPr>
            <p:cNvGrpSpPr/>
            <p:nvPr/>
          </p:nvGrpSpPr>
          <p:grpSpPr>
            <a:xfrm>
              <a:off x="5005387" y="3209925"/>
              <a:ext cx="3148012" cy="551497"/>
              <a:chOff x="5005387" y="3209925"/>
              <a:chExt cx="3148012" cy="551497"/>
            </a:xfrm>
            <a:solidFill>
              <a:srgbClr val="004750"/>
            </a:solidFill>
          </p:grpSpPr>
          <p:sp>
            <p:nvSpPr>
              <p:cNvPr id="39" name="Freeform: Shape 38">
                <a:extLst>
                  <a:ext uri="{FF2B5EF4-FFF2-40B4-BE49-F238E27FC236}">
                    <a16:creationId xmlns:a16="http://schemas.microsoft.com/office/drawing/2014/main" id="{36E6DEE7-9CFB-4141-8E55-248B4F3D0795}"/>
                  </a:ext>
                </a:extLst>
              </p:cNvPr>
              <p:cNvSpPr/>
              <p:nvPr/>
            </p:nvSpPr>
            <p:spPr>
              <a:xfrm>
                <a:off x="5011102" y="3341369"/>
                <a:ext cx="64770" cy="298132"/>
              </a:xfrm>
              <a:custGeom>
                <a:avLst/>
                <a:gdLst>
                  <a:gd name="connsiteX0" fmla="*/ 0 w 64770"/>
                  <a:gd name="connsiteY0" fmla="*/ 0 h 298132"/>
                  <a:gd name="connsiteX1" fmla="*/ 64770 w 64770"/>
                  <a:gd name="connsiteY1" fmla="*/ 0 h 298132"/>
                  <a:gd name="connsiteX2" fmla="*/ 64770 w 64770"/>
                  <a:gd name="connsiteY2" fmla="*/ 298133 h 298132"/>
                  <a:gd name="connsiteX3" fmla="*/ 0 w 64770"/>
                  <a:gd name="connsiteY3" fmla="*/ 298133 h 298132"/>
                  <a:gd name="connsiteX4" fmla="*/ 0 w 64770"/>
                  <a:gd name="connsiteY4" fmla="*/ 0 h 29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298132">
                    <a:moveTo>
                      <a:pt x="0" y="0"/>
                    </a:moveTo>
                    <a:lnTo>
                      <a:pt x="64770" y="0"/>
                    </a:lnTo>
                    <a:lnTo>
                      <a:pt x="64770" y="298133"/>
                    </a:lnTo>
                    <a:lnTo>
                      <a:pt x="0" y="298133"/>
                    </a:lnTo>
                    <a:lnTo>
                      <a:pt x="0" y="0"/>
                    </a:lnTo>
                    <a:close/>
                  </a:path>
                </a:pathLst>
              </a:custGeom>
              <a:solidFill>
                <a:srgbClr val="004750"/>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E29D31E5-15F4-41F1-986A-30A7DBE09EA6}"/>
                  </a:ext>
                </a:extLst>
              </p:cNvPr>
              <p:cNvSpPr/>
              <p:nvPr/>
            </p:nvSpPr>
            <p:spPr>
              <a:xfrm>
                <a:off x="5158739" y="3333750"/>
                <a:ext cx="404812" cy="306705"/>
              </a:xfrm>
              <a:custGeom>
                <a:avLst/>
                <a:gdLst>
                  <a:gd name="connsiteX0" fmla="*/ 404813 w 404812"/>
                  <a:gd name="connsiteY0" fmla="*/ 107632 h 306705"/>
                  <a:gd name="connsiteX1" fmla="*/ 404813 w 404812"/>
                  <a:gd name="connsiteY1" fmla="*/ 305753 h 306705"/>
                  <a:gd name="connsiteX2" fmla="*/ 340043 w 404812"/>
                  <a:gd name="connsiteY2" fmla="*/ 305753 h 306705"/>
                  <a:gd name="connsiteX3" fmla="*/ 340043 w 404812"/>
                  <a:gd name="connsiteY3" fmla="*/ 119063 h 306705"/>
                  <a:gd name="connsiteX4" fmla="*/ 289560 w 404812"/>
                  <a:gd name="connsiteY4" fmla="*/ 60960 h 306705"/>
                  <a:gd name="connsiteX5" fmla="*/ 234315 w 404812"/>
                  <a:gd name="connsiteY5" fmla="*/ 118110 h 306705"/>
                  <a:gd name="connsiteX6" fmla="*/ 234315 w 404812"/>
                  <a:gd name="connsiteY6" fmla="*/ 305753 h 306705"/>
                  <a:gd name="connsiteX7" fmla="*/ 169545 w 404812"/>
                  <a:gd name="connsiteY7" fmla="*/ 305753 h 306705"/>
                  <a:gd name="connsiteX8" fmla="*/ 169545 w 404812"/>
                  <a:gd name="connsiteY8" fmla="*/ 119063 h 306705"/>
                  <a:gd name="connsiteX9" fmla="*/ 119063 w 404812"/>
                  <a:gd name="connsiteY9" fmla="*/ 60960 h 306705"/>
                  <a:gd name="connsiteX10" fmla="*/ 64770 w 404812"/>
                  <a:gd name="connsiteY10" fmla="*/ 121920 h 306705"/>
                  <a:gd name="connsiteX11" fmla="*/ 64770 w 404812"/>
                  <a:gd name="connsiteY11" fmla="*/ 306705 h 306705"/>
                  <a:gd name="connsiteX12" fmla="*/ 0 w 404812"/>
                  <a:gd name="connsiteY12" fmla="*/ 306705 h 306705"/>
                  <a:gd name="connsiteX13" fmla="*/ 0 w 404812"/>
                  <a:gd name="connsiteY13" fmla="*/ 7620 h 306705"/>
                  <a:gd name="connsiteX14" fmla="*/ 49530 w 404812"/>
                  <a:gd name="connsiteY14" fmla="*/ 7620 h 306705"/>
                  <a:gd name="connsiteX15" fmla="*/ 56198 w 404812"/>
                  <a:gd name="connsiteY15" fmla="*/ 50482 h 306705"/>
                  <a:gd name="connsiteX16" fmla="*/ 58102 w 404812"/>
                  <a:gd name="connsiteY16" fmla="*/ 50482 h 306705"/>
                  <a:gd name="connsiteX17" fmla="*/ 139065 w 404812"/>
                  <a:gd name="connsiteY17" fmla="*/ 0 h 306705"/>
                  <a:gd name="connsiteX18" fmla="*/ 222885 w 404812"/>
                  <a:gd name="connsiteY18" fmla="*/ 51435 h 306705"/>
                  <a:gd name="connsiteX19" fmla="*/ 308610 w 404812"/>
                  <a:gd name="connsiteY19" fmla="*/ 0 h 306705"/>
                  <a:gd name="connsiteX20" fmla="*/ 404813 w 404812"/>
                  <a:gd name="connsiteY20" fmla="*/ 107632 h 30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812" h="306705">
                    <a:moveTo>
                      <a:pt x="404813" y="107632"/>
                    </a:moveTo>
                    <a:lnTo>
                      <a:pt x="404813" y="305753"/>
                    </a:lnTo>
                    <a:lnTo>
                      <a:pt x="340043" y="305753"/>
                    </a:lnTo>
                    <a:lnTo>
                      <a:pt x="340043" y="119063"/>
                    </a:lnTo>
                    <a:cubicBezTo>
                      <a:pt x="340043" y="80963"/>
                      <a:pt x="325755" y="60960"/>
                      <a:pt x="289560" y="60960"/>
                    </a:cubicBezTo>
                    <a:cubicBezTo>
                      <a:pt x="254318" y="60960"/>
                      <a:pt x="234315" y="88582"/>
                      <a:pt x="234315" y="118110"/>
                    </a:cubicBezTo>
                    <a:lnTo>
                      <a:pt x="234315" y="305753"/>
                    </a:lnTo>
                    <a:lnTo>
                      <a:pt x="169545" y="305753"/>
                    </a:lnTo>
                    <a:lnTo>
                      <a:pt x="169545" y="119063"/>
                    </a:lnTo>
                    <a:cubicBezTo>
                      <a:pt x="169545" y="80963"/>
                      <a:pt x="155257" y="60960"/>
                      <a:pt x="119063" y="60960"/>
                    </a:cubicBezTo>
                    <a:cubicBezTo>
                      <a:pt x="82868" y="60960"/>
                      <a:pt x="64770" y="89535"/>
                      <a:pt x="64770" y="121920"/>
                    </a:cubicBezTo>
                    <a:lnTo>
                      <a:pt x="64770" y="306705"/>
                    </a:lnTo>
                    <a:lnTo>
                      <a:pt x="0" y="306705"/>
                    </a:lnTo>
                    <a:lnTo>
                      <a:pt x="0" y="7620"/>
                    </a:lnTo>
                    <a:lnTo>
                      <a:pt x="49530" y="7620"/>
                    </a:lnTo>
                    <a:lnTo>
                      <a:pt x="56198" y="50482"/>
                    </a:lnTo>
                    <a:lnTo>
                      <a:pt x="58102" y="50482"/>
                    </a:lnTo>
                    <a:cubicBezTo>
                      <a:pt x="73343" y="22860"/>
                      <a:pt x="100013" y="0"/>
                      <a:pt x="139065" y="0"/>
                    </a:cubicBezTo>
                    <a:cubicBezTo>
                      <a:pt x="181927" y="0"/>
                      <a:pt x="207645" y="20002"/>
                      <a:pt x="222885" y="51435"/>
                    </a:cubicBezTo>
                    <a:cubicBezTo>
                      <a:pt x="240982" y="20002"/>
                      <a:pt x="269557" y="0"/>
                      <a:pt x="308610" y="0"/>
                    </a:cubicBezTo>
                    <a:cubicBezTo>
                      <a:pt x="375285" y="953"/>
                      <a:pt x="404813" y="44768"/>
                      <a:pt x="404813" y="107632"/>
                    </a:cubicBezTo>
                    <a:close/>
                  </a:path>
                </a:pathLst>
              </a:custGeom>
              <a:solidFill>
                <a:srgbClr val="004750"/>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835AB45C-3A29-441B-9AA8-EB1147CB34BE}"/>
                  </a:ext>
                </a:extLst>
              </p:cNvPr>
              <p:cNvSpPr/>
              <p:nvPr/>
            </p:nvSpPr>
            <p:spPr>
              <a:xfrm>
                <a:off x="5627370" y="3333750"/>
                <a:ext cx="296227" cy="311510"/>
              </a:xfrm>
              <a:custGeom>
                <a:avLst/>
                <a:gdLst>
                  <a:gd name="connsiteX0" fmla="*/ 0 w 296227"/>
                  <a:gd name="connsiteY0" fmla="*/ 157163 h 311510"/>
                  <a:gd name="connsiteX1" fmla="*/ 133350 w 296227"/>
                  <a:gd name="connsiteY1" fmla="*/ 0 h 311510"/>
                  <a:gd name="connsiteX2" fmla="*/ 236220 w 296227"/>
                  <a:gd name="connsiteY2" fmla="*/ 58102 h 311510"/>
                  <a:gd name="connsiteX3" fmla="*/ 242888 w 296227"/>
                  <a:gd name="connsiteY3" fmla="*/ 6668 h 311510"/>
                  <a:gd name="connsiteX4" fmla="*/ 296227 w 296227"/>
                  <a:gd name="connsiteY4" fmla="*/ 6668 h 311510"/>
                  <a:gd name="connsiteX5" fmla="*/ 296227 w 296227"/>
                  <a:gd name="connsiteY5" fmla="*/ 304800 h 311510"/>
                  <a:gd name="connsiteX6" fmla="*/ 242888 w 296227"/>
                  <a:gd name="connsiteY6" fmla="*/ 304800 h 311510"/>
                  <a:gd name="connsiteX7" fmla="*/ 236220 w 296227"/>
                  <a:gd name="connsiteY7" fmla="*/ 253365 h 311510"/>
                  <a:gd name="connsiteX8" fmla="*/ 133350 w 296227"/>
                  <a:gd name="connsiteY8" fmla="*/ 311468 h 311510"/>
                  <a:gd name="connsiteX9" fmla="*/ 0 w 296227"/>
                  <a:gd name="connsiteY9" fmla="*/ 157163 h 311510"/>
                  <a:gd name="connsiteX10" fmla="*/ 235267 w 296227"/>
                  <a:gd name="connsiteY10" fmla="*/ 157163 h 311510"/>
                  <a:gd name="connsiteX11" fmla="*/ 150495 w 296227"/>
                  <a:gd name="connsiteY11" fmla="*/ 60007 h 311510"/>
                  <a:gd name="connsiteX12" fmla="*/ 64770 w 296227"/>
                  <a:gd name="connsiteY12" fmla="*/ 157163 h 311510"/>
                  <a:gd name="connsiteX13" fmla="*/ 150495 w 296227"/>
                  <a:gd name="connsiteY13" fmla="*/ 254318 h 311510"/>
                  <a:gd name="connsiteX14" fmla="*/ 235267 w 296227"/>
                  <a:gd name="connsiteY14" fmla="*/ 157163 h 31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6227" h="311510">
                    <a:moveTo>
                      <a:pt x="0" y="157163"/>
                    </a:moveTo>
                    <a:cubicBezTo>
                      <a:pt x="0" y="61913"/>
                      <a:pt x="65722" y="0"/>
                      <a:pt x="133350" y="0"/>
                    </a:cubicBezTo>
                    <a:cubicBezTo>
                      <a:pt x="177165" y="0"/>
                      <a:pt x="215265" y="21907"/>
                      <a:pt x="236220" y="58102"/>
                    </a:cubicBezTo>
                    <a:lnTo>
                      <a:pt x="242888" y="6668"/>
                    </a:lnTo>
                    <a:lnTo>
                      <a:pt x="296227" y="6668"/>
                    </a:lnTo>
                    <a:lnTo>
                      <a:pt x="296227" y="304800"/>
                    </a:lnTo>
                    <a:lnTo>
                      <a:pt x="242888" y="304800"/>
                    </a:lnTo>
                    <a:lnTo>
                      <a:pt x="236220" y="253365"/>
                    </a:lnTo>
                    <a:cubicBezTo>
                      <a:pt x="215265" y="289560"/>
                      <a:pt x="176213" y="311468"/>
                      <a:pt x="133350" y="311468"/>
                    </a:cubicBezTo>
                    <a:cubicBezTo>
                      <a:pt x="65722" y="313373"/>
                      <a:pt x="0" y="251460"/>
                      <a:pt x="0" y="157163"/>
                    </a:cubicBezTo>
                    <a:close/>
                    <a:moveTo>
                      <a:pt x="235267" y="157163"/>
                    </a:moveTo>
                    <a:cubicBezTo>
                      <a:pt x="235267" y="100013"/>
                      <a:pt x="198120" y="60007"/>
                      <a:pt x="150495" y="60007"/>
                    </a:cubicBezTo>
                    <a:cubicBezTo>
                      <a:pt x="101917" y="60007"/>
                      <a:pt x="64770" y="100013"/>
                      <a:pt x="64770" y="157163"/>
                    </a:cubicBezTo>
                    <a:cubicBezTo>
                      <a:pt x="64770" y="214313"/>
                      <a:pt x="101917" y="254318"/>
                      <a:pt x="150495" y="254318"/>
                    </a:cubicBezTo>
                    <a:cubicBezTo>
                      <a:pt x="198120" y="254318"/>
                      <a:pt x="235267" y="214313"/>
                      <a:pt x="235267" y="157163"/>
                    </a:cubicBezTo>
                    <a:close/>
                  </a:path>
                </a:pathLst>
              </a:custGeom>
              <a:solidFill>
                <a:srgbClr val="004750"/>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99427A5E-2981-4172-AFAC-65E13EC9A4C4}"/>
                  </a:ext>
                </a:extLst>
              </p:cNvPr>
              <p:cNvSpPr/>
              <p:nvPr/>
            </p:nvSpPr>
            <p:spPr>
              <a:xfrm>
                <a:off x="5992177" y="3334702"/>
                <a:ext cx="296227" cy="426720"/>
              </a:xfrm>
              <a:custGeom>
                <a:avLst/>
                <a:gdLst>
                  <a:gd name="connsiteX0" fmla="*/ 236220 w 296227"/>
                  <a:gd name="connsiteY0" fmla="*/ 56197 h 426720"/>
                  <a:gd name="connsiteX1" fmla="*/ 242888 w 296227"/>
                  <a:gd name="connsiteY1" fmla="*/ 6667 h 426720"/>
                  <a:gd name="connsiteX2" fmla="*/ 296227 w 296227"/>
                  <a:gd name="connsiteY2" fmla="*/ 6667 h 426720"/>
                  <a:gd name="connsiteX3" fmla="*/ 296227 w 296227"/>
                  <a:gd name="connsiteY3" fmla="*/ 275273 h 426720"/>
                  <a:gd name="connsiteX4" fmla="*/ 141922 w 296227"/>
                  <a:gd name="connsiteY4" fmla="*/ 426720 h 426720"/>
                  <a:gd name="connsiteX5" fmla="*/ 29527 w 296227"/>
                  <a:gd name="connsiteY5" fmla="*/ 390525 h 426720"/>
                  <a:gd name="connsiteX6" fmla="*/ 29527 w 296227"/>
                  <a:gd name="connsiteY6" fmla="*/ 325755 h 426720"/>
                  <a:gd name="connsiteX7" fmla="*/ 137160 w 296227"/>
                  <a:gd name="connsiteY7" fmla="*/ 368618 h 426720"/>
                  <a:gd name="connsiteX8" fmla="*/ 231457 w 296227"/>
                  <a:gd name="connsiteY8" fmla="*/ 283845 h 426720"/>
                  <a:gd name="connsiteX9" fmla="*/ 231457 w 296227"/>
                  <a:gd name="connsiteY9" fmla="*/ 245745 h 426720"/>
                  <a:gd name="connsiteX10" fmla="*/ 133350 w 296227"/>
                  <a:gd name="connsiteY10" fmla="*/ 299085 h 426720"/>
                  <a:gd name="connsiteX11" fmla="*/ 0 w 296227"/>
                  <a:gd name="connsiteY11" fmla="*/ 149542 h 426720"/>
                  <a:gd name="connsiteX12" fmla="*/ 135255 w 296227"/>
                  <a:gd name="connsiteY12" fmla="*/ 0 h 426720"/>
                  <a:gd name="connsiteX13" fmla="*/ 236220 w 296227"/>
                  <a:gd name="connsiteY13" fmla="*/ 56197 h 426720"/>
                  <a:gd name="connsiteX14" fmla="*/ 64770 w 296227"/>
                  <a:gd name="connsiteY14" fmla="*/ 150495 h 426720"/>
                  <a:gd name="connsiteX15" fmla="*/ 149542 w 296227"/>
                  <a:gd name="connsiteY15" fmla="*/ 241935 h 426720"/>
                  <a:gd name="connsiteX16" fmla="*/ 234315 w 296227"/>
                  <a:gd name="connsiteY16" fmla="*/ 149542 h 426720"/>
                  <a:gd name="connsiteX17" fmla="*/ 149542 w 296227"/>
                  <a:gd name="connsiteY17" fmla="*/ 59055 h 426720"/>
                  <a:gd name="connsiteX18" fmla="*/ 64770 w 296227"/>
                  <a:gd name="connsiteY18" fmla="*/ 150495 h 42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6227" h="426720">
                    <a:moveTo>
                      <a:pt x="236220" y="56197"/>
                    </a:moveTo>
                    <a:lnTo>
                      <a:pt x="242888" y="6667"/>
                    </a:lnTo>
                    <a:lnTo>
                      <a:pt x="296227" y="6667"/>
                    </a:lnTo>
                    <a:lnTo>
                      <a:pt x="296227" y="275273"/>
                    </a:lnTo>
                    <a:cubicBezTo>
                      <a:pt x="296227" y="373380"/>
                      <a:pt x="226695" y="426720"/>
                      <a:pt x="141922" y="426720"/>
                    </a:cubicBezTo>
                    <a:cubicBezTo>
                      <a:pt x="101917" y="426720"/>
                      <a:pt x="60960" y="413385"/>
                      <a:pt x="29527" y="390525"/>
                    </a:cubicBezTo>
                    <a:lnTo>
                      <a:pt x="29527" y="325755"/>
                    </a:lnTo>
                    <a:cubicBezTo>
                      <a:pt x="60007" y="352425"/>
                      <a:pt x="99060" y="368618"/>
                      <a:pt x="137160" y="368618"/>
                    </a:cubicBezTo>
                    <a:cubicBezTo>
                      <a:pt x="190500" y="368618"/>
                      <a:pt x="231457" y="334327"/>
                      <a:pt x="231457" y="283845"/>
                    </a:cubicBezTo>
                    <a:lnTo>
                      <a:pt x="231457" y="245745"/>
                    </a:lnTo>
                    <a:cubicBezTo>
                      <a:pt x="211455" y="278130"/>
                      <a:pt x="175260" y="299085"/>
                      <a:pt x="133350" y="299085"/>
                    </a:cubicBezTo>
                    <a:cubicBezTo>
                      <a:pt x="63817" y="299085"/>
                      <a:pt x="0" y="239078"/>
                      <a:pt x="0" y="149542"/>
                    </a:cubicBezTo>
                    <a:cubicBezTo>
                      <a:pt x="0" y="61912"/>
                      <a:pt x="64770" y="0"/>
                      <a:pt x="135255" y="0"/>
                    </a:cubicBezTo>
                    <a:cubicBezTo>
                      <a:pt x="177165" y="0"/>
                      <a:pt x="215265" y="21908"/>
                      <a:pt x="236220" y="56197"/>
                    </a:cubicBezTo>
                    <a:close/>
                    <a:moveTo>
                      <a:pt x="64770" y="150495"/>
                    </a:moveTo>
                    <a:cubicBezTo>
                      <a:pt x="64770" y="201930"/>
                      <a:pt x="100965" y="241935"/>
                      <a:pt x="149542" y="241935"/>
                    </a:cubicBezTo>
                    <a:cubicBezTo>
                      <a:pt x="197167" y="241935"/>
                      <a:pt x="234315" y="201930"/>
                      <a:pt x="234315" y="149542"/>
                    </a:cubicBezTo>
                    <a:cubicBezTo>
                      <a:pt x="234315" y="98108"/>
                      <a:pt x="198120" y="59055"/>
                      <a:pt x="149542" y="59055"/>
                    </a:cubicBezTo>
                    <a:cubicBezTo>
                      <a:pt x="100965" y="59055"/>
                      <a:pt x="64770" y="99060"/>
                      <a:pt x="64770" y="150495"/>
                    </a:cubicBezTo>
                    <a:close/>
                  </a:path>
                </a:pathLst>
              </a:custGeom>
              <a:solidFill>
                <a:srgbClr val="004750"/>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76E35D81-1585-48FD-A6BB-DB7BFBD635CE}"/>
                  </a:ext>
                </a:extLst>
              </p:cNvPr>
              <p:cNvSpPr/>
              <p:nvPr/>
            </p:nvSpPr>
            <p:spPr>
              <a:xfrm>
                <a:off x="6374129" y="3341369"/>
                <a:ext cx="64770" cy="298132"/>
              </a:xfrm>
              <a:custGeom>
                <a:avLst/>
                <a:gdLst>
                  <a:gd name="connsiteX0" fmla="*/ 0 w 64770"/>
                  <a:gd name="connsiteY0" fmla="*/ 0 h 298132"/>
                  <a:gd name="connsiteX1" fmla="*/ 64770 w 64770"/>
                  <a:gd name="connsiteY1" fmla="*/ 0 h 298132"/>
                  <a:gd name="connsiteX2" fmla="*/ 64770 w 64770"/>
                  <a:gd name="connsiteY2" fmla="*/ 298133 h 298132"/>
                  <a:gd name="connsiteX3" fmla="*/ 0 w 64770"/>
                  <a:gd name="connsiteY3" fmla="*/ 298133 h 298132"/>
                  <a:gd name="connsiteX4" fmla="*/ 0 w 64770"/>
                  <a:gd name="connsiteY4" fmla="*/ 0 h 29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298132">
                    <a:moveTo>
                      <a:pt x="0" y="0"/>
                    </a:moveTo>
                    <a:lnTo>
                      <a:pt x="64770" y="0"/>
                    </a:lnTo>
                    <a:lnTo>
                      <a:pt x="64770" y="298133"/>
                    </a:lnTo>
                    <a:lnTo>
                      <a:pt x="0" y="298133"/>
                    </a:lnTo>
                    <a:lnTo>
                      <a:pt x="0" y="0"/>
                    </a:lnTo>
                    <a:close/>
                  </a:path>
                </a:pathLst>
              </a:custGeom>
              <a:solidFill>
                <a:srgbClr val="004750"/>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CC20B039-4FE8-4AE0-A0F4-C51D7329AC0A}"/>
                  </a:ext>
                </a:extLst>
              </p:cNvPr>
              <p:cNvSpPr/>
              <p:nvPr/>
            </p:nvSpPr>
            <p:spPr>
              <a:xfrm>
                <a:off x="6522719" y="3333750"/>
                <a:ext cx="256222" cy="305752"/>
              </a:xfrm>
              <a:custGeom>
                <a:avLst/>
                <a:gdLst>
                  <a:gd name="connsiteX0" fmla="*/ 256223 w 256222"/>
                  <a:gd name="connsiteY0" fmla="*/ 107632 h 305752"/>
                  <a:gd name="connsiteX1" fmla="*/ 256223 w 256222"/>
                  <a:gd name="connsiteY1" fmla="*/ 305753 h 305752"/>
                  <a:gd name="connsiteX2" fmla="*/ 191453 w 256222"/>
                  <a:gd name="connsiteY2" fmla="*/ 305753 h 305752"/>
                  <a:gd name="connsiteX3" fmla="*/ 191453 w 256222"/>
                  <a:gd name="connsiteY3" fmla="*/ 128588 h 305752"/>
                  <a:gd name="connsiteX4" fmla="*/ 130493 w 256222"/>
                  <a:gd name="connsiteY4" fmla="*/ 60960 h 305752"/>
                  <a:gd name="connsiteX5" fmla="*/ 64770 w 256222"/>
                  <a:gd name="connsiteY5" fmla="*/ 125730 h 305752"/>
                  <a:gd name="connsiteX6" fmla="*/ 64770 w 256222"/>
                  <a:gd name="connsiteY6" fmla="*/ 305753 h 305752"/>
                  <a:gd name="connsiteX7" fmla="*/ 0 w 256222"/>
                  <a:gd name="connsiteY7" fmla="*/ 305753 h 305752"/>
                  <a:gd name="connsiteX8" fmla="*/ 0 w 256222"/>
                  <a:gd name="connsiteY8" fmla="*/ 7620 h 305752"/>
                  <a:gd name="connsiteX9" fmla="*/ 49530 w 256222"/>
                  <a:gd name="connsiteY9" fmla="*/ 7620 h 305752"/>
                  <a:gd name="connsiteX10" fmla="*/ 56198 w 256222"/>
                  <a:gd name="connsiteY10" fmla="*/ 51435 h 305752"/>
                  <a:gd name="connsiteX11" fmla="*/ 58103 w 256222"/>
                  <a:gd name="connsiteY11" fmla="*/ 51435 h 305752"/>
                  <a:gd name="connsiteX12" fmla="*/ 148590 w 256222"/>
                  <a:gd name="connsiteY12" fmla="*/ 0 h 305752"/>
                  <a:gd name="connsiteX13" fmla="*/ 256223 w 256222"/>
                  <a:gd name="connsiteY13" fmla="*/ 107632 h 30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222" h="305752">
                    <a:moveTo>
                      <a:pt x="256223" y="107632"/>
                    </a:moveTo>
                    <a:lnTo>
                      <a:pt x="256223" y="305753"/>
                    </a:lnTo>
                    <a:lnTo>
                      <a:pt x="191453" y="305753"/>
                    </a:lnTo>
                    <a:lnTo>
                      <a:pt x="191453" y="128588"/>
                    </a:lnTo>
                    <a:cubicBezTo>
                      <a:pt x="191453" y="82868"/>
                      <a:pt x="170498" y="60960"/>
                      <a:pt x="130493" y="60960"/>
                    </a:cubicBezTo>
                    <a:cubicBezTo>
                      <a:pt x="93345" y="60960"/>
                      <a:pt x="64770" y="88582"/>
                      <a:pt x="64770" y="125730"/>
                    </a:cubicBezTo>
                    <a:lnTo>
                      <a:pt x="64770" y="305753"/>
                    </a:lnTo>
                    <a:lnTo>
                      <a:pt x="0" y="305753"/>
                    </a:lnTo>
                    <a:lnTo>
                      <a:pt x="0" y="7620"/>
                    </a:lnTo>
                    <a:lnTo>
                      <a:pt x="49530" y="7620"/>
                    </a:lnTo>
                    <a:lnTo>
                      <a:pt x="56198" y="51435"/>
                    </a:lnTo>
                    <a:lnTo>
                      <a:pt x="58103" y="51435"/>
                    </a:lnTo>
                    <a:cubicBezTo>
                      <a:pt x="75248" y="23813"/>
                      <a:pt x="107633" y="0"/>
                      <a:pt x="148590" y="0"/>
                    </a:cubicBezTo>
                    <a:cubicBezTo>
                      <a:pt x="215265" y="953"/>
                      <a:pt x="256223" y="41910"/>
                      <a:pt x="256223" y="107632"/>
                    </a:cubicBezTo>
                    <a:close/>
                  </a:path>
                </a:pathLst>
              </a:custGeom>
              <a:solidFill>
                <a:srgbClr val="004750"/>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0D4D23B4-834E-48B9-9703-DFF19642E759}"/>
                  </a:ext>
                </a:extLst>
              </p:cNvPr>
              <p:cNvSpPr/>
              <p:nvPr/>
            </p:nvSpPr>
            <p:spPr>
              <a:xfrm>
                <a:off x="6841807" y="3334702"/>
                <a:ext cx="278524" cy="312420"/>
              </a:xfrm>
              <a:custGeom>
                <a:avLst/>
                <a:gdLst>
                  <a:gd name="connsiteX0" fmla="*/ 277178 w 278524"/>
                  <a:gd name="connsiteY0" fmla="*/ 175260 h 312420"/>
                  <a:gd name="connsiteX1" fmla="*/ 62865 w 278524"/>
                  <a:gd name="connsiteY1" fmla="*/ 175260 h 312420"/>
                  <a:gd name="connsiteX2" fmla="*/ 163830 w 278524"/>
                  <a:gd name="connsiteY2" fmla="*/ 258128 h 312420"/>
                  <a:gd name="connsiteX3" fmla="*/ 260985 w 278524"/>
                  <a:gd name="connsiteY3" fmla="*/ 222885 h 312420"/>
                  <a:gd name="connsiteX4" fmla="*/ 260985 w 278524"/>
                  <a:gd name="connsiteY4" fmla="*/ 280987 h 312420"/>
                  <a:gd name="connsiteX5" fmla="*/ 157163 w 278524"/>
                  <a:gd name="connsiteY5" fmla="*/ 312420 h 312420"/>
                  <a:gd name="connsiteX6" fmla="*/ 0 w 278524"/>
                  <a:gd name="connsiteY6" fmla="*/ 157162 h 312420"/>
                  <a:gd name="connsiteX7" fmla="*/ 146685 w 278524"/>
                  <a:gd name="connsiteY7" fmla="*/ 0 h 312420"/>
                  <a:gd name="connsiteX8" fmla="*/ 278130 w 278524"/>
                  <a:gd name="connsiteY8" fmla="*/ 150495 h 312420"/>
                  <a:gd name="connsiteX9" fmla="*/ 277178 w 278524"/>
                  <a:gd name="connsiteY9" fmla="*/ 175260 h 312420"/>
                  <a:gd name="connsiteX10" fmla="*/ 217170 w 278524"/>
                  <a:gd name="connsiteY10" fmla="*/ 132398 h 312420"/>
                  <a:gd name="connsiteX11" fmla="*/ 145733 w 278524"/>
                  <a:gd name="connsiteY11" fmla="*/ 53340 h 312420"/>
                  <a:gd name="connsiteX12" fmla="*/ 61913 w 278524"/>
                  <a:gd name="connsiteY12" fmla="*/ 132398 h 312420"/>
                  <a:gd name="connsiteX13" fmla="*/ 217170 w 278524"/>
                  <a:gd name="connsiteY13" fmla="*/ 132398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8524" h="312420">
                    <a:moveTo>
                      <a:pt x="277178" y="175260"/>
                    </a:moveTo>
                    <a:lnTo>
                      <a:pt x="62865" y="175260"/>
                    </a:lnTo>
                    <a:cubicBezTo>
                      <a:pt x="71438" y="227648"/>
                      <a:pt x="111443" y="258128"/>
                      <a:pt x="163830" y="258128"/>
                    </a:cubicBezTo>
                    <a:cubicBezTo>
                      <a:pt x="198120" y="258128"/>
                      <a:pt x="231458" y="245745"/>
                      <a:pt x="260985" y="222885"/>
                    </a:cubicBezTo>
                    <a:lnTo>
                      <a:pt x="260985" y="280987"/>
                    </a:lnTo>
                    <a:cubicBezTo>
                      <a:pt x="230505" y="301943"/>
                      <a:pt x="195263" y="312420"/>
                      <a:pt x="157163" y="312420"/>
                    </a:cubicBezTo>
                    <a:cubicBezTo>
                      <a:pt x="59055" y="312420"/>
                      <a:pt x="0" y="248603"/>
                      <a:pt x="0" y="157162"/>
                    </a:cubicBezTo>
                    <a:cubicBezTo>
                      <a:pt x="0" y="61912"/>
                      <a:pt x="66675" y="0"/>
                      <a:pt x="146685" y="0"/>
                    </a:cubicBezTo>
                    <a:cubicBezTo>
                      <a:pt x="219075" y="0"/>
                      <a:pt x="278130" y="51435"/>
                      <a:pt x="278130" y="150495"/>
                    </a:cubicBezTo>
                    <a:cubicBezTo>
                      <a:pt x="279083" y="160020"/>
                      <a:pt x="278130" y="167640"/>
                      <a:pt x="277178" y="175260"/>
                    </a:cubicBezTo>
                    <a:close/>
                    <a:moveTo>
                      <a:pt x="217170" y="132398"/>
                    </a:moveTo>
                    <a:cubicBezTo>
                      <a:pt x="215265" y="79058"/>
                      <a:pt x="182880" y="53340"/>
                      <a:pt x="145733" y="53340"/>
                    </a:cubicBezTo>
                    <a:cubicBezTo>
                      <a:pt x="104775" y="53340"/>
                      <a:pt x="69533" y="83820"/>
                      <a:pt x="61913" y="132398"/>
                    </a:cubicBezTo>
                    <a:lnTo>
                      <a:pt x="217170" y="132398"/>
                    </a:lnTo>
                    <a:close/>
                  </a:path>
                </a:pathLst>
              </a:custGeom>
              <a:solidFill>
                <a:srgbClr val="004750"/>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4F94C10F-FF11-42D9-AD5F-6CE557DE359F}"/>
                  </a:ext>
                </a:extLst>
              </p:cNvPr>
              <p:cNvSpPr/>
              <p:nvPr/>
            </p:nvSpPr>
            <p:spPr>
              <a:xfrm>
                <a:off x="7177087" y="3225165"/>
                <a:ext cx="256222" cy="422909"/>
              </a:xfrm>
              <a:custGeom>
                <a:avLst/>
                <a:gdLst>
                  <a:gd name="connsiteX0" fmla="*/ 114300 w 256222"/>
                  <a:gd name="connsiteY0" fmla="*/ 0 h 422909"/>
                  <a:gd name="connsiteX1" fmla="*/ 242888 w 256222"/>
                  <a:gd name="connsiteY1" fmla="*/ 109538 h 422909"/>
                  <a:gd name="connsiteX2" fmla="*/ 183832 w 256222"/>
                  <a:gd name="connsiteY2" fmla="*/ 201930 h 422909"/>
                  <a:gd name="connsiteX3" fmla="*/ 183832 w 256222"/>
                  <a:gd name="connsiteY3" fmla="*/ 203835 h 422909"/>
                  <a:gd name="connsiteX4" fmla="*/ 256222 w 256222"/>
                  <a:gd name="connsiteY4" fmla="*/ 304800 h 422909"/>
                  <a:gd name="connsiteX5" fmla="*/ 114300 w 256222"/>
                  <a:gd name="connsiteY5" fmla="*/ 422910 h 422909"/>
                  <a:gd name="connsiteX6" fmla="*/ 0 w 256222"/>
                  <a:gd name="connsiteY6" fmla="*/ 383858 h 422909"/>
                  <a:gd name="connsiteX7" fmla="*/ 0 w 256222"/>
                  <a:gd name="connsiteY7" fmla="*/ 315278 h 422909"/>
                  <a:gd name="connsiteX8" fmla="*/ 106680 w 256222"/>
                  <a:gd name="connsiteY8" fmla="*/ 362903 h 422909"/>
                  <a:gd name="connsiteX9" fmla="*/ 190500 w 256222"/>
                  <a:gd name="connsiteY9" fmla="*/ 297180 h 422909"/>
                  <a:gd name="connsiteX10" fmla="*/ 103822 w 256222"/>
                  <a:gd name="connsiteY10" fmla="*/ 232410 h 422909"/>
                  <a:gd name="connsiteX11" fmla="*/ 52388 w 256222"/>
                  <a:gd name="connsiteY11" fmla="*/ 232410 h 422909"/>
                  <a:gd name="connsiteX12" fmla="*/ 52388 w 256222"/>
                  <a:gd name="connsiteY12" fmla="*/ 180023 h 422909"/>
                  <a:gd name="connsiteX13" fmla="*/ 93345 w 256222"/>
                  <a:gd name="connsiteY13" fmla="*/ 180023 h 422909"/>
                  <a:gd name="connsiteX14" fmla="*/ 179070 w 256222"/>
                  <a:gd name="connsiteY14" fmla="*/ 118110 h 422909"/>
                  <a:gd name="connsiteX15" fmla="*/ 105728 w 256222"/>
                  <a:gd name="connsiteY15" fmla="*/ 57150 h 422909"/>
                  <a:gd name="connsiteX16" fmla="*/ 10478 w 256222"/>
                  <a:gd name="connsiteY16" fmla="*/ 98107 h 422909"/>
                  <a:gd name="connsiteX17" fmla="*/ 10478 w 256222"/>
                  <a:gd name="connsiteY17" fmla="*/ 34290 h 422909"/>
                  <a:gd name="connsiteX18" fmla="*/ 114300 w 256222"/>
                  <a:gd name="connsiteY18" fmla="*/ 0 h 42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6222" h="422909">
                    <a:moveTo>
                      <a:pt x="114300" y="0"/>
                    </a:moveTo>
                    <a:cubicBezTo>
                      <a:pt x="196215" y="0"/>
                      <a:pt x="242888" y="51435"/>
                      <a:pt x="242888" y="109538"/>
                    </a:cubicBezTo>
                    <a:cubicBezTo>
                      <a:pt x="242888" y="151448"/>
                      <a:pt x="220028" y="184785"/>
                      <a:pt x="183832" y="201930"/>
                    </a:cubicBezTo>
                    <a:lnTo>
                      <a:pt x="183832" y="203835"/>
                    </a:lnTo>
                    <a:cubicBezTo>
                      <a:pt x="221932" y="218123"/>
                      <a:pt x="256222" y="251460"/>
                      <a:pt x="256222" y="304800"/>
                    </a:cubicBezTo>
                    <a:cubicBezTo>
                      <a:pt x="256222" y="365760"/>
                      <a:pt x="206693" y="422910"/>
                      <a:pt x="114300" y="422910"/>
                    </a:cubicBezTo>
                    <a:cubicBezTo>
                      <a:pt x="68580" y="422910"/>
                      <a:pt x="30480" y="409575"/>
                      <a:pt x="0" y="383858"/>
                    </a:cubicBezTo>
                    <a:lnTo>
                      <a:pt x="0" y="315278"/>
                    </a:lnTo>
                    <a:cubicBezTo>
                      <a:pt x="25718" y="343853"/>
                      <a:pt x="61913" y="362903"/>
                      <a:pt x="106680" y="362903"/>
                    </a:cubicBezTo>
                    <a:cubicBezTo>
                      <a:pt x="157163" y="362903"/>
                      <a:pt x="190500" y="335280"/>
                      <a:pt x="190500" y="297180"/>
                    </a:cubicBezTo>
                    <a:cubicBezTo>
                      <a:pt x="190500" y="259080"/>
                      <a:pt x="159068" y="232410"/>
                      <a:pt x="103822" y="232410"/>
                    </a:cubicBezTo>
                    <a:lnTo>
                      <a:pt x="52388" y="232410"/>
                    </a:lnTo>
                    <a:lnTo>
                      <a:pt x="52388" y="180023"/>
                    </a:lnTo>
                    <a:lnTo>
                      <a:pt x="93345" y="180023"/>
                    </a:lnTo>
                    <a:cubicBezTo>
                      <a:pt x="151447" y="180023"/>
                      <a:pt x="179070" y="153353"/>
                      <a:pt x="179070" y="118110"/>
                    </a:cubicBezTo>
                    <a:cubicBezTo>
                      <a:pt x="179070" y="83820"/>
                      <a:pt x="152400" y="57150"/>
                      <a:pt x="105728" y="57150"/>
                    </a:cubicBezTo>
                    <a:cubicBezTo>
                      <a:pt x="66675" y="57150"/>
                      <a:pt x="32385" y="74295"/>
                      <a:pt x="10478" y="98107"/>
                    </a:cubicBezTo>
                    <a:lnTo>
                      <a:pt x="10478" y="34290"/>
                    </a:lnTo>
                    <a:cubicBezTo>
                      <a:pt x="33338" y="14288"/>
                      <a:pt x="70485" y="0"/>
                      <a:pt x="114300" y="0"/>
                    </a:cubicBezTo>
                    <a:close/>
                  </a:path>
                </a:pathLst>
              </a:custGeom>
              <a:solidFill>
                <a:srgbClr val="004750"/>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5B99BBF2-5FB2-4B37-95EC-BD385046313E}"/>
                  </a:ext>
                </a:extLst>
              </p:cNvPr>
              <p:cNvSpPr/>
              <p:nvPr/>
            </p:nvSpPr>
            <p:spPr>
              <a:xfrm>
                <a:off x="7490459" y="3234690"/>
                <a:ext cx="293370" cy="414337"/>
              </a:xfrm>
              <a:custGeom>
                <a:avLst/>
                <a:gdLst>
                  <a:gd name="connsiteX0" fmla="*/ 293370 w 293370"/>
                  <a:gd name="connsiteY0" fmla="*/ 271462 h 414337"/>
                  <a:gd name="connsiteX1" fmla="*/ 146685 w 293370"/>
                  <a:gd name="connsiteY1" fmla="*/ 414337 h 414337"/>
                  <a:gd name="connsiteX2" fmla="*/ 0 w 293370"/>
                  <a:gd name="connsiteY2" fmla="*/ 273368 h 414337"/>
                  <a:gd name="connsiteX3" fmla="*/ 58103 w 293370"/>
                  <a:gd name="connsiteY3" fmla="*/ 143828 h 414337"/>
                  <a:gd name="connsiteX4" fmla="*/ 174308 w 293370"/>
                  <a:gd name="connsiteY4" fmla="*/ 0 h 414337"/>
                  <a:gd name="connsiteX5" fmla="*/ 252413 w 293370"/>
                  <a:gd name="connsiteY5" fmla="*/ 0 h 414337"/>
                  <a:gd name="connsiteX6" fmla="*/ 137160 w 293370"/>
                  <a:gd name="connsiteY6" fmla="*/ 142875 h 414337"/>
                  <a:gd name="connsiteX7" fmla="*/ 158115 w 293370"/>
                  <a:gd name="connsiteY7" fmla="*/ 141923 h 414337"/>
                  <a:gd name="connsiteX8" fmla="*/ 293370 w 293370"/>
                  <a:gd name="connsiteY8" fmla="*/ 271462 h 414337"/>
                  <a:gd name="connsiteX9" fmla="*/ 228600 w 293370"/>
                  <a:gd name="connsiteY9" fmla="*/ 273368 h 414337"/>
                  <a:gd name="connsiteX10" fmla="*/ 138113 w 293370"/>
                  <a:gd name="connsiteY10" fmla="*/ 189548 h 414337"/>
                  <a:gd name="connsiteX11" fmla="*/ 91440 w 293370"/>
                  <a:gd name="connsiteY11" fmla="*/ 199073 h 414337"/>
                  <a:gd name="connsiteX12" fmla="*/ 63818 w 293370"/>
                  <a:gd name="connsiteY12" fmla="*/ 271462 h 414337"/>
                  <a:gd name="connsiteX13" fmla="*/ 146685 w 293370"/>
                  <a:gd name="connsiteY13" fmla="*/ 354330 h 414337"/>
                  <a:gd name="connsiteX14" fmla="*/ 228600 w 293370"/>
                  <a:gd name="connsiteY14" fmla="*/ 273368 h 414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370" h="414337">
                    <a:moveTo>
                      <a:pt x="293370" y="271462"/>
                    </a:moveTo>
                    <a:cubicBezTo>
                      <a:pt x="293370" y="350520"/>
                      <a:pt x="233363" y="414337"/>
                      <a:pt x="146685" y="414337"/>
                    </a:cubicBezTo>
                    <a:cubicBezTo>
                      <a:pt x="60008" y="414337"/>
                      <a:pt x="0" y="350520"/>
                      <a:pt x="0" y="273368"/>
                    </a:cubicBezTo>
                    <a:cubicBezTo>
                      <a:pt x="0" y="225742"/>
                      <a:pt x="22860" y="185737"/>
                      <a:pt x="58103" y="143828"/>
                    </a:cubicBezTo>
                    <a:lnTo>
                      <a:pt x="174308" y="0"/>
                    </a:lnTo>
                    <a:lnTo>
                      <a:pt x="252413" y="0"/>
                    </a:lnTo>
                    <a:lnTo>
                      <a:pt x="137160" y="142875"/>
                    </a:lnTo>
                    <a:cubicBezTo>
                      <a:pt x="143828" y="141923"/>
                      <a:pt x="150495" y="141923"/>
                      <a:pt x="158115" y="141923"/>
                    </a:cubicBezTo>
                    <a:cubicBezTo>
                      <a:pt x="225743" y="140017"/>
                      <a:pt x="293370" y="193358"/>
                      <a:pt x="293370" y="271462"/>
                    </a:cubicBezTo>
                    <a:close/>
                    <a:moveTo>
                      <a:pt x="228600" y="273368"/>
                    </a:moveTo>
                    <a:cubicBezTo>
                      <a:pt x="228600" y="219075"/>
                      <a:pt x="184785" y="189548"/>
                      <a:pt x="138113" y="189548"/>
                    </a:cubicBezTo>
                    <a:cubicBezTo>
                      <a:pt x="121920" y="189548"/>
                      <a:pt x="106680" y="192405"/>
                      <a:pt x="91440" y="199073"/>
                    </a:cubicBezTo>
                    <a:cubicBezTo>
                      <a:pt x="73343" y="223837"/>
                      <a:pt x="63818" y="244792"/>
                      <a:pt x="63818" y="271462"/>
                    </a:cubicBezTo>
                    <a:cubicBezTo>
                      <a:pt x="63818" y="315278"/>
                      <a:pt x="98108" y="354330"/>
                      <a:pt x="146685" y="354330"/>
                    </a:cubicBezTo>
                    <a:cubicBezTo>
                      <a:pt x="195263" y="355283"/>
                      <a:pt x="228600" y="316230"/>
                      <a:pt x="228600" y="273368"/>
                    </a:cubicBezTo>
                    <a:close/>
                  </a:path>
                </a:pathLst>
              </a:custGeom>
              <a:solidFill>
                <a:srgbClr val="004750"/>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FAFDBCB0-78E4-45D2-AD64-DA9E05A6C9C0}"/>
                  </a:ext>
                </a:extLst>
              </p:cNvPr>
              <p:cNvSpPr/>
              <p:nvPr/>
            </p:nvSpPr>
            <p:spPr>
              <a:xfrm>
                <a:off x="7837169" y="3225165"/>
                <a:ext cx="316230" cy="422909"/>
              </a:xfrm>
              <a:custGeom>
                <a:avLst/>
                <a:gdLst>
                  <a:gd name="connsiteX0" fmla="*/ 316230 w 316230"/>
                  <a:gd name="connsiteY0" fmla="*/ 211455 h 422909"/>
                  <a:gd name="connsiteX1" fmla="*/ 158115 w 316230"/>
                  <a:gd name="connsiteY1" fmla="*/ 422910 h 422909"/>
                  <a:gd name="connsiteX2" fmla="*/ 0 w 316230"/>
                  <a:gd name="connsiteY2" fmla="*/ 211455 h 422909"/>
                  <a:gd name="connsiteX3" fmla="*/ 158115 w 316230"/>
                  <a:gd name="connsiteY3" fmla="*/ 0 h 422909"/>
                  <a:gd name="connsiteX4" fmla="*/ 316230 w 316230"/>
                  <a:gd name="connsiteY4" fmla="*/ 211455 h 422909"/>
                  <a:gd name="connsiteX5" fmla="*/ 65723 w 316230"/>
                  <a:gd name="connsiteY5" fmla="*/ 211455 h 422909"/>
                  <a:gd name="connsiteX6" fmla="*/ 158115 w 316230"/>
                  <a:gd name="connsiteY6" fmla="*/ 361950 h 422909"/>
                  <a:gd name="connsiteX7" fmla="*/ 251460 w 316230"/>
                  <a:gd name="connsiteY7" fmla="*/ 211455 h 422909"/>
                  <a:gd name="connsiteX8" fmla="*/ 158115 w 316230"/>
                  <a:gd name="connsiteY8" fmla="*/ 60007 h 422909"/>
                  <a:gd name="connsiteX9" fmla="*/ 65723 w 316230"/>
                  <a:gd name="connsiteY9" fmla="*/ 211455 h 42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6230" h="422909">
                    <a:moveTo>
                      <a:pt x="316230" y="211455"/>
                    </a:moveTo>
                    <a:cubicBezTo>
                      <a:pt x="316230" y="342900"/>
                      <a:pt x="244793" y="422910"/>
                      <a:pt x="158115" y="422910"/>
                    </a:cubicBezTo>
                    <a:cubicBezTo>
                      <a:pt x="70485" y="422910"/>
                      <a:pt x="0" y="342900"/>
                      <a:pt x="0" y="211455"/>
                    </a:cubicBezTo>
                    <a:cubicBezTo>
                      <a:pt x="0" y="80010"/>
                      <a:pt x="70485" y="0"/>
                      <a:pt x="158115" y="0"/>
                    </a:cubicBezTo>
                    <a:cubicBezTo>
                      <a:pt x="244793" y="0"/>
                      <a:pt x="316230" y="80010"/>
                      <a:pt x="316230" y="211455"/>
                    </a:cubicBezTo>
                    <a:close/>
                    <a:moveTo>
                      <a:pt x="65723" y="211455"/>
                    </a:moveTo>
                    <a:cubicBezTo>
                      <a:pt x="65723" y="307658"/>
                      <a:pt x="106680" y="361950"/>
                      <a:pt x="158115" y="361950"/>
                    </a:cubicBezTo>
                    <a:cubicBezTo>
                      <a:pt x="208598" y="361950"/>
                      <a:pt x="251460" y="306705"/>
                      <a:pt x="251460" y="211455"/>
                    </a:cubicBezTo>
                    <a:cubicBezTo>
                      <a:pt x="251460" y="116205"/>
                      <a:pt x="208598" y="60007"/>
                      <a:pt x="158115" y="60007"/>
                    </a:cubicBezTo>
                    <a:cubicBezTo>
                      <a:pt x="106680" y="60007"/>
                      <a:pt x="65723" y="116205"/>
                      <a:pt x="65723" y="211455"/>
                    </a:cubicBezTo>
                    <a:close/>
                  </a:path>
                </a:pathLst>
              </a:custGeom>
              <a:solidFill>
                <a:srgbClr val="004750"/>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D7817985-AC06-48B9-934D-DC91F2D26E6F}"/>
                  </a:ext>
                </a:extLst>
              </p:cNvPr>
              <p:cNvSpPr/>
              <p:nvPr/>
            </p:nvSpPr>
            <p:spPr>
              <a:xfrm>
                <a:off x="5005387" y="3209925"/>
                <a:ext cx="76200" cy="73342"/>
              </a:xfrm>
              <a:custGeom>
                <a:avLst/>
                <a:gdLst>
                  <a:gd name="connsiteX0" fmla="*/ 0 w 76200"/>
                  <a:gd name="connsiteY0" fmla="*/ 37147 h 73342"/>
                  <a:gd name="connsiteX1" fmla="*/ 38100 w 76200"/>
                  <a:gd name="connsiteY1" fmla="*/ 0 h 73342"/>
                  <a:gd name="connsiteX2" fmla="*/ 76200 w 76200"/>
                  <a:gd name="connsiteY2" fmla="*/ 37147 h 73342"/>
                  <a:gd name="connsiteX3" fmla="*/ 38100 w 76200"/>
                  <a:gd name="connsiteY3" fmla="*/ 73343 h 73342"/>
                  <a:gd name="connsiteX4" fmla="*/ 0 w 76200"/>
                  <a:gd name="connsiteY4" fmla="*/ 37147 h 7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3342">
                    <a:moveTo>
                      <a:pt x="0" y="37147"/>
                    </a:moveTo>
                    <a:cubicBezTo>
                      <a:pt x="0" y="16193"/>
                      <a:pt x="16192" y="0"/>
                      <a:pt x="38100" y="0"/>
                    </a:cubicBezTo>
                    <a:cubicBezTo>
                      <a:pt x="60008" y="0"/>
                      <a:pt x="76200" y="16193"/>
                      <a:pt x="76200" y="37147"/>
                    </a:cubicBezTo>
                    <a:cubicBezTo>
                      <a:pt x="76200" y="58103"/>
                      <a:pt x="60008" y="73343"/>
                      <a:pt x="38100" y="73343"/>
                    </a:cubicBezTo>
                    <a:cubicBezTo>
                      <a:pt x="16192" y="73343"/>
                      <a:pt x="0" y="58103"/>
                      <a:pt x="0" y="37147"/>
                    </a:cubicBezTo>
                    <a:close/>
                  </a:path>
                </a:pathLst>
              </a:custGeom>
              <a:solidFill>
                <a:srgbClr val="004750"/>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09EF3B7F-1B83-4A86-B1FA-07AD53589936}"/>
                  </a:ext>
                </a:extLst>
              </p:cNvPr>
              <p:cNvSpPr/>
              <p:nvPr/>
            </p:nvSpPr>
            <p:spPr>
              <a:xfrm>
                <a:off x="6368415" y="3209925"/>
                <a:ext cx="76200" cy="73342"/>
              </a:xfrm>
              <a:custGeom>
                <a:avLst/>
                <a:gdLst>
                  <a:gd name="connsiteX0" fmla="*/ 0 w 76200"/>
                  <a:gd name="connsiteY0" fmla="*/ 37147 h 73342"/>
                  <a:gd name="connsiteX1" fmla="*/ 38100 w 76200"/>
                  <a:gd name="connsiteY1" fmla="*/ 0 h 73342"/>
                  <a:gd name="connsiteX2" fmla="*/ 76200 w 76200"/>
                  <a:gd name="connsiteY2" fmla="*/ 37147 h 73342"/>
                  <a:gd name="connsiteX3" fmla="*/ 38100 w 76200"/>
                  <a:gd name="connsiteY3" fmla="*/ 73343 h 73342"/>
                  <a:gd name="connsiteX4" fmla="*/ 0 w 76200"/>
                  <a:gd name="connsiteY4" fmla="*/ 37147 h 7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3342">
                    <a:moveTo>
                      <a:pt x="0" y="37147"/>
                    </a:moveTo>
                    <a:cubicBezTo>
                      <a:pt x="0" y="16193"/>
                      <a:pt x="16192" y="0"/>
                      <a:pt x="38100" y="0"/>
                    </a:cubicBezTo>
                    <a:cubicBezTo>
                      <a:pt x="60007" y="0"/>
                      <a:pt x="76200" y="16193"/>
                      <a:pt x="76200" y="37147"/>
                    </a:cubicBezTo>
                    <a:cubicBezTo>
                      <a:pt x="76200" y="58103"/>
                      <a:pt x="60007" y="73343"/>
                      <a:pt x="38100" y="73343"/>
                    </a:cubicBezTo>
                    <a:cubicBezTo>
                      <a:pt x="16192" y="73343"/>
                      <a:pt x="0" y="58103"/>
                      <a:pt x="0" y="37147"/>
                    </a:cubicBezTo>
                    <a:close/>
                  </a:path>
                </a:pathLst>
              </a:custGeom>
              <a:solidFill>
                <a:srgbClr val="004750"/>
              </a:solidFill>
              <a:ln w="9525" cap="flat">
                <a:noFill/>
                <a:prstDash val="solid"/>
                <a:miter/>
              </a:ln>
            </p:spPr>
            <p:txBody>
              <a:bodyPr rtlCol="0" anchor="ctr"/>
              <a:lstStyle/>
              <a:p>
                <a:endParaRPr lang="en-US"/>
              </a:p>
            </p:txBody>
          </p:sp>
        </p:grpSp>
        <p:grpSp>
          <p:nvGrpSpPr>
            <p:cNvPr id="26" name="Graphic 42">
              <a:extLst>
                <a:ext uri="{FF2B5EF4-FFF2-40B4-BE49-F238E27FC236}">
                  <a16:creationId xmlns:a16="http://schemas.microsoft.com/office/drawing/2014/main" id="{222B53C8-03AD-4621-A178-6AC923EB0F26}"/>
                </a:ext>
              </a:extLst>
            </p:cNvPr>
            <p:cNvGrpSpPr/>
            <p:nvPr/>
          </p:nvGrpSpPr>
          <p:grpSpPr>
            <a:xfrm>
              <a:off x="4256365" y="3267075"/>
              <a:ext cx="330279" cy="329922"/>
              <a:chOff x="4256365" y="3267075"/>
              <a:chExt cx="330279" cy="329922"/>
            </a:xfrm>
            <a:solidFill>
              <a:srgbClr val="C8FA36"/>
            </a:solidFill>
          </p:grpSpPr>
          <p:sp>
            <p:nvSpPr>
              <p:cNvPr id="37" name="Freeform: Shape 36">
                <a:extLst>
                  <a:ext uri="{FF2B5EF4-FFF2-40B4-BE49-F238E27FC236}">
                    <a16:creationId xmlns:a16="http://schemas.microsoft.com/office/drawing/2014/main" id="{12155FA0-0545-4CD0-BD9F-86DEA80E8164}"/>
                  </a:ext>
                </a:extLst>
              </p:cNvPr>
              <p:cNvSpPr/>
              <p:nvPr/>
            </p:nvSpPr>
            <p:spPr>
              <a:xfrm>
                <a:off x="4256365" y="3267075"/>
                <a:ext cx="330279" cy="329922"/>
              </a:xfrm>
              <a:custGeom>
                <a:avLst/>
                <a:gdLst>
                  <a:gd name="connsiteX0" fmla="*/ 297537 w 330279"/>
                  <a:gd name="connsiteY0" fmla="*/ 66675 h 329922"/>
                  <a:gd name="connsiteX1" fmla="*/ 266105 w 330279"/>
                  <a:gd name="connsiteY1" fmla="*/ 61913 h 329922"/>
                  <a:gd name="connsiteX2" fmla="*/ 261342 w 330279"/>
                  <a:gd name="connsiteY2" fmla="*/ 93345 h 329922"/>
                  <a:gd name="connsiteX3" fmla="*/ 277535 w 330279"/>
                  <a:gd name="connsiteY3" fmla="*/ 125730 h 329922"/>
                  <a:gd name="connsiteX4" fmla="*/ 202287 w 330279"/>
                  <a:gd name="connsiteY4" fmla="*/ 276225 h 329922"/>
                  <a:gd name="connsiteX5" fmla="*/ 51792 w 330279"/>
                  <a:gd name="connsiteY5" fmla="*/ 200977 h 329922"/>
                  <a:gd name="connsiteX6" fmla="*/ 127040 w 330279"/>
                  <a:gd name="connsiteY6" fmla="*/ 50482 h 329922"/>
                  <a:gd name="connsiteX7" fmla="*/ 143232 w 330279"/>
                  <a:gd name="connsiteY7" fmla="*/ 46672 h 329922"/>
                  <a:gd name="connsiteX8" fmla="*/ 143232 w 330279"/>
                  <a:gd name="connsiteY8" fmla="*/ 46672 h 329922"/>
                  <a:gd name="connsiteX9" fmla="*/ 162282 w 330279"/>
                  <a:gd name="connsiteY9" fmla="*/ 44768 h 329922"/>
                  <a:gd name="connsiteX10" fmla="*/ 168950 w 330279"/>
                  <a:gd name="connsiteY10" fmla="*/ 43815 h 329922"/>
                  <a:gd name="connsiteX11" fmla="*/ 184190 w 330279"/>
                  <a:gd name="connsiteY11" fmla="*/ 21907 h 329922"/>
                  <a:gd name="connsiteX12" fmla="*/ 161330 w 330279"/>
                  <a:gd name="connsiteY12" fmla="*/ 0 h 329922"/>
                  <a:gd name="connsiteX13" fmla="*/ 134660 w 330279"/>
                  <a:gd name="connsiteY13" fmla="*/ 2857 h 329922"/>
                  <a:gd name="connsiteX14" fmla="*/ 134660 w 330279"/>
                  <a:gd name="connsiteY14" fmla="*/ 2857 h 329922"/>
                  <a:gd name="connsiteX15" fmla="*/ 112752 w 330279"/>
                  <a:gd name="connsiteY15" fmla="*/ 8572 h 329922"/>
                  <a:gd name="connsiteX16" fmla="*/ 17502 w 330279"/>
                  <a:gd name="connsiteY16" fmla="*/ 91440 h 329922"/>
                  <a:gd name="connsiteX17" fmla="*/ 8930 w 330279"/>
                  <a:gd name="connsiteY17" fmla="*/ 217170 h 329922"/>
                  <a:gd name="connsiteX18" fmla="*/ 91797 w 330279"/>
                  <a:gd name="connsiteY18" fmla="*/ 312420 h 329922"/>
                  <a:gd name="connsiteX19" fmla="*/ 217527 w 330279"/>
                  <a:gd name="connsiteY19" fmla="*/ 320993 h 329922"/>
                  <a:gd name="connsiteX20" fmla="*/ 312777 w 330279"/>
                  <a:gd name="connsiteY20" fmla="*/ 238125 h 329922"/>
                  <a:gd name="connsiteX21" fmla="*/ 321350 w 330279"/>
                  <a:gd name="connsiteY21" fmla="*/ 112395 h 329922"/>
                  <a:gd name="connsiteX22" fmla="*/ 297537 w 330279"/>
                  <a:gd name="connsiteY22" fmla="*/ 66675 h 32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0279" h="329922">
                    <a:moveTo>
                      <a:pt x="297537" y="66675"/>
                    </a:moveTo>
                    <a:cubicBezTo>
                      <a:pt x="289917" y="56197"/>
                      <a:pt x="275630" y="54293"/>
                      <a:pt x="266105" y="61913"/>
                    </a:cubicBezTo>
                    <a:cubicBezTo>
                      <a:pt x="255627" y="69532"/>
                      <a:pt x="253722" y="83820"/>
                      <a:pt x="261342" y="93345"/>
                    </a:cubicBezTo>
                    <a:cubicBezTo>
                      <a:pt x="268010" y="102870"/>
                      <a:pt x="273725" y="114300"/>
                      <a:pt x="277535" y="125730"/>
                    </a:cubicBezTo>
                    <a:cubicBezTo>
                      <a:pt x="298490" y="187643"/>
                      <a:pt x="265152" y="255270"/>
                      <a:pt x="202287" y="276225"/>
                    </a:cubicBezTo>
                    <a:cubicBezTo>
                      <a:pt x="139422" y="297180"/>
                      <a:pt x="72747" y="263843"/>
                      <a:pt x="51792" y="200977"/>
                    </a:cubicBezTo>
                    <a:cubicBezTo>
                      <a:pt x="30837" y="138113"/>
                      <a:pt x="64175" y="71438"/>
                      <a:pt x="127040" y="50482"/>
                    </a:cubicBezTo>
                    <a:cubicBezTo>
                      <a:pt x="132755" y="48578"/>
                      <a:pt x="137517" y="47625"/>
                      <a:pt x="143232" y="46672"/>
                    </a:cubicBezTo>
                    <a:cubicBezTo>
                      <a:pt x="143232" y="46672"/>
                      <a:pt x="143232" y="46672"/>
                      <a:pt x="143232" y="46672"/>
                    </a:cubicBezTo>
                    <a:cubicBezTo>
                      <a:pt x="149900" y="45720"/>
                      <a:pt x="155615" y="44768"/>
                      <a:pt x="162282" y="44768"/>
                    </a:cubicBezTo>
                    <a:cubicBezTo>
                      <a:pt x="164187" y="44768"/>
                      <a:pt x="167045" y="44768"/>
                      <a:pt x="168950" y="43815"/>
                    </a:cubicBezTo>
                    <a:cubicBezTo>
                      <a:pt x="178475" y="40957"/>
                      <a:pt x="184190" y="32385"/>
                      <a:pt x="184190" y="21907"/>
                    </a:cubicBezTo>
                    <a:cubicBezTo>
                      <a:pt x="184190" y="9525"/>
                      <a:pt x="173712" y="0"/>
                      <a:pt x="161330" y="0"/>
                    </a:cubicBezTo>
                    <a:cubicBezTo>
                      <a:pt x="152757" y="0"/>
                      <a:pt x="143232" y="953"/>
                      <a:pt x="134660" y="2857"/>
                    </a:cubicBezTo>
                    <a:cubicBezTo>
                      <a:pt x="134660" y="2857"/>
                      <a:pt x="134660" y="2857"/>
                      <a:pt x="134660" y="2857"/>
                    </a:cubicBezTo>
                    <a:cubicBezTo>
                      <a:pt x="127040" y="3810"/>
                      <a:pt x="119420" y="5715"/>
                      <a:pt x="112752" y="8572"/>
                    </a:cubicBezTo>
                    <a:cubicBezTo>
                      <a:pt x="70842" y="22860"/>
                      <a:pt x="37505" y="51435"/>
                      <a:pt x="17502" y="91440"/>
                    </a:cubicBezTo>
                    <a:cubicBezTo>
                      <a:pt x="-2500" y="130493"/>
                      <a:pt x="-5358" y="175260"/>
                      <a:pt x="8930" y="217170"/>
                    </a:cubicBezTo>
                    <a:cubicBezTo>
                      <a:pt x="23217" y="259080"/>
                      <a:pt x="51792" y="292418"/>
                      <a:pt x="91797" y="312420"/>
                    </a:cubicBezTo>
                    <a:cubicBezTo>
                      <a:pt x="130850" y="332423"/>
                      <a:pt x="175617" y="335280"/>
                      <a:pt x="217527" y="320993"/>
                    </a:cubicBezTo>
                    <a:cubicBezTo>
                      <a:pt x="259437" y="306705"/>
                      <a:pt x="292775" y="278130"/>
                      <a:pt x="312777" y="238125"/>
                    </a:cubicBezTo>
                    <a:cubicBezTo>
                      <a:pt x="332780" y="199073"/>
                      <a:pt x="335637" y="154305"/>
                      <a:pt x="321350" y="112395"/>
                    </a:cubicBezTo>
                    <a:cubicBezTo>
                      <a:pt x="315635" y="95250"/>
                      <a:pt x="308015" y="80010"/>
                      <a:pt x="297537" y="66675"/>
                    </a:cubicBezTo>
                    <a:close/>
                  </a:path>
                </a:pathLst>
              </a:custGeom>
              <a:solidFill>
                <a:srgbClr val="C8FA36"/>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A7A40A80-AB0C-404B-8AD0-84AEE5FAEB0A}"/>
                  </a:ext>
                </a:extLst>
              </p:cNvPr>
              <p:cNvSpPr/>
              <p:nvPr/>
            </p:nvSpPr>
            <p:spPr>
              <a:xfrm>
                <a:off x="4461510" y="3281362"/>
                <a:ext cx="45719" cy="45719"/>
              </a:xfrm>
              <a:custGeom>
                <a:avLst/>
                <a:gdLst>
                  <a:gd name="connsiteX0" fmla="*/ 45720 w 45719"/>
                  <a:gd name="connsiteY0" fmla="*/ 22860 h 45719"/>
                  <a:gd name="connsiteX1" fmla="*/ 22860 w 45719"/>
                  <a:gd name="connsiteY1" fmla="*/ 45720 h 45719"/>
                  <a:gd name="connsiteX2" fmla="*/ 0 w 45719"/>
                  <a:gd name="connsiteY2" fmla="*/ 22860 h 45719"/>
                  <a:gd name="connsiteX3" fmla="*/ 22860 w 45719"/>
                  <a:gd name="connsiteY3" fmla="*/ 0 h 45719"/>
                  <a:gd name="connsiteX4" fmla="*/ 45720 w 45719"/>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C8FA36"/>
              </a:solidFill>
              <a:ln w="9525" cap="flat">
                <a:noFill/>
                <a:prstDash val="solid"/>
                <a:miter/>
              </a:ln>
            </p:spPr>
            <p:txBody>
              <a:bodyPr rtlCol="0" anchor="ctr"/>
              <a:lstStyle/>
              <a:p>
                <a:endParaRPr lang="en-US"/>
              </a:p>
            </p:txBody>
          </p:sp>
        </p:grpSp>
        <p:sp>
          <p:nvSpPr>
            <p:cNvPr id="27" name="Freeform: Shape 26">
              <a:extLst>
                <a:ext uri="{FF2B5EF4-FFF2-40B4-BE49-F238E27FC236}">
                  <a16:creationId xmlns:a16="http://schemas.microsoft.com/office/drawing/2014/main" id="{8DF6525E-46CC-4F1B-8344-7FC884CDF32B}"/>
                </a:ext>
              </a:extLst>
            </p:cNvPr>
            <p:cNvSpPr/>
            <p:nvPr/>
          </p:nvSpPr>
          <p:spPr>
            <a:xfrm>
              <a:off x="4366260" y="3375660"/>
              <a:ext cx="110489" cy="110489"/>
            </a:xfrm>
            <a:custGeom>
              <a:avLst/>
              <a:gdLst>
                <a:gd name="connsiteX0" fmla="*/ 110490 w 110489"/>
                <a:gd name="connsiteY0" fmla="*/ 55245 h 110489"/>
                <a:gd name="connsiteX1" fmla="*/ 55245 w 110489"/>
                <a:gd name="connsiteY1" fmla="*/ 110490 h 110489"/>
                <a:gd name="connsiteX2" fmla="*/ 0 w 110489"/>
                <a:gd name="connsiteY2" fmla="*/ 55245 h 110489"/>
                <a:gd name="connsiteX3" fmla="*/ 55245 w 110489"/>
                <a:gd name="connsiteY3" fmla="*/ 0 h 110489"/>
                <a:gd name="connsiteX4" fmla="*/ 110490 w 110489"/>
                <a:gd name="connsiteY4" fmla="*/ 55245 h 110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89" h="110489">
                  <a:moveTo>
                    <a:pt x="110490" y="55245"/>
                  </a:moveTo>
                  <a:cubicBezTo>
                    <a:pt x="110490" y="85756"/>
                    <a:pt x="85756" y="110490"/>
                    <a:pt x="55245" y="110490"/>
                  </a:cubicBezTo>
                  <a:cubicBezTo>
                    <a:pt x="24734" y="110490"/>
                    <a:pt x="0" y="85756"/>
                    <a:pt x="0" y="55245"/>
                  </a:cubicBezTo>
                  <a:cubicBezTo>
                    <a:pt x="0" y="24734"/>
                    <a:pt x="24734" y="0"/>
                    <a:pt x="55245" y="0"/>
                  </a:cubicBezTo>
                  <a:cubicBezTo>
                    <a:pt x="85756" y="0"/>
                    <a:pt x="110490" y="24734"/>
                    <a:pt x="110490" y="55245"/>
                  </a:cubicBezTo>
                  <a:close/>
                </a:path>
              </a:pathLst>
            </a:custGeom>
            <a:solidFill>
              <a:srgbClr val="004750"/>
            </a:solidFill>
            <a:ln w="9525" cap="flat">
              <a:noFill/>
              <a:prstDash val="solid"/>
              <a:miter/>
            </a:ln>
          </p:spPr>
          <p:txBody>
            <a:bodyPr rtlCol="0" anchor="ctr"/>
            <a:lstStyle/>
            <a:p>
              <a:endParaRPr lang="en-US"/>
            </a:p>
          </p:txBody>
        </p:sp>
        <p:grpSp>
          <p:nvGrpSpPr>
            <p:cNvPr id="28" name="Graphic 42">
              <a:extLst>
                <a:ext uri="{FF2B5EF4-FFF2-40B4-BE49-F238E27FC236}">
                  <a16:creationId xmlns:a16="http://schemas.microsoft.com/office/drawing/2014/main" id="{A4FC9DB8-607B-4326-8E9D-D1FF2F75530F}"/>
                </a:ext>
              </a:extLst>
            </p:cNvPr>
            <p:cNvGrpSpPr/>
            <p:nvPr/>
          </p:nvGrpSpPr>
          <p:grpSpPr>
            <a:xfrm>
              <a:off x="4185165" y="3192660"/>
              <a:ext cx="472887" cy="472678"/>
              <a:chOff x="4185165" y="3192660"/>
              <a:chExt cx="472887" cy="472678"/>
            </a:xfrm>
            <a:solidFill>
              <a:srgbClr val="45C58E"/>
            </a:solidFill>
          </p:grpSpPr>
          <p:sp>
            <p:nvSpPr>
              <p:cNvPr id="35" name="Freeform: Shape 34">
                <a:extLst>
                  <a:ext uri="{FF2B5EF4-FFF2-40B4-BE49-F238E27FC236}">
                    <a16:creationId xmlns:a16="http://schemas.microsoft.com/office/drawing/2014/main" id="{8A188CE9-37B1-44A7-A24D-337C87963CD5}"/>
                  </a:ext>
                </a:extLst>
              </p:cNvPr>
              <p:cNvSpPr/>
              <p:nvPr/>
            </p:nvSpPr>
            <p:spPr>
              <a:xfrm>
                <a:off x="4185165" y="3192660"/>
                <a:ext cx="472887" cy="472678"/>
              </a:xfrm>
              <a:custGeom>
                <a:avLst/>
                <a:gdLst>
                  <a:gd name="connsiteX0" fmla="*/ 471607 w 472887"/>
                  <a:gd name="connsiteY0" fmla="*/ 217289 h 472678"/>
                  <a:gd name="connsiteX1" fmla="*/ 446842 w 472887"/>
                  <a:gd name="connsiteY1" fmla="*/ 197287 h 472678"/>
                  <a:gd name="connsiteX2" fmla="*/ 426839 w 472887"/>
                  <a:gd name="connsiteY2" fmla="*/ 222052 h 472678"/>
                  <a:gd name="connsiteX3" fmla="*/ 416362 w 472887"/>
                  <a:gd name="connsiteY3" fmla="*/ 303967 h 472678"/>
                  <a:gd name="connsiteX4" fmla="*/ 317302 w 472887"/>
                  <a:gd name="connsiteY4" fmla="*/ 412552 h 472678"/>
                  <a:gd name="connsiteX5" fmla="*/ 170617 w 472887"/>
                  <a:gd name="connsiteY5" fmla="*/ 419219 h 472678"/>
                  <a:gd name="connsiteX6" fmla="*/ 62032 w 472887"/>
                  <a:gd name="connsiteY6" fmla="*/ 320159 h 472678"/>
                  <a:gd name="connsiteX7" fmla="*/ 55364 w 472887"/>
                  <a:gd name="connsiteY7" fmla="*/ 173474 h 472678"/>
                  <a:gd name="connsiteX8" fmla="*/ 154424 w 472887"/>
                  <a:gd name="connsiteY8" fmla="*/ 64889 h 472678"/>
                  <a:gd name="connsiteX9" fmla="*/ 301109 w 472887"/>
                  <a:gd name="connsiteY9" fmla="*/ 58222 h 472678"/>
                  <a:gd name="connsiteX10" fmla="*/ 370642 w 472887"/>
                  <a:gd name="connsiteY10" fmla="*/ 102037 h 472678"/>
                  <a:gd name="connsiteX11" fmla="*/ 379214 w 472887"/>
                  <a:gd name="connsiteY11" fmla="*/ 106799 h 472678"/>
                  <a:gd name="connsiteX12" fmla="*/ 403027 w 472887"/>
                  <a:gd name="connsiteY12" fmla="*/ 101084 h 472678"/>
                  <a:gd name="connsiteX13" fmla="*/ 403027 w 472887"/>
                  <a:gd name="connsiteY13" fmla="*/ 68699 h 472678"/>
                  <a:gd name="connsiteX14" fmla="*/ 317302 w 472887"/>
                  <a:gd name="connsiteY14" fmla="*/ 14407 h 472678"/>
                  <a:gd name="connsiteX15" fmla="*/ 223957 w 472887"/>
                  <a:gd name="connsiteY15" fmla="*/ 119 h 472678"/>
                  <a:gd name="connsiteX16" fmla="*/ 136327 w 472887"/>
                  <a:gd name="connsiteY16" fmla="*/ 22027 h 472678"/>
                  <a:gd name="connsiteX17" fmla="*/ 62984 w 472887"/>
                  <a:gd name="connsiteY17" fmla="*/ 75367 h 472678"/>
                  <a:gd name="connsiteX18" fmla="*/ 14407 w 472887"/>
                  <a:gd name="connsiteY18" fmla="*/ 155377 h 472678"/>
                  <a:gd name="connsiteX19" fmla="*/ 119 w 472887"/>
                  <a:gd name="connsiteY19" fmla="*/ 248722 h 472678"/>
                  <a:gd name="connsiteX20" fmla="*/ 22027 w 472887"/>
                  <a:gd name="connsiteY20" fmla="*/ 336352 h 472678"/>
                  <a:gd name="connsiteX21" fmla="*/ 75367 w 472887"/>
                  <a:gd name="connsiteY21" fmla="*/ 409694 h 472678"/>
                  <a:gd name="connsiteX22" fmla="*/ 155377 w 472887"/>
                  <a:gd name="connsiteY22" fmla="*/ 458272 h 472678"/>
                  <a:gd name="connsiteX23" fmla="*/ 248722 w 472887"/>
                  <a:gd name="connsiteY23" fmla="*/ 472559 h 472678"/>
                  <a:gd name="connsiteX24" fmla="*/ 336352 w 472887"/>
                  <a:gd name="connsiteY24" fmla="*/ 450652 h 472678"/>
                  <a:gd name="connsiteX25" fmla="*/ 409694 w 472887"/>
                  <a:gd name="connsiteY25" fmla="*/ 397312 h 472678"/>
                  <a:gd name="connsiteX26" fmla="*/ 458272 w 472887"/>
                  <a:gd name="connsiteY26" fmla="*/ 317302 h 472678"/>
                  <a:gd name="connsiteX27" fmla="*/ 471607 w 472887"/>
                  <a:gd name="connsiteY27" fmla="*/ 217289 h 47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2887" h="472678">
                    <a:moveTo>
                      <a:pt x="471607" y="217289"/>
                    </a:moveTo>
                    <a:cubicBezTo>
                      <a:pt x="470654" y="204907"/>
                      <a:pt x="459224" y="195382"/>
                      <a:pt x="446842" y="197287"/>
                    </a:cubicBezTo>
                    <a:cubicBezTo>
                      <a:pt x="434459" y="198239"/>
                      <a:pt x="424934" y="209669"/>
                      <a:pt x="426839" y="222052"/>
                    </a:cubicBezTo>
                    <a:cubicBezTo>
                      <a:pt x="429697" y="249674"/>
                      <a:pt x="425887" y="277297"/>
                      <a:pt x="416362" y="303967"/>
                    </a:cubicBezTo>
                    <a:cubicBezTo>
                      <a:pt x="399217" y="351592"/>
                      <a:pt x="363974" y="390644"/>
                      <a:pt x="317302" y="412552"/>
                    </a:cubicBezTo>
                    <a:cubicBezTo>
                      <a:pt x="270629" y="434459"/>
                      <a:pt x="219194" y="436364"/>
                      <a:pt x="170617" y="419219"/>
                    </a:cubicBezTo>
                    <a:cubicBezTo>
                      <a:pt x="122992" y="402074"/>
                      <a:pt x="83939" y="366832"/>
                      <a:pt x="62032" y="320159"/>
                    </a:cubicBezTo>
                    <a:cubicBezTo>
                      <a:pt x="40124" y="273487"/>
                      <a:pt x="38219" y="222052"/>
                      <a:pt x="55364" y="173474"/>
                    </a:cubicBezTo>
                    <a:cubicBezTo>
                      <a:pt x="72509" y="125849"/>
                      <a:pt x="107752" y="86797"/>
                      <a:pt x="154424" y="64889"/>
                    </a:cubicBezTo>
                    <a:cubicBezTo>
                      <a:pt x="201097" y="42982"/>
                      <a:pt x="252532" y="41077"/>
                      <a:pt x="301109" y="58222"/>
                    </a:cubicBezTo>
                    <a:cubicBezTo>
                      <a:pt x="327779" y="67747"/>
                      <a:pt x="350639" y="82034"/>
                      <a:pt x="370642" y="102037"/>
                    </a:cubicBezTo>
                    <a:cubicBezTo>
                      <a:pt x="373499" y="103942"/>
                      <a:pt x="375404" y="105847"/>
                      <a:pt x="379214" y="106799"/>
                    </a:cubicBezTo>
                    <a:cubicBezTo>
                      <a:pt x="386834" y="109657"/>
                      <a:pt x="396359" y="107752"/>
                      <a:pt x="403027" y="101084"/>
                    </a:cubicBezTo>
                    <a:cubicBezTo>
                      <a:pt x="411599" y="92512"/>
                      <a:pt x="411599" y="78224"/>
                      <a:pt x="403027" y="68699"/>
                    </a:cubicBezTo>
                    <a:cubicBezTo>
                      <a:pt x="378262" y="44887"/>
                      <a:pt x="349687" y="26789"/>
                      <a:pt x="317302" y="14407"/>
                    </a:cubicBezTo>
                    <a:cubicBezTo>
                      <a:pt x="286822" y="3929"/>
                      <a:pt x="256342" y="-833"/>
                      <a:pt x="223957" y="119"/>
                    </a:cubicBezTo>
                    <a:cubicBezTo>
                      <a:pt x="193477" y="2024"/>
                      <a:pt x="163949" y="8692"/>
                      <a:pt x="136327" y="22027"/>
                    </a:cubicBezTo>
                    <a:cubicBezTo>
                      <a:pt x="108704" y="35362"/>
                      <a:pt x="83939" y="53459"/>
                      <a:pt x="62984" y="75367"/>
                    </a:cubicBezTo>
                    <a:cubicBezTo>
                      <a:pt x="41077" y="98227"/>
                      <a:pt x="24884" y="125849"/>
                      <a:pt x="14407" y="155377"/>
                    </a:cubicBezTo>
                    <a:cubicBezTo>
                      <a:pt x="3929" y="185857"/>
                      <a:pt x="-833" y="216337"/>
                      <a:pt x="119" y="248722"/>
                    </a:cubicBezTo>
                    <a:cubicBezTo>
                      <a:pt x="2024" y="279202"/>
                      <a:pt x="8692" y="308729"/>
                      <a:pt x="22027" y="336352"/>
                    </a:cubicBezTo>
                    <a:cubicBezTo>
                      <a:pt x="35362" y="363974"/>
                      <a:pt x="53459" y="388739"/>
                      <a:pt x="75367" y="409694"/>
                    </a:cubicBezTo>
                    <a:cubicBezTo>
                      <a:pt x="98227" y="431602"/>
                      <a:pt x="125849" y="447794"/>
                      <a:pt x="155377" y="458272"/>
                    </a:cubicBezTo>
                    <a:cubicBezTo>
                      <a:pt x="185857" y="468749"/>
                      <a:pt x="216337" y="473512"/>
                      <a:pt x="248722" y="472559"/>
                    </a:cubicBezTo>
                    <a:cubicBezTo>
                      <a:pt x="279202" y="470654"/>
                      <a:pt x="308729" y="463987"/>
                      <a:pt x="336352" y="450652"/>
                    </a:cubicBezTo>
                    <a:cubicBezTo>
                      <a:pt x="363974" y="437317"/>
                      <a:pt x="388739" y="419219"/>
                      <a:pt x="409694" y="397312"/>
                    </a:cubicBezTo>
                    <a:cubicBezTo>
                      <a:pt x="431602" y="374452"/>
                      <a:pt x="447794" y="346829"/>
                      <a:pt x="458272" y="317302"/>
                    </a:cubicBezTo>
                    <a:cubicBezTo>
                      <a:pt x="470654" y="285869"/>
                      <a:pt x="475417" y="251579"/>
                      <a:pt x="471607" y="217289"/>
                    </a:cubicBezTo>
                    <a:close/>
                  </a:path>
                </a:pathLst>
              </a:custGeom>
              <a:solidFill>
                <a:srgbClr val="45C58E"/>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713D5E57-D3C6-4FCB-83C7-E0FE032A147C}"/>
                  </a:ext>
                </a:extLst>
              </p:cNvPr>
              <p:cNvSpPr/>
              <p:nvPr/>
            </p:nvSpPr>
            <p:spPr>
              <a:xfrm>
                <a:off x="4592002" y="3316605"/>
                <a:ext cx="45719" cy="45719"/>
              </a:xfrm>
              <a:custGeom>
                <a:avLst/>
                <a:gdLst>
                  <a:gd name="connsiteX0" fmla="*/ 45720 w 45719"/>
                  <a:gd name="connsiteY0" fmla="*/ 22860 h 45719"/>
                  <a:gd name="connsiteX1" fmla="*/ 22860 w 45719"/>
                  <a:gd name="connsiteY1" fmla="*/ 45720 h 45719"/>
                  <a:gd name="connsiteX2" fmla="*/ 0 w 45719"/>
                  <a:gd name="connsiteY2" fmla="*/ 22860 h 45719"/>
                  <a:gd name="connsiteX3" fmla="*/ 22860 w 45719"/>
                  <a:gd name="connsiteY3" fmla="*/ 0 h 45719"/>
                  <a:gd name="connsiteX4" fmla="*/ 45720 w 45719"/>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45C58E"/>
              </a:solidFill>
              <a:ln w="9525" cap="flat">
                <a:noFill/>
                <a:prstDash val="solid"/>
                <a:miter/>
              </a:ln>
            </p:spPr>
            <p:txBody>
              <a:bodyPr rtlCol="0" anchor="ctr"/>
              <a:lstStyle/>
              <a:p>
                <a:endParaRPr lang="en-US"/>
              </a:p>
            </p:txBody>
          </p:sp>
        </p:grpSp>
        <p:grpSp>
          <p:nvGrpSpPr>
            <p:cNvPr id="29" name="Graphic 42">
              <a:extLst>
                <a:ext uri="{FF2B5EF4-FFF2-40B4-BE49-F238E27FC236}">
                  <a16:creationId xmlns:a16="http://schemas.microsoft.com/office/drawing/2014/main" id="{2CD8CAAC-7E72-4981-A355-143860910A54}"/>
                </a:ext>
              </a:extLst>
            </p:cNvPr>
            <p:cNvGrpSpPr/>
            <p:nvPr/>
          </p:nvGrpSpPr>
          <p:grpSpPr>
            <a:xfrm>
              <a:off x="4113768" y="3121635"/>
              <a:ext cx="619283" cy="618911"/>
              <a:chOff x="4113768" y="3121635"/>
              <a:chExt cx="619283" cy="618911"/>
            </a:xfrm>
            <a:solidFill>
              <a:srgbClr val="00AFAA"/>
            </a:solidFill>
          </p:grpSpPr>
          <p:sp>
            <p:nvSpPr>
              <p:cNvPr id="33" name="Freeform: Shape 32">
                <a:extLst>
                  <a:ext uri="{FF2B5EF4-FFF2-40B4-BE49-F238E27FC236}">
                    <a16:creationId xmlns:a16="http://schemas.microsoft.com/office/drawing/2014/main" id="{196B452E-D91B-454D-9F50-E3B94B4A0957}"/>
                  </a:ext>
                </a:extLst>
              </p:cNvPr>
              <p:cNvSpPr/>
              <p:nvPr/>
            </p:nvSpPr>
            <p:spPr>
              <a:xfrm>
                <a:off x="4113768" y="3121635"/>
                <a:ext cx="619283" cy="618911"/>
              </a:xfrm>
              <a:custGeom>
                <a:avLst/>
                <a:gdLst>
                  <a:gd name="connsiteX0" fmla="*/ 554434 w 619283"/>
                  <a:gd name="connsiteY0" fmla="*/ 121627 h 618911"/>
                  <a:gd name="connsiteX1" fmla="*/ 523002 w 619283"/>
                  <a:gd name="connsiteY1" fmla="*/ 116864 h 618911"/>
                  <a:gd name="connsiteX2" fmla="*/ 518239 w 619283"/>
                  <a:gd name="connsiteY2" fmla="*/ 148297 h 618911"/>
                  <a:gd name="connsiteX3" fmla="*/ 568722 w 619283"/>
                  <a:gd name="connsiteY3" fmla="*/ 268312 h 618911"/>
                  <a:gd name="connsiteX4" fmla="*/ 521097 w 619283"/>
                  <a:gd name="connsiteY4" fmla="*/ 464527 h 618911"/>
                  <a:gd name="connsiteX5" fmla="*/ 347742 w 619283"/>
                  <a:gd name="connsiteY5" fmla="*/ 569302 h 618911"/>
                  <a:gd name="connsiteX6" fmla="*/ 151527 w 619283"/>
                  <a:gd name="connsiteY6" fmla="*/ 521677 h 618911"/>
                  <a:gd name="connsiteX7" fmla="*/ 46752 w 619283"/>
                  <a:gd name="connsiteY7" fmla="*/ 348322 h 618911"/>
                  <a:gd name="connsiteX8" fmla="*/ 94377 w 619283"/>
                  <a:gd name="connsiteY8" fmla="*/ 152107 h 618911"/>
                  <a:gd name="connsiteX9" fmla="*/ 267732 w 619283"/>
                  <a:gd name="connsiteY9" fmla="*/ 47332 h 618911"/>
                  <a:gd name="connsiteX10" fmla="*/ 397272 w 619283"/>
                  <a:gd name="connsiteY10" fmla="*/ 59714 h 618911"/>
                  <a:gd name="connsiteX11" fmla="*/ 408702 w 619283"/>
                  <a:gd name="connsiteY11" fmla="*/ 60667 h 618911"/>
                  <a:gd name="connsiteX12" fmla="*/ 426799 w 619283"/>
                  <a:gd name="connsiteY12" fmla="*/ 46379 h 618911"/>
                  <a:gd name="connsiteX13" fmla="*/ 413464 w 619283"/>
                  <a:gd name="connsiteY13" fmla="*/ 17804 h 618911"/>
                  <a:gd name="connsiteX14" fmla="*/ 262017 w 619283"/>
                  <a:gd name="connsiteY14" fmla="*/ 3517 h 618911"/>
                  <a:gd name="connsiteX15" fmla="*/ 146764 w 619283"/>
                  <a:gd name="connsiteY15" fmla="*/ 45427 h 618911"/>
                  <a:gd name="connsiteX16" fmla="*/ 60087 w 619283"/>
                  <a:gd name="connsiteY16" fmla="*/ 126389 h 618911"/>
                  <a:gd name="connsiteX17" fmla="*/ 9604 w 619283"/>
                  <a:gd name="connsiteY17" fmla="*/ 234022 h 618911"/>
                  <a:gd name="connsiteX18" fmla="*/ 3889 w 619283"/>
                  <a:gd name="connsiteY18" fmla="*/ 356894 h 618911"/>
                  <a:gd name="connsiteX19" fmla="*/ 45799 w 619283"/>
                  <a:gd name="connsiteY19" fmla="*/ 472147 h 618911"/>
                  <a:gd name="connsiteX20" fmla="*/ 126762 w 619283"/>
                  <a:gd name="connsiteY20" fmla="*/ 558824 h 618911"/>
                  <a:gd name="connsiteX21" fmla="*/ 234394 w 619283"/>
                  <a:gd name="connsiteY21" fmla="*/ 609307 h 618911"/>
                  <a:gd name="connsiteX22" fmla="*/ 357267 w 619283"/>
                  <a:gd name="connsiteY22" fmla="*/ 615022 h 618911"/>
                  <a:gd name="connsiteX23" fmla="*/ 472519 w 619283"/>
                  <a:gd name="connsiteY23" fmla="*/ 573112 h 618911"/>
                  <a:gd name="connsiteX24" fmla="*/ 559197 w 619283"/>
                  <a:gd name="connsiteY24" fmla="*/ 492149 h 618911"/>
                  <a:gd name="connsiteX25" fmla="*/ 609679 w 619283"/>
                  <a:gd name="connsiteY25" fmla="*/ 384517 h 618911"/>
                  <a:gd name="connsiteX26" fmla="*/ 615394 w 619283"/>
                  <a:gd name="connsiteY26" fmla="*/ 261644 h 618911"/>
                  <a:gd name="connsiteX27" fmla="*/ 554434 w 619283"/>
                  <a:gd name="connsiteY27" fmla="*/ 121627 h 618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283" h="618911">
                    <a:moveTo>
                      <a:pt x="554434" y="121627"/>
                    </a:moveTo>
                    <a:cubicBezTo>
                      <a:pt x="546814" y="112102"/>
                      <a:pt x="532527" y="110197"/>
                      <a:pt x="523002" y="116864"/>
                    </a:cubicBezTo>
                    <a:cubicBezTo>
                      <a:pt x="513477" y="124484"/>
                      <a:pt x="511572" y="138772"/>
                      <a:pt x="518239" y="148297"/>
                    </a:cubicBezTo>
                    <a:cubicBezTo>
                      <a:pt x="544909" y="183539"/>
                      <a:pt x="562054" y="224497"/>
                      <a:pt x="568722" y="268312"/>
                    </a:cubicBezTo>
                    <a:cubicBezTo>
                      <a:pt x="579199" y="337844"/>
                      <a:pt x="562054" y="407377"/>
                      <a:pt x="521097" y="464527"/>
                    </a:cubicBezTo>
                    <a:cubicBezTo>
                      <a:pt x="479187" y="521677"/>
                      <a:pt x="418227" y="558824"/>
                      <a:pt x="347742" y="569302"/>
                    </a:cubicBezTo>
                    <a:cubicBezTo>
                      <a:pt x="278209" y="579779"/>
                      <a:pt x="208677" y="562634"/>
                      <a:pt x="151527" y="521677"/>
                    </a:cubicBezTo>
                    <a:cubicBezTo>
                      <a:pt x="94377" y="479767"/>
                      <a:pt x="57229" y="418807"/>
                      <a:pt x="46752" y="348322"/>
                    </a:cubicBezTo>
                    <a:cubicBezTo>
                      <a:pt x="36274" y="278789"/>
                      <a:pt x="53419" y="209257"/>
                      <a:pt x="94377" y="152107"/>
                    </a:cubicBezTo>
                    <a:cubicBezTo>
                      <a:pt x="135334" y="94957"/>
                      <a:pt x="197247" y="57809"/>
                      <a:pt x="267732" y="47332"/>
                    </a:cubicBezTo>
                    <a:cubicBezTo>
                      <a:pt x="311547" y="40664"/>
                      <a:pt x="356314" y="44474"/>
                      <a:pt x="397272" y="59714"/>
                    </a:cubicBezTo>
                    <a:cubicBezTo>
                      <a:pt x="401082" y="60667"/>
                      <a:pt x="404892" y="61619"/>
                      <a:pt x="408702" y="60667"/>
                    </a:cubicBezTo>
                    <a:cubicBezTo>
                      <a:pt x="416322" y="59714"/>
                      <a:pt x="423942" y="53999"/>
                      <a:pt x="426799" y="46379"/>
                    </a:cubicBezTo>
                    <a:cubicBezTo>
                      <a:pt x="430609" y="34949"/>
                      <a:pt x="424894" y="21614"/>
                      <a:pt x="413464" y="17804"/>
                    </a:cubicBezTo>
                    <a:cubicBezTo>
                      <a:pt x="364887" y="659"/>
                      <a:pt x="312499" y="-4103"/>
                      <a:pt x="262017" y="3517"/>
                    </a:cubicBezTo>
                    <a:cubicBezTo>
                      <a:pt x="221059" y="10184"/>
                      <a:pt x="182007" y="24472"/>
                      <a:pt x="146764" y="45427"/>
                    </a:cubicBezTo>
                    <a:cubicBezTo>
                      <a:pt x="112474" y="66382"/>
                      <a:pt x="82947" y="93052"/>
                      <a:pt x="60087" y="126389"/>
                    </a:cubicBezTo>
                    <a:cubicBezTo>
                      <a:pt x="36274" y="158774"/>
                      <a:pt x="19129" y="194969"/>
                      <a:pt x="9604" y="234022"/>
                    </a:cubicBezTo>
                    <a:cubicBezTo>
                      <a:pt x="-873" y="274027"/>
                      <a:pt x="-2778" y="315937"/>
                      <a:pt x="3889" y="356894"/>
                    </a:cubicBezTo>
                    <a:cubicBezTo>
                      <a:pt x="10557" y="397852"/>
                      <a:pt x="24844" y="436904"/>
                      <a:pt x="45799" y="472147"/>
                    </a:cubicBezTo>
                    <a:cubicBezTo>
                      <a:pt x="66754" y="506437"/>
                      <a:pt x="93424" y="535964"/>
                      <a:pt x="126762" y="558824"/>
                    </a:cubicBezTo>
                    <a:cubicBezTo>
                      <a:pt x="159147" y="582637"/>
                      <a:pt x="195342" y="599782"/>
                      <a:pt x="234394" y="609307"/>
                    </a:cubicBezTo>
                    <a:cubicBezTo>
                      <a:pt x="274399" y="619784"/>
                      <a:pt x="316309" y="621689"/>
                      <a:pt x="357267" y="615022"/>
                    </a:cubicBezTo>
                    <a:cubicBezTo>
                      <a:pt x="398224" y="608354"/>
                      <a:pt x="437277" y="594067"/>
                      <a:pt x="472519" y="573112"/>
                    </a:cubicBezTo>
                    <a:cubicBezTo>
                      <a:pt x="506809" y="552157"/>
                      <a:pt x="536337" y="525487"/>
                      <a:pt x="559197" y="492149"/>
                    </a:cubicBezTo>
                    <a:cubicBezTo>
                      <a:pt x="583009" y="459764"/>
                      <a:pt x="600154" y="423569"/>
                      <a:pt x="609679" y="384517"/>
                    </a:cubicBezTo>
                    <a:cubicBezTo>
                      <a:pt x="620157" y="344512"/>
                      <a:pt x="622062" y="302602"/>
                      <a:pt x="615394" y="261644"/>
                    </a:cubicBezTo>
                    <a:cubicBezTo>
                      <a:pt x="605869" y="211162"/>
                      <a:pt x="584914" y="162584"/>
                      <a:pt x="554434" y="121627"/>
                    </a:cubicBezTo>
                    <a:close/>
                  </a:path>
                </a:pathLst>
              </a:custGeom>
              <a:solidFill>
                <a:srgbClr val="00AFAA"/>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16EBB116-786F-45BD-932E-0F9CE9AA9D8C}"/>
                  </a:ext>
                </a:extLst>
              </p:cNvPr>
              <p:cNvSpPr/>
              <p:nvPr/>
            </p:nvSpPr>
            <p:spPr>
              <a:xfrm>
                <a:off x="4568190" y="3176587"/>
                <a:ext cx="45719" cy="45720"/>
              </a:xfrm>
              <a:custGeom>
                <a:avLst/>
                <a:gdLst>
                  <a:gd name="connsiteX0" fmla="*/ 45720 w 45719"/>
                  <a:gd name="connsiteY0" fmla="*/ 22860 h 45720"/>
                  <a:gd name="connsiteX1" fmla="*/ 22860 w 45719"/>
                  <a:gd name="connsiteY1" fmla="*/ 45720 h 45720"/>
                  <a:gd name="connsiteX2" fmla="*/ 0 w 45719"/>
                  <a:gd name="connsiteY2" fmla="*/ 22860 h 45720"/>
                  <a:gd name="connsiteX3" fmla="*/ 22860 w 45719"/>
                  <a:gd name="connsiteY3" fmla="*/ 0 h 45720"/>
                  <a:gd name="connsiteX4" fmla="*/ 45720 w 45719"/>
                  <a:gd name="connsiteY4" fmla="*/ 22860 h 45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20">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00AFAA"/>
              </a:solidFill>
              <a:ln w="9525" cap="flat">
                <a:noFill/>
                <a:prstDash val="solid"/>
                <a:miter/>
              </a:ln>
            </p:spPr>
            <p:txBody>
              <a:bodyPr rtlCol="0" anchor="ctr"/>
              <a:lstStyle/>
              <a:p>
                <a:endParaRPr lang="en-US"/>
              </a:p>
            </p:txBody>
          </p:sp>
        </p:grpSp>
        <p:grpSp>
          <p:nvGrpSpPr>
            <p:cNvPr id="30" name="Graphic 42">
              <a:extLst>
                <a:ext uri="{FF2B5EF4-FFF2-40B4-BE49-F238E27FC236}">
                  <a16:creationId xmlns:a16="http://schemas.microsoft.com/office/drawing/2014/main" id="{F46C1730-9401-4274-BF3E-21A122153640}"/>
                </a:ext>
              </a:extLst>
            </p:cNvPr>
            <p:cNvGrpSpPr/>
            <p:nvPr/>
          </p:nvGrpSpPr>
          <p:grpSpPr>
            <a:xfrm>
              <a:off x="4038849" y="3048249"/>
              <a:ext cx="765228" cy="765105"/>
              <a:chOff x="4038849" y="3048249"/>
              <a:chExt cx="765228" cy="765105"/>
            </a:xfrm>
            <a:solidFill>
              <a:srgbClr val="00837B"/>
            </a:solidFill>
          </p:grpSpPr>
          <p:sp>
            <p:nvSpPr>
              <p:cNvPr id="31" name="Freeform: Shape 30">
                <a:extLst>
                  <a:ext uri="{FF2B5EF4-FFF2-40B4-BE49-F238E27FC236}">
                    <a16:creationId xmlns:a16="http://schemas.microsoft.com/office/drawing/2014/main" id="{FC162E1D-4325-4F6F-9DB7-A4B40DD10B9F}"/>
                  </a:ext>
                </a:extLst>
              </p:cNvPr>
              <p:cNvSpPr/>
              <p:nvPr/>
            </p:nvSpPr>
            <p:spPr>
              <a:xfrm>
                <a:off x="4038849" y="3048249"/>
                <a:ext cx="765228" cy="765105"/>
              </a:xfrm>
              <a:custGeom>
                <a:avLst/>
                <a:gdLst>
                  <a:gd name="connsiteX0" fmla="*/ 746510 w 765228"/>
                  <a:gd name="connsiteY0" fmla="*/ 265498 h 765105"/>
                  <a:gd name="connsiteX1" fmla="*/ 717935 w 765228"/>
                  <a:gd name="connsiteY1" fmla="*/ 251210 h 765105"/>
                  <a:gd name="connsiteX2" fmla="*/ 703648 w 765228"/>
                  <a:gd name="connsiteY2" fmla="*/ 279785 h 765105"/>
                  <a:gd name="connsiteX3" fmla="*/ 710315 w 765228"/>
                  <a:gd name="connsiteY3" fmla="*/ 462665 h 765105"/>
                  <a:gd name="connsiteX4" fmla="*/ 653165 w 765228"/>
                  <a:gd name="connsiteY4" fmla="*/ 583633 h 765105"/>
                  <a:gd name="connsiteX5" fmla="*/ 557915 w 765228"/>
                  <a:gd name="connsiteY5" fmla="*/ 671263 h 765105"/>
                  <a:gd name="connsiteX6" fmla="*/ 436948 w 765228"/>
                  <a:gd name="connsiteY6" fmla="*/ 716030 h 765105"/>
                  <a:gd name="connsiteX7" fmla="*/ 302645 w 765228"/>
                  <a:gd name="connsiteY7" fmla="*/ 711268 h 765105"/>
                  <a:gd name="connsiteX8" fmla="*/ 181678 w 765228"/>
                  <a:gd name="connsiteY8" fmla="*/ 655070 h 765105"/>
                  <a:gd name="connsiteX9" fmla="*/ 94048 w 765228"/>
                  <a:gd name="connsiteY9" fmla="*/ 559820 h 765105"/>
                  <a:gd name="connsiteX10" fmla="*/ 49280 w 765228"/>
                  <a:gd name="connsiteY10" fmla="*/ 438853 h 765105"/>
                  <a:gd name="connsiteX11" fmla="*/ 54043 w 765228"/>
                  <a:gd name="connsiteY11" fmla="*/ 304550 h 765105"/>
                  <a:gd name="connsiteX12" fmla="*/ 111193 w 765228"/>
                  <a:gd name="connsiteY12" fmla="*/ 183583 h 765105"/>
                  <a:gd name="connsiteX13" fmla="*/ 206443 w 765228"/>
                  <a:gd name="connsiteY13" fmla="*/ 95953 h 765105"/>
                  <a:gd name="connsiteX14" fmla="*/ 327410 w 765228"/>
                  <a:gd name="connsiteY14" fmla="*/ 51185 h 765105"/>
                  <a:gd name="connsiteX15" fmla="*/ 461713 w 765228"/>
                  <a:gd name="connsiteY15" fmla="*/ 55948 h 765105"/>
                  <a:gd name="connsiteX16" fmla="*/ 620780 w 765228"/>
                  <a:gd name="connsiteY16" fmla="*/ 145483 h 765105"/>
                  <a:gd name="connsiteX17" fmla="*/ 631258 w 765228"/>
                  <a:gd name="connsiteY17" fmla="*/ 151198 h 765105"/>
                  <a:gd name="connsiteX18" fmla="*/ 652213 w 765228"/>
                  <a:gd name="connsiteY18" fmla="*/ 145483 h 765105"/>
                  <a:gd name="connsiteX19" fmla="*/ 652213 w 765228"/>
                  <a:gd name="connsiteY19" fmla="*/ 113098 h 765105"/>
                  <a:gd name="connsiteX20" fmla="*/ 471238 w 765228"/>
                  <a:gd name="connsiteY20" fmla="*/ 11180 h 765105"/>
                  <a:gd name="connsiteX21" fmla="*/ 320743 w 765228"/>
                  <a:gd name="connsiteY21" fmla="*/ 4513 h 765105"/>
                  <a:gd name="connsiteX22" fmla="*/ 183583 w 765228"/>
                  <a:gd name="connsiteY22" fmla="*/ 55948 h 765105"/>
                  <a:gd name="connsiteX23" fmla="*/ 74998 w 765228"/>
                  <a:gd name="connsiteY23" fmla="*/ 155008 h 765105"/>
                  <a:gd name="connsiteX24" fmla="*/ 11180 w 765228"/>
                  <a:gd name="connsiteY24" fmla="*/ 293120 h 765105"/>
                  <a:gd name="connsiteX25" fmla="*/ 4513 w 765228"/>
                  <a:gd name="connsiteY25" fmla="*/ 444568 h 765105"/>
                  <a:gd name="connsiteX26" fmla="*/ 55948 w 765228"/>
                  <a:gd name="connsiteY26" fmla="*/ 581728 h 765105"/>
                  <a:gd name="connsiteX27" fmla="*/ 155008 w 765228"/>
                  <a:gd name="connsiteY27" fmla="*/ 690313 h 765105"/>
                  <a:gd name="connsiteX28" fmla="*/ 293120 w 765228"/>
                  <a:gd name="connsiteY28" fmla="*/ 754130 h 765105"/>
                  <a:gd name="connsiteX29" fmla="*/ 444568 w 765228"/>
                  <a:gd name="connsiteY29" fmla="*/ 759845 h 765105"/>
                  <a:gd name="connsiteX30" fmla="*/ 581728 w 765228"/>
                  <a:gd name="connsiteY30" fmla="*/ 708410 h 765105"/>
                  <a:gd name="connsiteX31" fmla="*/ 690313 w 765228"/>
                  <a:gd name="connsiteY31" fmla="*/ 609350 h 765105"/>
                  <a:gd name="connsiteX32" fmla="*/ 754130 w 765228"/>
                  <a:gd name="connsiteY32" fmla="*/ 471238 h 765105"/>
                  <a:gd name="connsiteX33" fmla="*/ 746510 w 765228"/>
                  <a:gd name="connsiteY33" fmla="*/ 265498 h 76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5228" h="765105">
                    <a:moveTo>
                      <a:pt x="746510" y="265498"/>
                    </a:moveTo>
                    <a:cubicBezTo>
                      <a:pt x="742700" y="254068"/>
                      <a:pt x="730318" y="247400"/>
                      <a:pt x="717935" y="251210"/>
                    </a:cubicBezTo>
                    <a:cubicBezTo>
                      <a:pt x="706505" y="255020"/>
                      <a:pt x="699838" y="267403"/>
                      <a:pt x="703648" y="279785"/>
                    </a:cubicBezTo>
                    <a:cubicBezTo>
                      <a:pt x="722698" y="338840"/>
                      <a:pt x="724603" y="401705"/>
                      <a:pt x="710315" y="462665"/>
                    </a:cubicBezTo>
                    <a:cubicBezTo>
                      <a:pt x="699838" y="506480"/>
                      <a:pt x="680788" y="547438"/>
                      <a:pt x="653165" y="583633"/>
                    </a:cubicBezTo>
                    <a:cubicBezTo>
                      <a:pt x="627448" y="618875"/>
                      <a:pt x="595063" y="648403"/>
                      <a:pt x="557915" y="671263"/>
                    </a:cubicBezTo>
                    <a:cubicBezTo>
                      <a:pt x="520768" y="694123"/>
                      <a:pt x="479810" y="709363"/>
                      <a:pt x="436948" y="716030"/>
                    </a:cubicBezTo>
                    <a:cubicBezTo>
                      <a:pt x="392180" y="723650"/>
                      <a:pt x="347413" y="721745"/>
                      <a:pt x="302645" y="711268"/>
                    </a:cubicBezTo>
                    <a:cubicBezTo>
                      <a:pt x="258830" y="700790"/>
                      <a:pt x="217873" y="681740"/>
                      <a:pt x="181678" y="655070"/>
                    </a:cubicBezTo>
                    <a:cubicBezTo>
                      <a:pt x="146435" y="629353"/>
                      <a:pt x="116908" y="596968"/>
                      <a:pt x="94048" y="559820"/>
                    </a:cubicBezTo>
                    <a:cubicBezTo>
                      <a:pt x="71188" y="522673"/>
                      <a:pt x="55948" y="481715"/>
                      <a:pt x="49280" y="438853"/>
                    </a:cubicBezTo>
                    <a:cubicBezTo>
                      <a:pt x="41660" y="394085"/>
                      <a:pt x="43565" y="349318"/>
                      <a:pt x="54043" y="304550"/>
                    </a:cubicBezTo>
                    <a:cubicBezTo>
                      <a:pt x="64520" y="260735"/>
                      <a:pt x="83570" y="219778"/>
                      <a:pt x="111193" y="183583"/>
                    </a:cubicBezTo>
                    <a:cubicBezTo>
                      <a:pt x="136910" y="148340"/>
                      <a:pt x="169295" y="118813"/>
                      <a:pt x="206443" y="95953"/>
                    </a:cubicBezTo>
                    <a:cubicBezTo>
                      <a:pt x="243590" y="73093"/>
                      <a:pt x="284548" y="57853"/>
                      <a:pt x="327410" y="51185"/>
                    </a:cubicBezTo>
                    <a:cubicBezTo>
                      <a:pt x="372178" y="43565"/>
                      <a:pt x="416945" y="45470"/>
                      <a:pt x="461713" y="55948"/>
                    </a:cubicBezTo>
                    <a:cubicBezTo>
                      <a:pt x="522673" y="70235"/>
                      <a:pt x="577918" y="101668"/>
                      <a:pt x="620780" y="145483"/>
                    </a:cubicBezTo>
                    <a:cubicBezTo>
                      <a:pt x="623638" y="148340"/>
                      <a:pt x="627448" y="150245"/>
                      <a:pt x="631258" y="151198"/>
                    </a:cubicBezTo>
                    <a:cubicBezTo>
                      <a:pt x="638878" y="153103"/>
                      <a:pt x="646498" y="151198"/>
                      <a:pt x="652213" y="145483"/>
                    </a:cubicBezTo>
                    <a:cubicBezTo>
                      <a:pt x="660785" y="136910"/>
                      <a:pt x="660785" y="122623"/>
                      <a:pt x="652213" y="113098"/>
                    </a:cubicBezTo>
                    <a:cubicBezTo>
                      <a:pt x="602683" y="63568"/>
                      <a:pt x="539818" y="28325"/>
                      <a:pt x="471238" y="11180"/>
                    </a:cubicBezTo>
                    <a:cubicBezTo>
                      <a:pt x="422660" y="-1202"/>
                      <a:pt x="371225" y="-3107"/>
                      <a:pt x="320743" y="4513"/>
                    </a:cubicBezTo>
                    <a:cubicBezTo>
                      <a:pt x="272165" y="12133"/>
                      <a:pt x="225493" y="29278"/>
                      <a:pt x="183583" y="55948"/>
                    </a:cubicBezTo>
                    <a:cubicBezTo>
                      <a:pt x="141673" y="82618"/>
                      <a:pt x="104525" y="115003"/>
                      <a:pt x="74998" y="155008"/>
                    </a:cubicBezTo>
                    <a:cubicBezTo>
                      <a:pt x="44518" y="195965"/>
                      <a:pt x="22610" y="242638"/>
                      <a:pt x="11180" y="293120"/>
                    </a:cubicBezTo>
                    <a:cubicBezTo>
                      <a:pt x="-1202" y="342650"/>
                      <a:pt x="-3107" y="394085"/>
                      <a:pt x="4513" y="444568"/>
                    </a:cubicBezTo>
                    <a:cubicBezTo>
                      <a:pt x="12133" y="493145"/>
                      <a:pt x="29278" y="539818"/>
                      <a:pt x="55948" y="581728"/>
                    </a:cubicBezTo>
                    <a:cubicBezTo>
                      <a:pt x="81665" y="624590"/>
                      <a:pt x="115003" y="660785"/>
                      <a:pt x="155008" y="690313"/>
                    </a:cubicBezTo>
                    <a:cubicBezTo>
                      <a:pt x="195965" y="720793"/>
                      <a:pt x="242638" y="742700"/>
                      <a:pt x="293120" y="754130"/>
                    </a:cubicBezTo>
                    <a:cubicBezTo>
                      <a:pt x="343603" y="766513"/>
                      <a:pt x="394085" y="768418"/>
                      <a:pt x="444568" y="759845"/>
                    </a:cubicBezTo>
                    <a:cubicBezTo>
                      <a:pt x="493145" y="752225"/>
                      <a:pt x="539818" y="735080"/>
                      <a:pt x="581728" y="708410"/>
                    </a:cubicBezTo>
                    <a:cubicBezTo>
                      <a:pt x="623638" y="681740"/>
                      <a:pt x="660785" y="649355"/>
                      <a:pt x="690313" y="609350"/>
                    </a:cubicBezTo>
                    <a:cubicBezTo>
                      <a:pt x="720793" y="568393"/>
                      <a:pt x="742700" y="521720"/>
                      <a:pt x="754130" y="471238"/>
                    </a:cubicBezTo>
                    <a:cubicBezTo>
                      <a:pt x="771275" y="403610"/>
                      <a:pt x="768418" y="332173"/>
                      <a:pt x="746510" y="265498"/>
                    </a:cubicBezTo>
                    <a:close/>
                  </a:path>
                </a:pathLst>
              </a:custGeom>
              <a:solidFill>
                <a:srgbClr val="00837B"/>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0FDCB35B-A9EE-458E-993A-985C54E5BC81}"/>
                  </a:ext>
                </a:extLst>
              </p:cNvPr>
              <p:cNvSpPr/>
              <p:nvPr/>
            </p:nvSpPr>
            <p:spPr>
              <a:xfrm>
                <a:off x="4706302" y="3220402"/>
                <a:ext cx="45720" cy="45719"/>
              </a:xfrm>
              <a:custGeom>
                <a:avLst/>
                <a:gdLst>
                  <a:gd name="connsiteX0" fmla="*/ 45720 w 45720"/>
                  <a:gd name="connsiteY0" fmla="*/ 22860 h 45719"/>
                  <a:gd name="connsiteX1" fmla="*/ 22860 w 45720"/>
                  <a:gd name="connsiteY1" fmla="*/ 45720 h 45719"/>
                  <a:gd name="connsiteX2" fmla="*/ 0 w 45720"/>
                  <a:gd name="connsiteY2" fmla="*/ 22860 h 45719"/>
                  <a:gd name="connsiteX3" fmla="*/ 22860 w 45720"/>
                  <a:gd name="connsiteY3" fmla="*/ 0 h 45719"/>
                  <a:gd name="connsiteX4" fmla="*/ 45720 w 45720"/>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00837B"/>
              </a:solidFill>
              <a:ln w="9525" cap="flat">
                <a:noFill/>
                <a:prstDash val="solid"/>
                <a:miter/>
              </a:ln>
            </p:spPr>
            <p:txBody>
              <a:bodyPr rtlCol="0" anchor="ctr"/>
              <a:lstStyle/>
              <a:p>
                <a:endParaRPr lang="en-US"/>
              </a:p>
            </p:txBody>
          </p:sp>
        </p:grpSp>
      </p:grpSp>
      <p:sp>
        <p:nvSpPr>
          <p:cNvPr id="53" name="Text Placeholder 8">
            <a:extLst>
              <a:ext uri="{FF2B5EF4-FFF2-40B4-BE49-F238E27FC236}">
                <a16:creationId xmlns:a16="http://schemas.microsoft.com/office/drawing/2014/main" id="{D991E72A-6B2B-469E-918A-4E510156267B}"/>
              </a:ext>
            </a:extLst>
          </p:cNvPr>
          <p:cNvSpPr>
            <a:spLocks noGrp="1"/>
          </p:cNvSpPr>
          <p:nvPr>
            <p:ph type="body" sz="quarter" idx="17" hasCustomPrompt="1"/>
          </p:nvPr>
        </p:nvSpPr>
        <p:spPr>
          <a:xfrm>
            <a:off x="688975" y="6329851"/>
            <a:ext cx="2166368" cy="365125"/>
          </a:xfrm>
        </p:spPr>
        <p:txBody>
          <a:bodyPr lIns="72000" rIns="0" anchor="ctr" anchorCtr="0">
            <a:noAutofit/>
          </a:bodyPr>
          <a:lstStyle>
            <a:lvl1pPr marL="0" indent="0" algn="l">
              <a:buNone/>
              <a:defRPr sz="1000">
                <a:solidFill>
                  <a:schemeClr val="accent4"/>
                </a:solidFill>
              </a:defRPr>
            </a:lvl1pPr>
          </a:lstStyle>
          <a:p>
            <a:r>
              <a:rPr lang="en-US"/>
              <a:t>CONFIDENTIAL &amp; PROPRIETARY </a:t>
            </a:r>
          </a:p>
        </p:txBody>
      </p:sp>
    </p:spTree>
    <p:extLst>
      <p:ext uri="{BB962C8B-B14F-4D97-AF65-F5344CB8AC3E}">
        <p14:creationId xmlns:p14="http://schemas.microsoft.com/office/powerpoint/2010/main" val="1279156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_2">
    <p:bg>
      <p:bgPr>
        <a:solidFill>
          <a:schemeClr val="bg1"/>
        </a:solidFill>
        <a:effectLst/>
      </p:bgPr>
    </p:bg>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335C41CD-5EFB-4782-BBCD-E34D379EF9BC}"/>
              </a:ext>
            </a:extLst>
          </p:cNvPr>
          <p:cNvSpPr/>
          <p:nvPr userDrawn="1"/>
        </p:nvSpPr>
        <p:spPr>
          <a:xfrm>
            <a:off x="0" y="4229100"/>
            <a:ext cx="12192000" cy="26289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EE275F73-3954-4229-B596-3CAA0911FEBC}"/>
              </a:ext>
            </a:extLst>
          </p:cNvPr>
          <p:cNvSpPr>
            <a:spLocks noGrp="1"/>
          </p:cNvSpPr>
          <p:nvPr>
            <p:ph type="pic" sz="quarter" idx="14" hasCustomPrompt="1"/>
          </p:nvPr>
        </p:nvSpPr>
        <p:spPr>
          <a:xfrm>
            <a:off x="0" y="-1"/>
            <a:ext cx="12192000" cy="4229101"/>
          </a:xfrm>
        </p:spPr>
        <p:txBody>
          <a:bodyPr bIns="900000" anchor="ctr" anchorCtr="0"/>
          <a:lstStyle>
            <a:lvl1pPr marL="0" indent="0" algn="ctr">
              <a:buNone/>
              <a:defRPr>
                <a:solidFill>
                  <a:schemeClr val="accent3"/>
                </a:solidFill>
              </a:defRPr>
            </a:lvl1pPr>
          </a:lstStyle>
          <a:p>
            <a:r>
              <a:rPr lang="en-GB"/>
              <a:t>Click on the computer icon to insert an image</a:t>
            </a:r>
            <a:endParaRPr lang="en-US"/>
          </a:p>
        </p:txBody>
      </p:sp>
      <p:sp>
        <p:nvSpPr>
          <p:cNvPr id="2" name="Title 1">
            <a:extLst>
              <a:ext uri="{FF2B5EF4-FFF2-40B4-BE49-F238E27FC236}">
                <a16:creationId xmlns:a16="http://schemas.microsoft.com/office/drawing/2014/main" id="{77B27E01-6220-4CDE-AA15-07418E3DE7B4}"/>
              </a:ext>
            </a:extLst>
          </p:cNvPr>
          <p:cNvSpPr>
            <a:spLocks noGrp="1"/>
          </p:cNvSpPr>
          <p:nvPr>
            <p:ph type="title" hasCustomPrompt="1"/>
          </p:nvPr>
        </p:nvSpPr>
        <p:spPr>
          <a:xfrm>
            <a:off x="696022" y="4797425"/>
            <a:ext cx="7177978" cy="1172112"/>
          </a:xfrm>
        </p:spPr>
        <p:txBody>
          <a:bodyPr anchor="b">
            <a:normAutofit/>
          </a:bodyPr>
          <a:lstStyle>
            <a:lvl1pPr>
              <a:defRPr sz="4800">
                <a:solidFill>
                  <a:schemeClr val="bg1"/>
                </a:solidFill>
              </a:defRPr>
            </a:lvl1pPr>
          </a:lstStyle>
          <a:p>
            <a:r>
              <a:rPr lang="en-US"/>
              <a:t>Add divider’s title here</a:t>
            </a:r>
          </a:p>
        </p:txBody>
      </p:sp>
      <p:sp>
        <p:nvSpPr>
          <p:cNvPr id="12" name="Slide Number Placeholder 11">
            <a:extLst>
              <a:ext uri="{FF2B5EF4-FFF2-40B4-BE49-F238E27FC236}">
                <a16:creationId xmlns:a16="http://schemas.microsoft.com/office/drawing/2014/main" id="{FD8A8B60-490D-4C1F-91D0-BD1803E87556}"/>
              </a:ext>
            </a:extLst>
          </p:cNvPr>
          <p:cNvSpPr>
            <a:spLocks noGrp="1"/>
          </p:cNvSpPr>
          <p:nvPr>
            <p:ph type="sldNum" sz="quarter" idx="12"/>
          </p:nvPr>
        </p:nvSpPr>
        <p:spPr/>
        <p:txBody>
          <a:bodyPr/>
          <a:lstStyle>
            <a:lvl1pPr>
              <a:defRPr>
                <a:solidFill>
                  <a:schemeClr val="bg2"/>
                </a:solidFill>
              </a:defRPr>
            </a:lvl1pPr>
          </a:lstStyle>
          <a:p>
            <a:fld id="{9BE895FD-3AE7-4BFE-B7CA-1D4CA5F3790D}" type="slidenum">
              <a:rPr lang="en-US" smtClean="0"/>
              <a:pPr/>
              <a:t>‹#›</a:t>
            </a:fld>
            <a:endParaRPr lang="en-US"/>
          </a:p>
        </p:txBody>
      </p:sp>
      <p:grpSp>
        <p:nvGrpSpPr>
          <p:cNvPr id="24" name="Graphic 42">
            <a:extLst>
              <a:ext uri="{FF2B5EF4-FFF2-40B4-BE49-F238E27FC236}">
                <a16:creationId xmlns:a16="http://schemas.microsoft.com/office/drawing/2014/main" id="{A94AC195-05E7-44A9-BF21-D989910A567B}"/>
              </a:ext>
            </a:extLst>
          </p:cNvPr>
          <p:cNvGrpSpPr/>
          <p:nvPr userDrawn="1"/>
        </p:nvGrpSpPr>
        <p:grpSpPr>
          <a:xfrm>
            <a:off x="9771186" y="6351099"/>
            <a:ext cx="1735014" cy="322628"/>
            <a:chOff x="4038849" y="3048249"/>
            <a:chExt cx="4114550" cy="765105"/>
          </a:xfrm>
        </p:grpSpPr>
        <p:grpSp>
          <p:nvGrpSpPr>
            <p:cNvPr id="25" name="Graphic 42">
              <a:extLst>
                <a:ext uri="{FF2B5EF4-FFF2-40B4-BE49-F238E27FC236}">
                  <a16:creationId xmlns:a16="http://schemas.microsoft.com/office/drawing/2014/main" id="{B1076B4A-CA64-4021-A4DF-7EA642A7C8CE}"/>
                </a:ext>
              </a:extLst>
            </p:cNvPr>
            <p:cNvGrpSpPr/>
            <p:nvPr/>
          </p:nvGrpSpPr>
          <p:grpSpPr>
            <a:xfrm>
              <a:off x="5005387" y="3209925"/>
              <a:ext cx="3148012" cy="551497"/>
              <a:chOff x="5005387" y="3209925"/>
              <a:chExt cx="3148012" cy="551497"/>
            </a:xfrm>
            <a:solidFill>
              <a:srgbClr val="004750"/>
            </a:solidFill>
          </p:grpSpPr>
          <p:sp>
            <p:nvSpPr>
              <p:cNvPr id="39" name="Freeform: Shape 38">
                <a:extLst>
                  <a:ext uri="{FF2B5EF4-FFF2-40B4-BE49-F238E27FC236}">
                    <a16:creationId xmlns:a16="http://schemas.microsoft.com/office/drawing/2014/main" id="{36E6DEE7-9CFB-4141-8E55-248B4F3D0795}"/>
                  </a:ext>
                </a:extLst>
              </p:cNvPr>
              <p:cNvSpPr/>
              <p:nvPr/>
            </p:nvSpPr>
            <p:spPr>
              <a:xfrm>
                <a:off x="5011102" y="3341369"/>
                <a:ext cx="64770" cy="298132"/>
              </a:xfrm>
              <a:custGeom>
                <a:avLst/>
                <a:gdLst>
                  <a:gd name="connsiteX0" fmla="*/ 0 w 64770"/>
                  <a:gd name="connsiteY0" fmla="*/ 0 h 298132"/>
                  <a:gd name="connsiteX1" fmla="*/ 64770 w 64770"/>
                  <a:gd name="connsiteY1" fmla="*/ 0 h 298132"/>
                  <a:gd name="connsiteX2" fmla="*/ 64770 w 64770"/>
                  <a:gd name="connsiteY2" fmla="*/ 298133 h 298132"/>
                  <a:gd name="connsiteX3" fmla="*/ 0 w 64770"/>
                  <a:gd name="connsiteY3" fmla="*/ 298133 h 298132"/>
                  <a:gd name="connsiteX4" fmla="*/ 0 w 64770"/>
                  <a:gd name="connsiteY4" fmla="*/ 0 h 29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298132">
                    <a:moveTo>
                      <a:pt x="0" y="0"/>
                    </a:moveTo>
                    <a:lnTo>
                      <a:pt x="64770" y="0"/>
                    </a:lnTo>
                    <a:lnTo>
                      <a:pt x="64770" y="298133"/>
                    </a:lnTo>
                    <a:lnTo>
                      <a:pt x="0" y="298133"/>
                    </a:lnTo>
                    <a:lnTo>
                      <a:pt x="0" y="0"/>
                    </a:lnTo>
                    <a:close/>
                  </a:path>
                </a:pathLst>
              </a:custGeom>
              <a:solidFill>
                <a:schemeClr val="bg1"/>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E29D31E5-15F4-41F1-986A-30A7DBE09EA6}"/>
                  </a:ext>
                </a:extLst>
              </p:cNvPr>
              <p:cNvSpPr/>
              <p:nvPr/>
            </p:nvSpPr>
            <p:spPr>
              <a:xfrm>
                <a:off x="5158739" y="3333750"/>
                <a:ext cx="404812" cy="306705"/>
              </a:xfrm>
              <a:custGeom>
                <a:avLst/>
                <a:gdLst>
                  <a:gd name="connsiteX0" fmla="*/ 404813 w 404812"/>
                  <a:gd name="connsiteY0" fmla="*/ 107632 h 306705"/>
                  <a:gd name="connsiteX1" fmla="*/ 404813 w 404812"/>
                  <a:gd name="connsiteY1" fmla="*/ 305753 h 306705"/>
                  <a:gd name="connsiteX2" fmla="*/ 340043 w 404812"/>
                  <a:gd name="connsiteY2" fmla="*/ 305753 h 306705"/>
                  <a:gd name="connsiteX3" fmla="*/ 340043 w 404812"/>
                  <a:gd name="connsiteY3" fmla="*/ 119063 h 306705"/>
                  <a:gd name="connsiteX4" fmla="*/ 289560 w 404812"/>
                  <a:gd name="connsiteY4" fmla="*/ 60960 h 306705"/>
                  <a:gd name="connsiteX5" fmla="*/ 234315 w 404812"/>
                  <a:gd name="connsiteY5" fmla="*/ 118110 h 306705"/>
                  <a:gd name="connsiteX6" fmla="*/ 234315 w 404812"/>
                  <a:gd name="connsiteY6" fmla="*/ 305753 h 306705"/>
                  <a:gd name="connsiteX7" fmla="*/ 169545 w 404812"/>
                  <a:gd name="connsiteY7" fmla="*/ 305753 h 306705"/>
                  <a:gd name="connsiteX8" fmla="*/ 169545 w 404812"/>
                  <a:gd name="connsiteY8" fmla="*/ 119063 h 306705"/>
                  <a:gd name="connsiteX9" fmla="*/ 119063 w 404812"/>
                  <a:gd name="connsiteY9" fmla="*/ 60960 h 306705"/>
                  <a:gd name="connsiteX10" fmla="*/ 64770 w 404812"/>
                  <a:gd name="connsiteY10" fmla="*/ 121920 h 306705"/>
                  <a:gd name="connsiteX11" fmla="*/ 64770 w 404812"/>
                  <a:gd name="connsiteY11" fmla="*/ 306705 h 306705"/>
                  <a:gd name="connsiteX12" fmla="*/ 0 w 404812"/>
                  <a:gd name="connsiteY12" fmla="*/ 306705 h 306705"/>
                  <a:gd name="connsiteX13" fmla="*/ 0 w 404812"/>
                  <a:gd name="connsiteY13" fmla="*/ 7620 h 306705"/>
                  <a:gd name="connsiteX14" fmla="*/ 49530 w 404812"/>
                  <a:gd name="connsiteY14" fmla="*/ 7620 h 306705"/>
                  <a:gd name="connsiteX15" fmla="*/ 56198 w 404812"/>
                  <a:gd name="connsiteY15" fmla="*/ 50482 h 306705"/>
                  <a:gd name="connsiteX16" fmla="*/ 58102 w 404812"/>
                  <a:gd name="connsiteY16" fmla="*/ 50482 h 306705"/>
                  <a:gd name="connsiteX17" fmla="*/ 139065 w 404812"/>
                  <a:gd name="connsiteY17" fmla="*/ 0 h 306705"/>
                  <a:gd name="connsiteX18" fmla="*/ 222885 w 404812"/>
                  <a:gd name="connsiteY18" fmla="*/ 51435 h 306705"/>
                  <a:gd name="connsiteX19" fmla="*/ 308610 w 404812"/>
                  <a:gd name="connsiteY19" fmla="*/ 0 h 306705"/>
                  <a:gd name="connsiteX20" fmla="*/ 404813 w 404812"/>
                  <a:gd name="connsiteY20" fmla="*/ 107632 h 30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812" h="306705">
                    <a:moveTo>
                      <a:pt x="404813" y="107632"/>
                    </a:moveTo>
                    <a:lnTo>
                      <a:pt x="404813" y="305753"/>
                    </a:lnTo>
                    <a:lnTo>
                      <a:pt x="340043" y="305753"/>
                    </a:lnTo>
                    <a:lnTo>
                      <a:pt x="340043" y="119063"/>
                    </a:lnTo>
                    <a:cubicBezTo>
                      <a:pt x="340043" y="80963"/>
                      <a:pt x="325755" y="60960"/>
                      <a:pt x="289560" y="60960"/>
                    </a:cubicBezTo>
                    <a:cubicBezTo>
                      <a:pt x="254318" y="60960"/>
                      <a:pt x="234315" y="88582"/>
                      <a:pt x="234315" y="118110"/>
                    </a:cubicBezTo>
                    <a:lnTo>
                      <a:pt x="234315" y="305753"/>
                    </a:lnTo>
                    <a:lnTo>
                      <a:pt x="169545" y="305753"/>
                    </a:lnTo>
                    <a:lnTo>
                      <a:pt x="169545" y="119063"/>
                    </a:lnTo>
                    <a:cubicBezTo>
                      <a:pt x="169545" y="80963"/>
                      <a:pt x="155257" y="60960"/>
                      <a:pt x="119063" y="60960"/>
                    </a:cubicBezTo>
                    <a:cubicBezTo>
                      <a:pt x="82868" y="60960"/>
                      <a:pt x="64770" y="89535"/>
                      <a:pt x="64770" y="121920"/>
                    </a:cubicBezTo>
                    <a:lnTo>
                      <a:pt x="64770" y="306705"/>
                    </a:lnTo>
                    <a:lnTo>
                      <a:pt x="0" y="306705"/>
                    </a:lnTo>
                    <a:lnTo>
                      <a:pt x="0" y="7620"/>
                    </a:lnTo>
                    <a:lnTo>
                      <a:pt x="49530" y="7620"/>
                    </a:lnTo>
                    <a:lnTo>
                      <a:pt x="56198" y="50482"/>
                    </a:lnTo>
                    <a:lnTo>
                      <a:pt x="58102" y="50482"/>
                    </a:lnTo>
                    <a:cubicBezTo>
                      <a:pt x="73343" y="22860"/>
                      <a:pt x="100013" y="0"/>
                      <a:pt x="139065" y="0"/>
                    </a:cubicBezTo>
                    <a:cubicBezTo>
                      <a:pt x="181927" y="0"/>
                      <a:pt x="207645" y="20002"/>
                      <a:pt x="222885" y="51435"/>
                    </a:cubicBezTo>
                    <a:cubicBezTo>
                      <a:pt x="240982" y="20002"/>
                      <a:pt x="269557" y="0"/>
                      <a:pt x="308610" y="0"/>
                    </a:cubicBezTo>
                    <a:cubicBezTo>
                      <a:pt x="375285" y="953"/>
                      <a:pt x="404813" y="44768"/>
                      <a:pt x="404813" y="107632"/>
                    </a:cubicBezTo>
                    <a:close/>
                  </a:path>
                </a:pathLst>
              </a:custGeom>
              <a:solidFill>
                <a:schemeClr val="bg1"/>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835AB45C-3A29-441B-9AA8-EB1147CB34BE}"/>
                  </a:ext>
                </a:extLst>
              </p:cNvPr>
              <p:cNvSpPr/>
              <p:nvPr/>
            </p:nvSpPr>
            <p:spPr>
              <a:xfrm>
                <a:off x="5627370" y="3333750"/>
                <a:ext cx="296227" cy="311510"/>
              </a:xfrm>
              <a:custGeom>
                <a:avLst/>
                <a:gdLst>
                  <a:gd name="connsiteX0" fmla="*/ 0 w 296227"/>
                  <a:gd name="connsiteY0" fmla="*/ 157163 h 311510"/>
                  <a:gd name="connsiteX1" fmla="*/ 133350 w 296227"/>
                  <a:gd name="connsiteY1" fmla="*/ 0 h 311510"/>
                  <a:gd name="connsiteX2" fmla="*/ 236220 w 296227"/>
                  <a:gd name="connsiteY2" fmla="*/ 58102 h 311510"/>
                  <a:gd name="connsiteX3" fmla="*/ 242888 w 296227"/>
                  <a:gd name="connsiteY3" fmla="*/ 6668 h 311510"/>
                  <a:gd name="connsiteX4" fmla="*/ 296227 w 296227"/>
                  <a:gd name="connsiteY4" fmla="*/ 6668 h 311510"/>
                  <a:gd name="connsiteX5" fmla="*/ 296227 w 296227"/>
                  <a:gd name="connsiteY5" fmla="*/ 304800 h 311510"/>
                  <a:gd name="connsiteX6" fmla="*/ 242888 w 296227"/>
                  <a:gd name="connsiteY6" fmla="*/ 304800 h 311510"/>
                  <a:gd name="connsiteX7" fmla="*/ 236220 w 296227"/>
                  <a:gd name="connsiteY7" fmla="*/ 253365 h 311510"/>
                  <a:gd name="connsiteX8" fmla="*/ 133350 w 296227"/>
                  <a:gd name="connsiteY8" fmla="*/ 311468 h 311510"/>
                  <a:gd name="connsiteX9" fmla="*/ 0 w 296227"/>
                  <a:gd name="connsiteY9" fmla="*/ 157163 h 311510"/>
                  <a:gd name="connsiteX10" fmla="*/ 235267 w 296227"/>
                  <a:gd name="connsiteY10" fmla="*/ 157163 h 311510"/>
                  <a:gd name="connsiteX11" fmla="*/ 150495 w 296227"/>
                  <a:gd name="connsiteY11" fmla="*/ 60007 h 311510"/>
                  <a:gd name="connsiteX12" fmla="*/ 64770 w 296227"/>
                  <a:gd name="connsiteY12" fmla="*/ 157163 h 311510"/>
                  <a:gd name="connsiteX13" fmla="*/ 150495 w 296227"/>
                  <a:gd name="connsiteY13" fmla="*/ 254318 h 311510"/>
                  <a:gd name="connsiteX14" fmla="*/ 235267 w 296227"/>
                  <a:gd name="connsiteY14" fmla="*/ 157163 h 31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6227" h="311510">
                    <a:moveTo>
                      <a:pt x="0" y="157163"/>
                    </a:moveTo>
                    <a:cubicBezTo>
                      <a:pt x="0" y="61913"/>
                      <a:pt x="65722" y="0"/>
                      <a:pt x="133350" y="0"/>
                    </a:cubicBezTo>
                    <a:cubicBezTo>
                      <a:pt x="177165" y="0"/>
                      <a:pt x="215265" y="21907"/>
                      <a:pt x="236220" y="58102"/>
                    </a:cubicBezTo>
                    <a:lnTo>
                      <a:pt x="242888" y="6668"/>
                    </a:lnTo>
                    <a:lnTo>
                      <a:pt x="296227" y="6668"/>
                    </a:lnTo>
                    <a:lnTo>
                      <a:pt x="296227" y="304800"/>
                    </a:lnTo>
                    <a:lnTo>
                      <a:pt x="242888" y="304800"/>
                    </a:lnTo>
                    <a:lnTo>
                      <a:pt x="236220" y="253365"/>
                    </a:lnTo>
                    <a:cubicBezTo>
                      <a:pt x="215265" y="289560"/>
                      <a:pt x="176213" y="311468"/>
                      <a:pt x="133350" y="311468"/>
                    </a:cubicBezTo>
                    <a:cubicBezTo>
                      <a:pt x="65722" y="313373"/>
                      <a:pt x="0" y="251460"/>
                      <a:pt x="0" y="157163"/>
                    </a:cubicBezTo>
                    <a:close/>
                    <a:moveTo>
                      <a:pt x="235267" y="157163"/>
                    </a:moveTo>
                    <a:cubicBezTo>
                      <a:pt x="235267" y="100013"/>
                      <a:pt x="198120" y="60007"/>
                      <a:pt x="150495" y="60007"/>
                    </a:cubicBezTo>
                    <a:cubicBezTo>
                      <a:pt x="101917" y="60007"/>
                      <a:pt x="64770" y="100013"/>
                      <a:pt x="64770" y="157163"/>
                    </a:cubicBezTo>
                    <a:cubicBezTo>
                      <a:pt x="64770" y="214313"/>
                      <a:pt x="101917" y="254318"/>
                      <a:pt x="150495" y="254318"/>
                    </a:cubicBezTo>
                    <a:cubicBezTo>
                      <a:pt x="198120" y="254318"/>
                      <a:pt x="235267" y="214313"/>
                      <a:pt x="235267" y="157163"/>
                    </a:cubicBezTo>
                    <a:close/>
                  </a:path>
                </a:pathLst>
              </a:custGeom>
              <a:solidFill>
                <a:schemeClr val="bg1"/>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99427A5E-2981-4172-AFAC-65E13EC9A4C4}"/>
                  </a:ext>
                </a:extLst>
              </p:cNvPr>
              <p:cNvSpPr/>
              <p:nvPr/>
            </p:nvSpPr>
            <p:spPr>
              <a:xfrm>
                <a:off x="5992177" y="3334702"/>
                <a:ext cx="296227" cy="426720"/>
              </a:xfrm>
              <a:custGeom>
                <a:avLst/>
                <a:gdLst>
                  <a:gd name="connsiteX0" fmla="*/ 236220 w 296227"/>
                  <a:gd name="connsiteY0" fmla="*/ 56197 h 426720"/>
                  <a:gd name="connsiteX1" fmla="*/ 242888 w 296227"/>
                  <a:gd name="connsiteY1" fmla="*/ 6667 h 426720"/>
                  <a:gd name="connsiteX2" fmla="*/ 296227 w 296227"/>
                  <a:gd name="connsiteY2" fmla="*/ 6667 h 426720"/>
                  <a:gd name="connsiteX3" fmla="*/ 296227 w 296227"/>
                  <a:gd name="connsiteY3" fmla="*/ 275273 h 426720"/>
                  <a:gd name="connsiteX4" fmla="*/ 141922 w 296227"/>
                  <a:gd name="connsiteY4" fmla="*/ 426720 h 426720"/>
                  <a:gd name="connsiteX5" fmla="*/ 29527 w 296227"/>
                  <a:gd name="connsiteY5" fmla="*/ 390525 h 426720"/>
                  <a:gd name="connsiteX6" fmla="*/ 29527 w 296227"/>
                  <a:gd name="connsiteY6" fmla="*/ 325755 h 426720"/>
                  <a:gd name="connsiteX7" fmla="*/ 137160 w 296227"/>
                  <a:gd name="connsiteY7" fmla="*/ 368618 h 426720"/>
                  <a:gd name="connsiteX8" fmla="*/ 231457 w 296227"/>
                  <a:gd name="connsiteY8" fmla="*/ 283845 h 426720"/>
                  <a:gd name="connsiteX9" fmla="*/ 231457 w 296227"/>
                  <a:gd name="connsiteY9" fmla="*/ 245745 h 426720"/>
                  <a:gd name="connsiteX10" fmla="*/ 133350 w 296227"/>
                  <a:gd name="connsiteY10" fmla="*/ 299085 h 426720"/>
                  <a:gd name="connsiteX11" fmla="*/ 0 w 296227"/>
                  <a:gd name="connsiteY11" fmla="*/ 149542 h 426720"/>
                  <a:gd name="connsiteX12" fmla="*/ 135255 w 296227"/>
                  <a:gd name="connsiteY12" fmla="*/ 0 h 426720"/>
                  <a:gd name="connsiteX13" fmla="*/ 236220 w 296227"/>
                  <a:gd name="connsiteY13" fmla="*/ 56197 h 426720"/>
                  <a:gd name="connsiteX14" fmla="*/ 64770 w 296227"/>
                  <a:gd name="connsiteY14" fmla="*/ 150495 h 426720"/>
                  <a:gd name="connsiteX15" fmla="*/ 149542 w 296227"/>
                  <a:gd name="connsiteY15" fmla="*/ 241935 h 426720"/>
                  <a:gd name="connsiteX16" fmla="*/ 234315 w 296227"/>
                  <a:gd name="connsiteY16" fmla="*/ 149542 h 426720"/>
                  <a:gd name="connsiteX17" fmla="*/ 149542 w 296227"/>
                  <a:gd name="connsiteY17" fmla="*/ 59055 h 426720"/>
                  <a:gd name="connsiteX18" fmla="*/ 64770 w 296227"/>
                  <a:gd name="connsiteY18" fmla="*/ 150495 h 42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6227" h="426720">
                    <a:moveTo>
                      <a:pt x="236220" y="56197"/>
                    </a:moveTo>
                    <a:lnTo>
                      <a:pt x="242888" y="6667"/>
                    </a:lnTo>
                    <a:lnTo>
                      <a:pt x="296227" y="6667"/>
                    </a:lnTo>
                    <a:lnTo>
                      <a:pt x="296227" y="275273"/>
                    </a:lnTo>
                    <a:cubicBezTo>
                      <a:pt x="296227" y="373380"/>
                      <a:pt x="226695" y="426720"/>
                      <a:pt x="141922" y="426720"/>
                    </a:cubicBezTo>
                    <a:cubicBezTo>
                      <a:pt x="101917" y="426720"/>
                      <a:pt x="60960" y="413385"/>
                      <a:pt x="29527" y="390525"/>
                    </a:cubicBezTo>
                    <a:lnTo>
                      <a:pt x="29527" y="325755"/>
                    </a:lnTo>
                    <a:cubicBezTo>
                      <a:pt x="60007" y="352425"/>
                      <a:pt x="99060" y="368618"/>
                      <a:pt x="137160" y="368618"/>
                    </a:cubicBezTo>
                    <a:cubicBezTo>
                      <a:pt x="190500" y="368618"/>
                      <a:pt x="231457" y="334327"/>
                      <a:pt x="231457" y="283845"/>
                    </a:cubicBezTo>
                    <a:lnTo>
                      <a:pt x="231457" y="245745"/>
                    </a:lnTo>
                    <a:cubicBezTo>
                      <a:pt x="211455" y="278130"/>
                      <a:pt x="175260" y="299085"/>
                      <a:pt x="133350" y="299085"/>
                    </a:cubicBezTo>
                    <a:cubicBezTo>
                      <a:pt x="63817" y="299085"/>
                      <a:pt x="0" y="239078"/>
                      <a:pt x="0" y="149542"/>
                    </a:cubicBezTo>
                    <a:cubicBezTo>
                      <a:pt x="0" y="61912"/>
                      <a:pt x="64770" y="0"/>
                      <a:pt x="135255" y="0"/>
                    </a:cubicBezTo>
                    <a:cubicBezTo>
                      <a:pt x="177165" y="0"/>
                      <a:pt x="215265" y="21908"/>
                      <a:pt x="236220" y="56197"/>
                    </a:cubicBezTo>
                    <a:close/>
                    <a:moveTo>
                      <a:pt x="64770" y="150495"/>
                    </a:moveTo>
                    <a:cubicBezTo>
                      <a:pt x="64770" y="201930"/>
                      <a:pt x="100965" y="241935"/>
                      <a:pt x="149542" y="241935"/>
                    </a:cubicBezTo>
                    <a:cubicBezTo>
                      <a:pt x="197167" y="241935"/>
                      <a:pt x="234315" y="201930"/>
                      <a:pt x="234315" y="149542"/>
                    </a:cubicBezTo>
                    <a:cubicBezTo>
                      <a:pt x="234315" y="98108"/>
                      <a:pt x="198120" y="59055"/>
                      <a:pt x="149542" y="59055"/>
                    </a:cubicBezTo>
                    <a:cubicBezTo>
                      <a:pt x="100965" y="59055"/>
                      <a:pt x="64770" y="99060"/>
                      <a:pt x="64770" y="150495"/>
                    </a:cubicBezTo>
                    <a:close/>
                  </a:path>
                </a:pathLst>
              </a:custGeom>
              <a:solidFill>
                <a:schemeClr val="bg1"/>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76E35D81-1585-48FD-A6BB-DB7BFBD635CE}"/>
                  </a:ext>
                </a:extLst>
              </p:cNvPr>
              <p:cNvSpPr/>
              <p:nvPr/>
            </p:nvSpPr>
            <p:spPr>
              <a:xfrm>
                <a:off x="6374129" y="3341369"/>
                <a:ext cx="64770" cy="298132"/>
              </a:xfrm>
              <a:custGeom>
                <a:avLst/>
                <a:gdLst>
                  <a:gd name="connsiteX0" fmla="*/ 0 w 64770"/>
                  <a:gd name="connsiteY0" fmla="*/ 0 h 298132"/>
                  <a:gd name="connsiteX1" fmla="*/ 64770 w 64770"/>
                  <a:gd name="connsiteY1" fmla="*/ 0 h 298132"/>
                  <a:gd name="connsiteX2" fmla="*/ 64770 w 64770"/>
                  <a:gd name="connsiteY2" fmla="*/ 298133 h 298132"/>
                  <a:gd name="connsiteX3" fmla="*/ 0 w 64770"/>
                  <a:gd name="connsiteY3" fmla="*/ 298133 h 298132"/>
                  <a:gd name="connsiteX4" fmla="*/ 0 w 64770"/>
                  <a:gd name="connsiteY4" fmla="*/ 0 h 29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298132">
                    <a:moveTo>
                      <a:pt x="0" y="0"/>
                    </a:moveTo>
                    <a:lnTo>
                      <a:pt x="64770" y="0"/>
                    </a:lnTo>
                    <a:lnTo>
                      <a:pt x="64770" y="298133"/>
                    </a:lnTo>
                    <a:lnTo>
                      <a:pt x="0" y="298133"/>
                    </a:lnTo>
                    <a:lnTo>
                      <a:pt x="0" y="0"/>
                    </a:lnTo>
                    <a:close/>
                  </a:path>
                </a:pathLst>
              </a:custGeom>
              <a:solidFill>
                <a:schemeClr val="bg1"/>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CC20B039-4FE8-4AE0-A0F4-C51D7329AC0A}"/>
                  </a:ext>
                </a:extLst>
              </p:cNvPr>
              <p:cNvSpPr/>
              <p:nvPr/>
            </p:nvSpPr>
            <p:spPr>
              <a:xfrm>
                <a:off x="6522719" y="3333750"/>
                <a:ext cx="256222" cy="305752"/>
              </a:xfrm>
              <a:custGeom>
                <a:avLst/>
                <a:gdLst>
                  <a:gd name="connsiteX0" fmla="*/ 256223 w 256222"/>
                  <a:gd name="connsiteY0" fmla="*/ 107632 h 305752"/>
                  <a:gd name="connsiteX1" fmla="*/ 256223 w 256222"/>
                  <a:gd name="connsiteY1" fmla="*/ 305753 h 305752"/>
                  <a:gd name="connsiteX2" fmla="*/ 191453 w 256222"/>
                  <a:gd name="connsiteY2" fmla="*/ 305753 h 305752"/>
                  <a:gd name="connsiteX3" fmla="*/ 191453 w 256222"/>
                  <a:gd name="connsiteY3" fmla="*/ 128588 h 305752"/>
                  <a:gd name="connsiteX4" fmla="*/ 130493 w 256222"/>
                  <a:gd name="connsiteY4" fmla="*/ 60960 h 305752"/>
                  <a:gd name="connsiteX5" fmla="*/ 64770 w 256222"/>
                  <a:gd name="connsiteY5" fmla="*/ 125730 h 305752"/>
                  <a:gd name="connsiteX6" fmla="*/ 64770 w 256222"/>
                  <a:gd name="connsiteY6" fmla="*/ 305753 h 305752"/>
                  <a:gd name="connsiteX7" fmla="*/ 0 w 256222"/>
                  <a:gd name="connsiteY7" fmla="*/ 305753 h 305752"/>
                  <a:gd name="connsiteX8" fmla="*/ 0 w 256222"/>
                  <a:gd name="connsiteY8" fmla="*/ 7620 h 305752"/>
                  <a:gd name="connsiteX9" fmla="*/ 49530 w 256222"/>
                  <a:gd name="connsiteY9" fmla="*/ 7620 h 305752"/>
                  <a:gd name="connsiteX10" fmla="*/ 56198 w 256222"/>
                  <a:gd name="connsiteY10" fmla="*/ 51435 h 305752"/>
                  <a:gd name="connsiteX11" fmla="*/ 58103 w 256222"/>
                  <a:gd name="connsiteY11" fmla="*/ 51435 h 305752"/>
                  <a:gd name="connsiteX12" fmla="*/ 148590 w 256222"/>
                  <a:gd name="connsiteY12" fmla="*/ 0 h 305752"/>
                  <a:gd name="connsiteX13" fmla="*/ 256223 w 256222"/>
                  <a:gd name="connsiteY13" fmla="*/ 107632 h 30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222" h="305752">
                    <a:moveTo>
                      <a:pt x="256223" y="107632"/>
                    </a:moveTo>
                    <a:lnTo>
                      <a:pt x="256223" y="305753"/>
                    </a:lnTo>
                    <a:lnTo>
                      <a:pt x="191453" y="305753"/>
                    </a:lnTo>
                    <a:lnTo>
                      <a:pt x="191453" y="128588"/>
                    </a:lnTo>
                    <a:cubicBezTo>
                      <a:pt x="191453" y="82868"/>
                      <a:pt x="170498" y="60960"/>
                      <a:pt x="130493" y="60960"/>
                    </a:cubicBezTo>
                    <a:cubicBezTo>
                      <a:pt x="93345" y="60960"/>
                      <a:pt x="64770" y="88582"/>
                      <a:pt x="64770" y="125730"/>
                    </a:cubicBezTo>
                    <a:lnTo>
                      <a:pt x="64770" y="305753"/>
                    </a:lnTo>
                    <a:lnTo>
                      <a:pt x="0" y="305753"/>
                    </a:lnTo>
                    <a:lnTo>
                      <a:pt x="0" y="7620"/>
                    </a:lnTo>
                    <a:lnTo>
                      <a:pt x="49530" y="7620"/>
                    </a:lnTo>
                    <a:lnTo>
                      <a:pt x="56198" y="51435"/>
                    </a:lnTo>
                    <a:lnTo>
                      <a:pt x="58103" y="51435"/>
                    </a:lnTo>
                    <a:cubicBezTo>
                      <a:pt x="75248" y="23813"/>
                      <a:pt x="107633" y="0"/>
                      <a:pt x="148590" y="0"/>
                    </a:cubicBezTo>
                    <a:cubicBezTo>
                      <a:pt x="215265" y="953"/>
                      <a:pt x="256223" y="41910"/>
                      <a:pt x="256223" y="107632"/>
                    </a:cubicBezTo>
                    <a:close/>
                  </a:path>
                </a:pathLst>
              </a:custGeom>
              <a:solidFill>
                <a:schemeClr val="bg1"/>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0D4D23B4-834E-48B9-9703-DFF19642E759}"/>
                  </a:ext>
                </a:extLst>
              </p:cNvPr>
              <p:cNvSpPr/>
              <p:nvPr/>
            </p:nvSpPr>
            <p:spPr>
              <a:xfrm>
                <a:off x="6841807" y="3334702"/>
                <a:ext cx="278524" cy="312420"/>
              </a:xfrm>
              <a:custGeom>
                <a:avLst/>
                <a:gdLst>
                  <a:gd name="connsiteX0" fmla="*/ 277178 w 278524"/>
                  <a:gd name="connsiteY0" fmla="*/ 175260 h 312420"/>
                  <a:gd name="connsiteX1" fmla="*/ 62865 w 278524"/>
                  <a:gd name="connsiteY1" fmla="*/ 175260 h 312420"/>
                  <a:gd name="connsiteX2" fmla="*/ 163830 w 278524"/>
                  <a:gd name="connsiteY2" fmla="*/ 258128 h 312420"/>
                  <a:gd name="connsiteX3" fmla="*/ 260985 w 278524"/>
                  <a:gd name="connsiteY3" fmla="*/ 222885 h 312420"/>
                  <a:gd name="connsiteX4" fmla="*/ 260985 w 278524"/>
                  <a:gd name="connsiteY4" fmla="*/ 280987 h 312420"/>
                  <a:gd name="connsiteX5" fmla="*/ 157163 w 278524"/>
                  <a:gd name="connsiteY5" fmla="*/ 312420 h 312420"/>
                  <a:gd name="connsiteX6" fmla="*/ 0 w 278524"/>
                  <a:gd name="connsiteY6" fmla="*/ 157162 h 312420"/>
                  <a:gd name="connsiteX7" fmla="*/ 146685 w 278524"/>
                  <a:gd name="connsiteY7" fmla="*/ 0 h 312420"/>
                  <a:gd name="connsiteX8" fmla="*/ 278130 w 278524"/>
                  <a:gd name="connsiteY8" fmla="*/ 150495 h 312420"/>
                  <a:gd name="connsiteX9" fmla="*/ 277178 w 278524"/>
                  <a:gd name="connsiteY9" fmla="*/ 175260 h 312420"/>
                  <a:gd name="connsiteX10" fmla="*/ 217170 w 278524"/>
                  <a:gd name="connsiteY10" fmla="*/ 132398 h 312420"/>
                  <a:gd name="connsiteX11" fmla="*/ 145733 w 278524"/>
                  <a:gd name="connsiteY11" fmla="*/ 53340 h 312420"/>
                  <a:gd name="connsiteX12" fmla="*/ 61913 w 278524"/>
                  <a:gd name="connsiteY12" fmla="*/ 132398 h 312420"/>
                  <a:gd name="connsiteX13" fmla="*/ 217170 w 278524"/>
                  <a:gd name="connsiteY13" fmla="*/ 132398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8524" h="312420">
                    <a:moveTo>
                      <a:pt x="277178" y="175260"/>
                    </a:moveTo>
                    <a:lnTo>
                      <a:pt x="62865" y="175260"/>
                    </a:lnTo>
                    <a:cubicBezTo>
                      <a:pt x="71438" y="227648"/>
                      <a:pt x="111443" y="258128"/>
                      <a:pt x="163830" y="258128"/>
                    </a:cubicBezTo>
                    <a:cubicBezTo>
                      <a:pt x="198120" y="258128"/>
                      <a:pt x="231458" y="245745"/>
                      <a:pt x="260985" y="222885"/>
                    </a:cubicBezTo>
                    <a:lnTo>
                      <a:pt x="260985" y="280987"/>
                    </a:lnTo>
                    <a:cubicBezTo>
                      <a:pt x="230505" y="301943"/>
                      <a:pt x="195263" y="312420"/>
                      <a:pt x="157163" y="312420"/>
                    </a:cubicBezTo>
                    <a:cubicBezTo>
                      <a:pt x="59055" y="312420"/>
                      <a:pt x="0" y="248603"/>
                      <a:pt x="0" y="157162"/>
                    </a:cubicBezTo>
                    <a:cubicBezTo>
                      <a:pt x="0" y="61912"/>
                      <a:pt x="66675" y="0"/>
                      <a:pt x="146685" y="0"/>
                    </a:cubicBezTo>
                    <a:cubicBezTo>
                      <a:pt x="219075" y="0"/>
                      <a:pt x="278130" y="51435"/>
                      <a:pt x="278130" y="150495"/>
                    </a:cubicBezTo>
                    <a:cubicBezTo>
                      <a:pt x="279083" y="160020"/>
                      <a:pt x="278130" y="167640"/>
                      <a:pt x="277178" y="175260"/>
                    </a:cubicBezTo>
                    <a:close/>
                    <a:moveTo>
                      <a:pt x="217170" y="132398"/>
                    </a:moveTo>
                    <a:cubicBezTo>
                      <a:pt x="215265" y="79058"/>
                      <a:pt x="182880" y="53340"/>
                      <a:pt x="145733" y="53340"/>
                    </a:cubicBezTo>
                    <a:cubicBezTo>
                      <a:pt x="104775" y="53340"/>
                      <a:pt x="69533" y="83820"/>
                      <a:pt x="61913" y="132398"/>
                    </a:cubicBezTo>
                    <a:lnTo>
                      <a:pt x="217170" y="132398"/>
                    </a:lnTo>
                    <a:close/>
                  </a:path>
                </a:pathLst>
              </a:custGeom>
              <a:solidFill>
                <a:schemeClr val="bg1"/>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4F94C10F-FF11-42D9-AD5F-6CE557DE359F}"/>
                  </a:ext>
                </a:extLst>
              </p:cNvPr>
              <p:cNvSpPr/>
              <p:nvPr/>
            </p:nvSpPr>
            <p:spPr>
              <a:xfrm>
                <a:off x="7177087" y="3225165"/>
                <a:ext cx="256222" cy="422909"/>
              </a:xfrm>
              <a:custGeom>
                <a:avLst/>
                <a:gdLst>
                  <a:gd name="connsiteX0" fmla="*/ 114300 w 256222"/>
                  <a:gd name="connsiteY0" fmla="*/ 0 h 422909"/>
                  <a:gd name="connsiteX1" fmla="*/ 242888 w 256222"/>
                  <a:gd name="connsiteY1" fmla="*/ 109538 h 422909"/>
                  <a:gd name="connsiteX2" fmla="*/ 183832 w 256222"/>
                  <a:gd name="connsiteY2" fmla="*/ 201930 h 422909"/>
                  <a:gd name="connsiteX3" fmla="*/ 183832 w 256222"/>
                  <a:gd name="connsiteY3" fmla="*/ 203835 h 422909"/>
                  <a:gd name="connsiteX4" fmla="*/ 256222 w 256222"/>
                  <a:gd name="connsiteY4" fmla="*/ 304800 h 422909"/>
                  <a:gd name="connsiteX5" fmla="*/ 114300 w 256222"/>
                  <a:gd name="connsiteY5" fmla="*/ 422910 h 422909"/>
                  <a:gd name="connsiteX6" fmla="*/ 0 w 256222"/>
                  <a:gd name="connsiteY6" fmla="*/ 383858 h 422909"/>
                  <a:gd name="connsiteX7" fmla="*/ 0 w 256222"/>
                  <a:gd name="connsiteY7" fmla="*/ 315278 h 422909"/>
                  <a:gd name="connsiteX8" fmla="*/ 106680 w 256222"/>
                  <a:gd name="connsiteY8" fmla="*/ 362903 h 422909"/>
                  <a:gd name="connsiteX9" fmla="*/ 190500 w 256222"/>
                  <a:gd name="connsiteY9" fmla="*/ 297180 h 422909"/>
                  <a:gd name="connsiteX10" fmla="*/ 103822 w 256222"/>
                  <a:gd name="connsiteY10" fmla="*/ 232410 h 422909"/>
                  <a:gd name="connsiteX11" fmla="*/ 52388 w 256222"/>
                  <a:gd name="connsiteY11" fmla="*/ 232410 h 422909"/>
                  <a:gd name="connsiteX12" fmla="*/ 52388 w 256222"/>
                  <a:gd name="connsiteY12" fmla="*/ 180023 h 422909"/>
                  <a:gd name="connsiteX13" fmla="*/ 93345 w 256222"/>
                  <a:gd name="connsiteY13" fmla="*/ 180023 h 422909"/>
                  <a:gd name="connsiteX14" fmla="*/ 179070 w 256222"/>
                  <a:gd name="connsiteY14" fmla="*/ 118110 h 422909"/>
                  <a:gd name="connsiteX15" fmla="*/ 105728 w 256222"/>
                  <a:gd name="connsiteY15" fmla="*/ 57150 h 422909"/>
                  <a:gd name="connsiteX16" fmla="*/ 10478 w 256222"/>
                  <a:gd name="connsiteY16" fmla="*/ 98107 h 422909"/>
                  <a:gd name="connsiteX17" fmla="*/ 10478 w 256222"/>
                  <a:gd name="connsiteY17" fmla="*/ 34290 h 422909"/>
                  <a:gd name="connsiteX18" fmla="*/ 114300 w 256222"/>
                  <a:gd name="connsiteY18" fmla="*/ 0 h 42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6222" h="422909">
                    <a:moveTo>
                      <a:pt x="114300" y="0"/>
                    </a:moveTo>
                    <a:cubicBezTo>
                      <a:pt x="196215" y="0"/>
                      <a:pt x="242888" y="51435"/>
                      <a:pt x="242888" y="109538"/>
                    </a:cubicBezTo>
                    <a:cubicBezTo>
                      <a:pt x="242888" y="151448"/>
                      <a:pt x="220028" y="184785"/>
                      <a:pt x="183832" y="201930"/>
                    </a:cubicBezTo>
                    <a:lnTo>
                      <a:pt x="183832" y="203835"/>
                    </a:lnTo>
                    <a:cubicBezTo>
                      <a:pt x="221932" y="218123"/>
                      <a:pt x="256222" y="251460"/>
                      <a:pt x="256222" y="304800"/>
                    </a:cubicBezTo>
                    <a:cubicBezTo>
                      <a:pt x="256222" y="365760"/>
                      <a:pt x="206693" y="422910"/>
                      <a:pt x="114300" y="422910"/>
                    </a:cubicBezTo>
                    <a:cubicBezTo>
                      <a:pt x="68580" y="422910"/>
                      <a:pt x="30480" y="409575"/>
                      <a:pt x="0" y="383858"/>
                    </a:cubicBezTo>
                    <a:lnTo>
                      <a:pt x="0" y="315278"/>
                    </a:lnTo>
                    <a:cubicBezTo>
                      <a:pt x="25718" y="343853"/>
                      <a:pt x="61913" y="362903"/>
                      <a:pt x="106680" y="362903"/>
                    </a:cubicBezTo>
                    <a:cubicBezTo>
                      <a:pt x="157163" y="362903"/>
                      <a:pt x="190500" y="335280"/>
                      <a:pt x="190500" y="297180"/>
                    </a:cubicBezTo>
                    <a:cubicBezTo>
                      <a:pt x="190500" y="259080"/>
                      <a:pt x="159068" y="232410"/>
                      <a:pt x="103822" y="232410"/>
                    </a:cubicBezTo>
                    <a:lnTo>
                      <a:pt x="52388" y="232410"/>
                    </a:lnTo>
                    <a:lnTo>
                      <a:pt x="52388" y="180023"/>
                    </a:lnTo>
                    <a:lnTo>
                      <a:pt x="93345" y="180023"/>
                    </a:lnTo>
                    <a:cubicBezTo>
                      <a:pt x="151447" y="180023"/>
                      <a:pt x="179070" y="153353"/>
                      <a:pt x="179070" y="118110"/>
                    </a:cubicBezTo>
                    <a:cubicBezTo>
                      <a:pt x="179070" y="83820"/>
                      <a:pt x="152400" y="57150"/>
                      <a:pt x="105728" y="57150"/>
                    </a:cubicBezTo>
                    <a:cubicBezTo>
                      <a:pt x="66675" y="57150"/>
                      <a:pt x="32385" y="74295"/>
                      <a:pt x="10478" y="98107"/>
                    </a:cubicBezTo>
                    <a:lnTo>
                      <a:pt x="10478" y="34290"/>
                    </a:lnTo>
                    <a:cubicBezTo>
                      <a:pt x="33338" y="14288"/>
                      <a:pt x="70485" y="0"/>
                      <a:pt x="114300" y="0"/>
                    </a:cubicBezTo>
                    <a:close/>
                  </a:path>
                </a:pathLst>
              </a:custGeom>
              <a:solidFill>
                <a:schemeClr val="bg1"/>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5B99BBF2-5FB2-4B37-95EC-BD385046313E}"/>
                  </a:ext>
                </a:extLst>
              </p:cNvPr>
              <p:cNvSpPr/>
              <p:nvPr/>
            </p:nvSpPr>
            <p:spPr>
              <a:xfrm>
                <a:off x="7490459" y="3234690"/>
                <a:ext cx="293370" cy="414337"/>
              </a:xfrm>
              <a:custGeom>
                <a:avLst/>
                <a:gdLst>
                  <a:gd name="connsiteX0" fmla="*/ 293370 w 293370"/>
                  <a:gd name="connsiteY0" fmla="*/ 271462 h 414337"/>
                  <a:gd name="connsiteX1" fmla="*/ 146685 w 293370"/>
                  <a:gd name="connsiteY1" fmla="*/ 414337 h 414337"/>
                  <a:gd name="connsiteX2" fmla="*/ 0 w 293370"/>
                  <a:gd name="connsiteY2" fmla="*/ 273368 h 414337"/>
                  <a:gd name="connsiteX3" fmla="*/ 58103 w 293370"/>
                  <a:gd name="connsiteY3" fmla="*/ 143828 h 414337"/>
                  <a:gd name="connsiteX4" fmla="*/ 174308 w 293370"/>
                  <a:gd name="connsiteY4" fmla="*/ 0 h 414337"/>
                  <a:gd name="connsiteX5" fmla="*/ 252413 w 293370"/>
                  <a:gd name="connsiteY5" fmla="*/ 0 h 414337"/>
                  <a:gd name="connsiteX6" fmla="*/ 137160 w 293370"/>
                  <a:gd name="connsiteY6" fmla="*/ 142875 h 414337"/>
                  <a:gd name="connsiteX7" fmla="*/ 158115 w 293370"/>
                  <a:gd name="connsiteY7" fmla="*/ 141923 h 414337"/>
                  <a:gd name="connsiteX8" fmla="*/ 293370 w 293370"/>
                  <a:gd name="connsiteY8" fmla="*/ 271462 h 414337"/>
                  <a:gd name="connsiteX9" fmla="*/ 228600 w 293370"/>
                  <a:gd name="connsiteY9" fmla="*/ 273368 h 414337"/>
                  <a:gd name="connsiteX10" fmla="*/ 138113 w 293370"/>
                  <a:gd name="connsiteY10" fmla="*/ 189548 h 414337"/>
                  <a:gd name="connsiteX11" fmla="*/ 91440 w 293370"/>
                  <a:gd name="connsiteY11" fmla="*/ 199073 h 414337"/>
                  <a:gd name="connsiteX12" fmla="*/ 63818 w 293370"/>
                  <a:gd name="connsiteY12" fmla="*/ 271462 h 414337"/>
                  <a:gd name="connsiteX13" fmla="*/ 146685 w 293370"/>
                  <a:gd name="connsiteY13" fmla="*/ 354330 h 414337"/>
                  <a:gd name="connsiteX14" fmla="*/ 228600 w 293370"/>
                  <a:gd name="connsiteY14" fmla="*/ 273368 h 414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370" h="414337">
                    <a:moveTo>
                      <a:pt x="293370" y="271462"/>
                    </a:moveTo>
                    <a:cubicBezTo>
                      <a:pt x="293370" y="350520"/>
                      <a:pt x="233363" y="414337"/>
                      <a:pt x="146685" y="414337"/>
                    </a:cubicBezTo>
                    <a:cubicBezTo>
                      <a:pt x="60008" y="414337"/>
                      <a:pt x="0" y="350520"/>
                      <a:pt x="0" y="273368"/>
                    </a:cubicBezTo>
                    <a:cubicBezTo>
                      <a:pt x="0" y="225742"/>
                      <a:pt x="22860" y="185737"/>
                      <a:pt x="58103" y="143828"/>
                    </a:cubicBezTo>
                    <a:lnTo>
                      <a:pt x="174308" y="0"/>
                    </a:lnTo>
                    <a:lnTo>
                      <a:pt x="252413" y="0"/>
                    </a:lnTo>
                    <a:lnTo>
                      <a:pt x="137160" y="142875"/>
                    </a:lnTo>
                    <a:cubicBezTo>
                      <a:pt x="143828" y="141923"/>
                      <a:pt x="150495" y="141923"/>
                      <a:pt x="158115" y="141923"/>
                    </a:cubicBezTo>
                    <a:cubicBezTo>
                      <a:pt x="225743" y="140017"/>
                      <a:pt x="293370" y="193358"/>
                      <a:pt x="293370" y="271462"/>
                    </a:cubicBezTo>
                    <a:close/>
                    <a:moveTo>
                      <a:pt x="228600" y="273368"/>
                    </a:moveTo>
                    <a:cubicBezTo>
                      <a:pt x="228600" y="219075"/>
                      <a:pt x="184785" y="189548"/>
                      <a:pt x="138113" y="189548"/>
                    </a:cubicBezTo>
                    <a:cubicBezTo>
                      <a:pt x="121920" y="189548"/>
                      <a:pt x="106680" y="192405"/>
                      <a:pt x="91440" y="199073"/>
                    </a:cubicBezTo>
                    <a:cubicBezTo>
                      <a:pt x="73343" y="223837"/>
                      <a:pt x="63818" y="244792"/>
                      <a:pt x="63818" y="271462"/>
                    </a:cubicBezTo>
                    <a:cubicBezTo>
                      <a:pt x="63818" y="315278"/>
                      <a:pt x="98108" y="354330"/>
                      <a:pt x="146685" y="354330"/>
                    </a:cubicBezTo>
                    <a:cubicBezTo>
                      <a:pt x="195263" y="355283"/>
                      <a:pt x="228600" y="316230"/>
                      <a:pt x="228600" y="273368"/>
                    </a:cubicBezTo>
                    <a:close/>
                  </a:path>
                </a:pathLst>
              </a:custGeom>
              <a:solidFill>
                <a:schemeClr val="bg1"/>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FAFDBCB0-78E4-45D2-AD64-DA9E05A6C9C0}"/>
                  </a:ext>
                </a:extLst>
              </p:cNvPr>
              <p:cNvSpPr/>
              <p:nvPr/>
            </p:nvSpPr>
            <p:spPr>
              <a:xfrm>
                <a:off x="7837169" y="3225165"/>
                <a:ext cx="316230" cy="422909"/>
              </a:xfrm>
              <a:custGeom>
                <a:avLst/>
                <a:gdLst>
                  <a:gd name="connsiteX0" fmla="*/ 316230 w 316230"/>
                  <a:gd name="connsiteY0" fmla="*/ 211455 h 422909"/>
                  <a:gd name="connsiteX1" fmla="*/ 158115 w 316230"/>
                  <a:gd name="connsiteY1" fmla="*/ 422910 h 422909"/>
                  <a:gd name="connsiteX2" fmla="*/ 0 w 316230"/>
                  <a:gd name="connsiteY2" fmla="*/ 211455 h 422909"/>
                  <a:gd name="connsiteX3" fmla="*/ 158115 w 316230"/>
                  <a:gd name="connsiteY3" fmla="*/ 0 h 422909"/>
                  <a:gd name="connsiteX4" fmla="*/ 316230 w 316230"/>
                  <a:gd name="connsiteY4" fmla="*/ 211455 h 422909"/>
                  <a:gd name="connsiteX5" fmla="*/ 65723 w 316230"/>
                  <a:gd name="connsiteY5" fmla="*/ 211455 h 422909"/>
                  <a:gd name="connsiteX6" fmla="*/ 158115 w 316230"/>
                  <a:gd name="connsiteY6" fmla="*/ 361950 h 422909"/>
                  <a:gd name="connsiteX7" fmla="*/ 251460 w 316230"/>
                  <a:gd name="connsiteY7" fmla="*/ 211455 h 422909"/>
                  <a:gd name="connsiteX8" fmla="*/ 158115 w 316230"/>
                  <a:gd name="connsiteY8" fmla="*/ 60007 h 422909"/>
                  <a:gd name="connsiteX9" fmla="*/ 65723 w 316230"/>
                  <a:gd name="connsiteY9" fmla="*/ 211455 h 42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6230" h="422909">
                    <a:moveTo>
                      <a:pt x="316230" y="211455"/>
                    </a:moveTo>
                    <a:cubicBezTo>
                      <a:pt x="316230" y="342900"/>
                      <a:pt x="244793" y="422910"/>
                      <a:pt x="158115" y="422910"/>
                    </a:cubicBezTo>
                    <a:cubicBezTo>
                      <a:pt x="70485" y="422910"/>
                      <a:pt x="0" y="342900"/>
                      <a:pt x="0" y="211455"/>
                    </a:cubicBezTo>
                    <a:cubicBezTo>
                      <a:pt x="0" y="80010"/>
                      <a:pt x="70485" y="0"/>
                      <a:pt x="158115" y="0"/>
                    </a:cubicBezTo>
                    <a:cubicBezTo>
                      <a:pt x="244793" y="0"/>
                      <a:pt x="316230" y="80010"/>
                      <a:pt x="316230" y="211455"/>
                    </a:cubicBezTo>
                    <a:close/>
                    <a:moveTo>
                      <a:pt x="65723" y="211455"/>
                    </a:moveTo>
                    <a:cubicBezTo>
                      <a:pt x="65723" y="307658"/>
                      <a:pt x="106680" y="361950"/>
                      <a:pt x="158115" y="361950"/>
                    </a:cubicBezTo>
                    <a:cubicBezTo>
                      <a:pt x="208598" y="361950"/>
                      <a:pt x="251460" y="306705"/>
                      <a:pt x="251460" y="211455"/>
                    </a:cubicBezTo>
                    <a:cubicBezTo>
                      <a:pt x="251460" y="116205"/>
                      <a:pt x="208598" y="60007"/>
                      <a:pt x="158115" y="60007"/>
                    </a:cubicBezTo>
                    <a:cubicBezTo>
                      <a:pt x="106680" y="60007"/>
                      <a:pt x="65723" y="116205"/>
                      <a:pt x="65723" y="211455"/>
                    </a:cubicBezTo>
                    <a:close/>
                  </a:path>
                </a:pathLst>
              </a:custGeom>
              <a:solidFill>
                <a:schemeClr val="bg1"/>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D7817985-AC06-48B9-934D-DC91F2D26E6F}"/>
                  </a:ext>
                </a:extLst>
              </p:cNvPr>
              <p:cNvSpPr/>
              <p:nvPr/>
            </p:nvSpPr>
            <p:spPr>
              <a:xfrm>
                <a:off x="5005387" y="3209925"/>
                <a:ext cx="76200" cy="73342"/>
              </a:xfrm>
              <a:custGeom>
                <a:avLst/>
                <a:gdLst>
                  <a:gd name="connsiteX0" fmla="*/ 0 w 76200"/>
                  <a:gd name="connsiteY0" fmla="*/ 37147 h 73342"/>
                  <a:gd name="connsiteX1" fmla="*/ 38100 w 76200"/>
                  <a:gd name="connsiteY1" fmla="*/ 0 h 73342"/>
                  <a:gd name="connsiteX2" fmla="*/ 76200 w 76200"/>
                  <a:gd name="connsiteY2" fmla="*/ 37147 h 73342"/>
                  <a:gd name="connsiteX3" fmla="*/ 38100 w 76200"/>
                  <a:gd name="connsiteY3" fmla="*/ 73343 h 73342"/>
                  <a:gd name="connsiteX4" fmla="*/ 0 w 76200"/>
                  <a:gd name="connsiteY4" fmla="*/ 37147 h 7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3342">
                    <a:moveTo>
                      <a:pt x="0" y="37147"/>
                    </a:moveTo>
                    <a:cubicBezTo>
                      <a:pt x="0" y="16193"/>
                      <a:pt x="16192" y="0"/>
                      <a:pt x="38100" y="0"/>
                    </a:cubicBezTo>
                    <a:cubicBezTo>
                      <a:pt x="60008" y="0"/>
                      <a:pt x="76200" y="16193"/>
                      <a:pt x="76200" y="37147"/>
                    </a:cubicBezTo>
                    <a:cubicBezTo>
                      <a:pt x="76200" y="58103"/>
                      <a:pt x="60008" y="73343"/>
                      <a:pt x="38100" y="73343"/>
                    </a:cubicBezTo>
                    <a:cubicBezTo>
                      <a:pt x="16192" y="73343"/>
                      <a:pt x="0" y="58103"/>
                      <a:pt x="0" y="37147"/>
                    </a:cubicBezTo>
                    <a:close/>
                  </a:path>
                </a:pathLst>
              </a:custGeom>
              <a:solidFill>
                <a:schemeClr val="bg1"/>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09EF3B7F-1B83-4A86-B1FA-07AD53589936}"/>
                  </a:ext>
                </a:extLst>
              </p:cNvPr>
              <p:cNvSpPr/>
              <p:nvPr/>
            </p:nvSpPr>
            <p:spPr>
              <a:xfrm>
                <a:off x="6368415" y="3209925"/>
                <a:ext cx="76200" cy="73342"/>
              </a:xfrm>
              <a:custGeom>
                <a:avLst/>
                <a:gdLst>
                  <a:gd name="connsiteX0" fmla="*/ 0 w 76200"/>
                  <a:gd name="connsiteY0" fmla="*/ 37147 h 73342"/>
                  <a:gd name="connsiteX1" fmla="*/ 38100 w 76200"/>
                  <a:gd name="connsiteY1" fmla="*/ 0 h 73342"/>
                  <a:gd name="connsiteX2" fmla="*/ 76200 w 76200"/>
                  <a:gd name="connsiteY2" fmla="*/ 37147 h 73342"/>
                  <a:gd name="connsiteX3" fmla="*/ 38100 w 76200"/>
                  <a:gd name="connsiteY3" fmla="*/ 73343 h 73342"/>
                  <a:gd name="connsiteX4" fmla="*/ 0 w 76200"/>
                  <a:gd name="connsiteY4" fmla="*/ 37147 h 7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3342">
                    <a:moveTo>
                      <a:pt x="0" y="37147"/>
                    </a:moveTo>
                    <a:cubicBezTo>
                      <a:pt x="0" y="16193"/>
                      <a:pt x="16192" y="0"/>
                      <a:pt x="38100" y="0"/>
                    </a:cubicBezTo>
                    <a:cubicBezTo>
                      <a:pt x="60007" y="0"/>
                      <a:pt x="76200" y="16193"/>
                      <a:pt x="76200" y="37147"/>
                    </a:cubicBezTo>
                    <a:cubicBezTo>
                      <a:pt x="76200" y="58103"/>
                      <a:pt x="60007" y="73343"/>
                      <a:pt x="38100" y="73343"/>
                    </a:cubicBezTo>
                    <a:cubicBezTo>
                      <a:pt x="16192" y="73343"/>
                      <a:pt x="0" y="58103"/>
                      <a:pt x="0" y="37147"/>
                    </a:cubicBezTo>
                    <a:close/>
                  </a:path>
                </a:pathLst>
              </a:custGeom>
              <a:solidFill>
                <a:schemeClr val="bg1"/>
              </a:solidFill>
              <a:ln w="9525" cap="flat">
                <a:noFill/>
                <a:prstDash val="solid"/>
                <a:miter/>
              </a:ln>
            </p:spPr>
            <p:txBody>
              <a:bodyPr rtlCol="0" anchor="ctr"/>
              <a:lstStyle/>
              <a:p>
                <a:endParaRPr lang="en-US"/>
              </a:p>
            </p:txBody>
          </p:sp>
        </p:grpSp>
        <p:grpSp>
          <p:nvGrpSpPr>
            <p:cNvPr id="26" name="Graphic 42">
              <a:extLst>
                <a:ext uri="{FF2B5EF4-FFF2-40B4-BE49-F238E27FC236}">
                  <a16:creationId xmlns:a16="http://schemas.microsoft.com/office/drawing/2014/main" id="{222B53C8-03AD-4621-A178-6AC923EB0F26}"/>
                </a:ext>
              </a:extLst>
            </p:cNvPr>
            <p:cNvGrpSpPr/>
            <p:nvPr/>
          </p:nvGrpSpPr>
          <p:grpSpPr>
            <a:xfrm>
              <a:off x="4256365" y="3267075"/>
              <a:ext cx="330279" cy="329922"/>
              <a:chOff x="4256365" y="3267075"/>
              <a:chExt cx="330279" cy="329922"/>
            </a:xfrm>
            <a:solidFill>
              <a:srgbClr val="C8FA36"/>
            </a:solidFill>
          </p:grpSpPr>
          <p:sp>
            <p:nvSpPr>
              <p:cNvPr id="37" name="Freeform: Shape 36">
                <a:extLst>
                  <a:ext uri="{FF2B5EF4-FFF2-40B4-BE49-F238E27FC236}">
                    <a16:creationId xmlns:a16="http://schemas.microsoft.com/office/drawing/2014/main" id="{12155FA0-0545-4CD0-BD9F-86DEA80E8164}"/>
                  </a:ext>
                </a:extLst>
              </p:cNvPr>
              <p:cNvSpPr/>
              <p:nvPr/>
            </p:nvSpPr>
            <p:spPr>
              <a:xfrm>
                <a:off x="4256365" y="3267075"/>
                <a:ext cx="330279" cy="329922"/>
              </a:xfrm>
              <a:custGeom>
                <a:avLst/>
                <a:gdLst>
                  <a:gd name="connsiteX0" fmla="*/ 297537 w 330279"/>
                  <a:gd name="connsiteY0" fmla="*/ 66675 h 329922"/>
                  <a:gd name="connsiteX1" fmla="*/ 266105 w 330279"/>
                  <a:gd name="connsiteY1" fmla="*/ 61913 h 329922"/>
                  <a:gd name="connsiteX2" fmla="*/ 261342 w 330279"/>
                  <a:gd name="connsiteY2" fmla="*/ 93345 h 329922"/>
                  <a:gd name="connsiteX3" fmla="*/ 277535 w 330279"/>
                  <a:gd name="connsiteY3" fmla="*/ 125730 h 329922"/>
                  <a:gd name="connsiteX4" fmla="*/ 202287 w 330279"/>
                  <a:gd name="connsiteY4" fmla="*/ 276225 h 329922"/>
                  <a:gd name="connsiteX5" fmla="*/ 51792 w 330279"/>
                  <a:gd name="connsiteY5" fmla="*/ 200977 h 329922"/>
                  <a:gd name="connsiteX6" fmla="*/ 127040 w 330279"/>
                  <a:gd name="connsiteY6" fmla="*/ 50482 h 329922"/>
                  <a:gd name="connsiteX7" fmla="*/ 143232 w 330279"/>
                  <a:gd name="connsiteY7" fmla="*/ 46672 h 329922"/>
                  <a:gd name="connsiteX8" fmla="*/ 143232 w 330279"/>
                  <a:gd name="connsiteY8" fmla="*/ 46672 h 329922"/>
                  <a:gd name="connsiteX9" fmla="*/ 162282 w 330279"/>
                  <a:gd name="connsiteY9" fmla="*/ 44768 h 329922"/>
                  <a:gd name="connsiteX10" fmla="*/ 168950 w 330279"/>
                  <a:gd name="connsiteY10" fmla="*/ 43815 h 329922"/>
                  <a:gd name="connsiteX11" fmla="*/ 184190 w 330279"/>
                  <a:gd name="connsiteY11" fmla="*/ 21907 h 329922"/>
                  <a:gd name="connsiteX12" fmla="*/ 161330 w 330279"/>
                  <a:gd name="connsiteY12" fmla="*/ 0 h 329922"/>
                  <a:gd name="connsiteX13" fmla="*/ 134660 w 330279"/>
                  <a:gd name="connsiteY13" fmla="*/ 2857 h 329922"/>
                  <a:gd name="connsiteX14" fmla="*/ 134660 w 330279"/>
                  <a:gd name="connsiteY14" fmla="*/ 2857 h 329922"/>
                  <a:gd name="connsiteX15" fmla="*/ 112752 w 330279"/>
                  <a:gd name="connsiteY15" fmla="*/ 8572 h 329922"/>
                  <a:gd name="connsiteX16" fmla="*/ 17502 w 330279"/>
                  <a:gd name="connsiteY16" fmla="*/ 91440 h 329922"/>
                  <a:gd name="connsiteX17" fmla="*/ 8930 w 330279"/>
                  <a:gd name="connsiteY17" fmla="*/ 217170 h 329922"/>
                  <a:gd name="connsiteX18" fmla="*/ 91797 w 330279"/>
                  <a:gd name="connsiteY18" fmla="*/ 312420 h 329922"/>
                  <a:gd name="connsiteX19" fmla="*/ 217527 w 330279"/>
                  <a:gd name="connsiteY19" fmla="*/ 320993 h 329922"/>
                  <a:gd name="connsiteX20" fmla="*/ 312777 w 330279"/>
                  <a:gd name="connsiteY20" fmla="*/ 238125 h 329922"/>
                  <a:gd name="connsiteX21" fmla="*/ 321350 w 330279"/>
                  <a:gd name="connsiteY21" fmla="*/ 112395 h 329922"/>
                  <a:gd name="connsiteX22" fmla="*/ 297537 w 330279"/>
                  <a:gd name="connsiteY22" fmla="*/ 66675 h 32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0279" h="329922">
                    <a:moveTo>
                      <a:pt x="297537" y="66675"/>
                    </a:moveTo>
                    <a:cubicBezTo>
                      <a:pt x="289917" y="56197"/>
                      <a:pt x="275630" y="54293"/>
                      <a:pt x="266105" y="61913"/>
                    </a:cubicBezTo>
                    <a:cubicBezTo>
                      <a:pt x="255627" y="69532"/>
                      <a:pt x="253722" y="83820"/>
                      <a:pt x="261342" y="93345"/>
                    </a:cubicBezTo>
                    <a:cubicBezTo>
                      <a:pt x="268010" y="102870"/>
                      <a:pt x="273725" y="114300"/>
                      <a:pt x="277535" y="125730"/>
                    </a:cubicBezTo>
                    <a:cubicBezTo>
                      <a:pt x="298490" y="187643"/>
                      <a:pt x="265152" y="255270"/>
                      <a:pt x="202287" y="276225"/>
                    </a:cubicBezTo>
                    <a:cubicBezTo>
                      <a:pt x="139422" y="297180"/>
                      <a:pt x="72747" y="263843"/>
                      <a:pt x="51792" y="200977"/>
                    </a:cubicBezTo>
                    <a:cubicBezTo>
                      <a:pt x="30837" y="138113"/>
                      <a:pt x="64175" y="71438"/>
                      <a:pt x="127040" y="50482"/>
                    </a:cubicBezTo>
                    <a:cubicBezTo>
                      <a:pt x="132755" y="48578"/>
                      <a:pt x="137517" y="47625"/>
                      <a:pt x="143232" y="46672"/>
                    </a:cubicBezTo>
                    <a:cubicBezTo>
                      <a:pt x="143232" y="46672"/>
                      <a:pt x="143232" y="46672"/>
                      <a:pt x="143232" y="46672"/>
                    </a:cubicBezTo>
                    <a:cubicBezTo>
                      <a:pt x="149900" y="45720"/>
                      <a:pt x="155615" y="44768"/>
                      <a:pt x="162282" y="44768"/>
                    </a:cubicBezTo>
                    <a:cubicBezTo>
                      <a:pt x="164187" y="44768"/>
                      <a:pt x="167045" y="44768"/>
                      <a:pt x="168950" y="43815"/>
                    </a:cubicBezTo>
                    <a:cubicBezTo>
                      <a:pt x="178475" y="40957"/>
                      <a:pt x="184190" y="32385"/>
                      <a:pt x="184190" y="21907"/>
                    </a:cubicBezTo>
                    <a:cubicBezTo>
                      <a:pt x="184190" y="9525"/>
                      <a:pt x="173712" y="0"/>
                      <a:pt x="161330" y="0"/>
                    </a:cubicBezTo>
                    <a:cubicBezTo>
                      <a:pt x="152757" y="0"/>
                      <a:pt x="143232" y="953"/>
                      <a:pt x="134660" y="2857"/>
                    </a:cubicBezTo>
                    <a:cubicBezTo>
                      <a:pt x="134660" y="2857"/>
                      <a:pt x="134660" y="2857"/>
                      <a:pt x="134660" y="2857"/>
                    </a:cubicBezTo>
                    <a:cubicBezTo>
                      <a:pt x="127040" y="3810"/>
                      <a:pt x="119420" y="5715"/>
                      <a:pt x="112752" y="8572"/>
                    </a:cubicBezTo>
                    <a:cubicBezTo>
                      <a:pt x="70842" y="22860"/>
                      <a:pt x="37505" y="51435"/>
                      <a:pt x="17502" y="91440"/>
                    </a:cubicBezTo>
                    <a:cubicBezTo>
                      <a:pt x="-2500" y="130493"/>
                      <a:pt x="-5358" y="175260"/>
                      <a:pt x="8930" y="217170"/>
                    </a:cubicBezTo>
                    <a:cubicBezTo>
                      <a:pt x="23217" y="259080"/>
                      <a:pt x="51792" y="292418"/>
                      <a:pt x="91797" y="312420"/>
                    </a:cubicBezTo>
                    <a:cubicBezTo>
                      <a:pt x="130850" y="332423"/>
                      <a:pt x="175617" y="335280"/>
                      <a:pt x="217527" y="320993"/>
                    </a:cubicBezTo>
                    <a:cubicBezTo>
                      <a:pt x="259437" y="306705"/>
                      <a:pt x="292775" y="278130"/>
                      <a:pt x="312777" y="238125"/>
                    </a:cubicBezTo>
                    <a:cubicBezTo>
                      <a:pt x="332780" y="199073"/>
                      <a:pt x="335637" y="154305"/>
                      <a:pt x="321350" y="112395"/>
                    </a:cubicBezTo>
                    <a:cubicBezTo>
                      <a:pt x="315635" y="95250"/>
                      <a:pt x="308015" y="80010"/>
                      <a:pt x="297537" y="66675"/>
                    </a:cubicBezTo>
                    <a:close/>
                  </a:path>
                </a:pathLst>
              </a:custGeom>
              <a:solidFill>
                <a:srgbClr val="C8FA36"/>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A7A40A80-AB0C-404B-8AD0-84AEE5FAEB0A}"/>
                  </a:ext>
                </a:extLst>
              </p:cNvPr>
              <p:cNvSpPr/>
              <p:nvPr/>
            </p:nvSpPr>
            <p:spPr>
              <a:xfrm>
                <a:off x="4461510" y="3281362"/>
                <a:ext cx="45719" cy="45719"/>
              </a:xfrm>
              <a:custGeom>
                <a:avLst/>
                <a:gdLst>
                  <a:gd name="connsiteX0" fmla="*/ 45720 w 45719"/>
                  <a:gd name="connsiteY0" fmla="*/ 22860 h 45719"/>
                  <a:gd name="connsiteX1" fmla="*/ 22860 w 45719"/>
                  <a:gd name="connsiteY1" fmla="*/ 45720 h 45719"/>
                  <a:gd name="connsiteX2" fmla="*/ 0 w 45719"/>
                  <a:gd name="connsiteY2" fmla="*/ 22860 h 45719"/>
                  <a:gd name="connsiteX3" fmla="*/ 22860 w 45719"/>
                  <a:gd name="connsiteY3" fmla="*/ 0 h 45719"/>
                  <a:gd name="connsiteX4" fmla="*/ 45720 w 45719"/>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C8FA36"/>
              </a:solidFill>
              <a:ln w="9525" cap="flat">
                <a:noFill/>
                <a:prstDash val="solid"/>
                <a:miter/>
              </a:ln>
            </p:spPr>
            <p:txBody>
              <a:bodyPr rtlCol="0" anchor="ctr"/>
              <a:lstStyle/>
              <a:p>
                <a:endParaRPr lang="en-US"/>
              </a:p>
            </p:txBody>
          </p:sp>
        </p:grpSp>
        <p:sp>
          <p:nvSpPr>
            <p:cNvPr id="27" name="Freeform: Shape 26">
              <a:extLst>
                <a:ext uri="{FF2B5EF4-FFF2-40B4-BE49-F238E27FC236}">
                  <a16:creationId xmlns:a16="http://schemas.microsoft.com/office/drawing/2014/main" id="{8DF6525E-46CC-4F1B-8344-7FC884CDF32B}"/>
                </a:ext>
              </a:extLst>
            </p:cNvPr>
            <p:cNvSpPr/>
            <p:nvPr/>
          </p:nvSpPr>
          <p:spPr>
            <a:xfrm>
              <a:off x="4366260" y="3375660"/>
              <a:ext cx="110489" cy="110489"/>
            </a:xfrm>
            <a:custGeom>
              <a:avLst/>
              <a:gdLst>
                <a:gd name="connsiteX0" fmla="*/ 110490 w 110489"/>
                <a:gd name="connsiteY0" fmla="*/ 55245 h 110489"/>
                <a:gd name="connsiteX1" fmla="*/ 55245 w 110489"/>
                <a:gd name="connsiteY1" fmla="*/ 110490 h 110489"/>
                <a:gd name="connsiteX2" fmla="*/ 0 w 110489"/>
                <a:gd name="connsiteY2" fmla="*/ 55245 h 110489"/>
                <a:gd name="connsiteX3" fmla="*/ 55245 w 110489"/>
                <a:gd name="connsiteY3" fmla="*/ 0 h 110489"/>
                <a:gd name="connsiteX4" fmla="*/ 110490 w 110489"/>
                <a:gd name="connsiteY4" fmla="*/ 55245 h 110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89" h="110489">
                  <a:moveTo>
                    <a:pt x="110490" y="55245"/>
                  </a:moveTo>
                  <a:cubicBezTo>
                    <a:pt x="110490" y="85756"/>
                    <a:pt x="85756" y="110490"/>
                    <a:pt x="55245" y="110490"/>
                  </a:cubicBezTo>
                  <a:cubicBezTo>
                    <a:pt x="24734" y="110490"/>
                    <a:pt x="0" y="85756"/>
                    <a:pt x="0" y="55245"/>
                  </a:cubicBezTo>
                  <a:cubicBezTo>
                    <a:pt x="0" y="24734"/>
                    <a:pt x="24734" y="0"/>
                    <a:pt x="55245" y="0"/>
                  </a:cubicBezTo>
                  <a:cubicBezTo>
                    <a:pt x="85756" y="0"/>
                    <a:pt x="110490" y="24734"/>
                    <a:pt x="110490" y="55245"/>
                  </a:cubicBezTo>
                  <a:close/>
                </a:path>
              </a:pathLst>
            </a:custGeom>
            <a:solidFill>
              <a:schemeClr val="bg1"/>
            </a:solidFill>
            <a:ln w="9525" cap="flat">
              <a:noFill/>
              <a:prstDash val="solid"/>
              <a:miter/>
            </a:ln>
          </p:spPr>
          <p:txBody>
            <a:bodyPr rtlCol="0" anchor="ctr"/>
            <a:lstStyle/>
            <a:p>
              <a:endParaRPr lang="en-US"/>
            </a:p>
          </p:txBody>
        </p:sp>
        <p:grpSp>
          <p:nvGrpSpPr>
            <p:cNvPr id="28" name="Graphic 42">
              <a:extLst>
                <a:ext uri="{FF2B5EF4-FFF2-40B4-BE49-F238E27FC236}">
                  <a16:creationId xmlns:a16="http://schemas.microsoft.com/office/drawing/2014/main" id="{A4FC9DB8-607B-4326-8E9D-D1FF2F75530F}"/>
                </a:ext>
              </a:extLst>
            </p:cNvPr>
            <p:cNvGrpSpPr/>
            <p:nvPr/>
          </p:nvGrpSpPr>
          <p:grpSpPr>
            <a:xfrm>
              <a:off x="4185165" y="3192660"/>
              <a:ext cx="472887" cy="472678"/>
              <a:chOff x="4185165" y="3192660"/>
              <a:chExt cx="472887" cy="472678"/>
            </a:xfrm>
            <a:solidFill>
              <a:srgbClr val="45C58E"/>
            </a:solidFill>
          </p:grpSpPr>
          <p:sp>
            <p:nvSpPr>
              <p:cNvPr id="35" name="Freeform: Shape 34">
                <a:extLst>
                  <a:ext uri="{FF2B5EF4-FFF2-40B4-BE49-F238E27FC236}">
                    <a16:creationId xmlns:a16="http://schemas.microsoft.com/office/drawing/2014/main" id="{8A188CE9-37B1-44A7-A24D-337C87963CD5}"/>
                  </a:ext>
                </a:extLst>
              </p:cNvPr>
              <p:cNvSpPr/>
              <p:nvPr/>
            </p:nvSpPr>
            <p:spPr>
              <a:xfrm>
                <a:off x="4185165" y="3192660"/>
                <a:ext cx="472887" cy="472678"/>
              </a:xfrm>
              <a:custGeom>
                <a:avLst/>
                <a:gdLst>
                  <a:gd name="connsiteX0" fmla="*/ 471607 w 472887"/>
                  <a:gd name="connsiteY0" fmla="*/ 217289 h 472678"/>
                  <a:gd name="connsiteX1" fmla="*/ 446842 w 472887"/>
                  <a:gd name="connsiteY1" fmla="*/ 197287 h 472678"/>
                  <a:gd name="connsiteX2" fmla="*/ 426839 w 472887"/>
                  <a:gd name="connsiteY2" fmla="*/ 222052 h 472678"/>
                  <a:gd name="connsiteX3" fmla="*/ 416362 w 472887"/>
                  <a:gd name="connsiteY3" fmla="*/ 303967 h 472678"/>
                  <a:gd name="connsiteX4" fmla="*/ 317302 w 472887"/>
                  <a:gd name="connsiteY4" fmla="*/ 412552 h 472678"/>
                  <a:gd name="connsiteX5" fmla="*/ 170617 w 472887"/>
                  <a:gd name="connsiteY5" fmla="*/ 419219 h 472678"/>
                  <a:gd name="connsiteX6" fmla="*/ 62032 w 472887"/>
                  <a:gd name="connsiteY6" fmla="*/ 320159 h 472678"/>
                  <a:gd name="connsiteX7" fmla="*/ 55364 w 472887"/>
                  <a:gd name="connsiteY7" fmla="*/ 173474 h 472678"/>
                  <a:gd name="connsiteX8" fmla="*/ 154424 w 472887"/>
                  <a:gd name="connsiteY8" fmla="*/ 64889 h 472678"/>
                  <a:gd name="connsiteX9" fmla="*/ 301109 w 472887"/>
                  <a:gd name="connsiteY9" fmla="*/ 58222 h 472678"/>
                  <a:gd name="connsiteX10" fmla="*/ 370642 w 472887"/>
                  <a:gd name="connsiteY10" fmla="*/ 102037 h 472678"/>
                  <a:gd name="connsiteX11" fmla="*/ 379214 w 472887"/>
                  <a:gd name="connsiteY11" fmla="*/ 106799 h 472678"/>
                  <a:gd name="connsiteX12" fmla="*/ 403027 w 472887"/>
                  <a:gd name="connsiteY12" fmla="*/ 101084 h 472678"/>
                  <a:gd name="connsiteX13" fmla="*/ 403027 w 472887"/>
                  <a:gd name="connsiteY13" fmla="*/ 68699 h 472678"/>
                  <a:gd name="connsiteX14" fmla="*/ 317302 w 472887"/>
                  <a:gd name="connsiteY14" fmla="*/ 14407 h 472678"/>
                  <a:gd name="connsiteX15" fmla="*/ 223957 w 472887"/>
                  <a:gd name="connsiteY15" fmla="*/ 119 h 472678"/>
                  <a:gd name="connsiteX16" fmla="*/ 136327 w 472887"/>
                  <a:gd name="connsiteY16" fmla="*/ 22027 h 472678"/>
                  <a:gd name="connsiteX17" fmla="*/ 62984 w 472887"/>
                  <a:gd name="connsiteY17" fmla="*/ 75367 h 472678"/>
                  <a:gd name="connsiteX18" fmla="*/ 14407 w 472887"/>
                  <a:gd name="connsiteY18" fmla="*/ 155377 h 472678"/>
                  <a:gd name="connsiteX19" fmla="*/ 119 w 472887"/>
                  <a:gd name="connsiteY19" fmla="*/ 248722 h 472678"/>
                  <a:gd name="connsiteX20" fmla="*/ 22027 w 472887"/>
                  <a:gd name="connsiteY20" fmla="*/ 336352 h 472678"/>
                  <a:gd name="connsiteX21" fmla="*/ 75367 w 472887"/>
                  <a:gd name="connsiteY21" fmla="*/ 409694 h 472678"/>
                  <a:gd name="connsiteX22" fmla="*/ 155377 w 472887"/>
                  <a:gd name="connsiteY22" fmla="*/ 458272 h 472678"/>
                  <a:gd name="connsiteX23" fmla="*/ 248722 w 472887"/>
                  <a:gd name="connsiteY23" fmla="*/ 472559 h 472678"/>
                  <a:gd name="connsiteX24" fmla="*/ 336352 w 472887"/>
                  <a:gd name="connsiteY24" fmla="*/ 450652 h 472678"/>
                  <a:gd name="connsiteX25" fmla="*/ 409694 w 472887"/>
                  <a:gd name="connsiteY25" fmla="*/ 397312 h 472678"/>
                  <a:gd name="connsiteX26" fmla="*/ 458272 w 472887"/>
                  <a:gd name="connsiteY26" fmla="*/ 317302 h 472678"/>
                  <a:gd name="connsiteX27" fmla="*/ 471607 w 472887"/>
                  <a:gd name="connsiteY27" fmla="*/ 217289 h 47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2887" h="472678">
                    <a:moveTo>
                      <a:pt x="471607" y="217289"/>
                    </a:moveTo>
                    <a:cubicBezTo>
                      <a:pt x="470654" y="204907"/>
                      <a:pt x="459224" y="195382"/>
                      <a:pt x="446842" y="197287"/>
                    </a:cubicBezTo>
                    <a:cubicBezTo>
                      <a:pt x="434459" y="198239"/>
                      <a:pt x="424934" y="209669"/>
                      <a:pt x="426839" y="222052"/>
                    </a:cubicBezTo>
                    <a:cubicBezTo>
                      <a:pt x="429697" y="249674"/>
                      <a:pt x="425887" y="277297"/>
                      <a:pt x="416362" y="303967"/>
                    </a:cubicBezTo>
                    <a:cubicBezTo>
                      <a:pt x="399217" y="351592"/>
                      <a:pt x="363974" y="390644"/>
                      <a:pt x="317302" y="412552"/>
                    </a:cubicBezTo>
                    <a:cubicBezTo>
                      <a:pt x="270629" y="434459"/>
                      <a:pt x="219194" y="436364"/>
                      <a:pt x="170617" y="419219"/>
                    </a:cubicBezTo>
                    <a:cubicBezTo>
                      <a:pt x="122992" y="402074"/>
                      <a:pt x="83939" y="366832"/>
                      <a:pt x="62032" y="320159"/>
                    </a:cubicBezTo>
                    <a:cubicBezTo>
                      <a:pt x="40124" y="273487"/>
                      <a:pt x="38219" y="222052"/>
                      <a:pt x="55364" y="173474"/>
                    </a:cubicBezTo>
                    <a:cubicBezTo>
                      <a:pt x="72509" y="125849"/>
                      <a:pt x="107752" y="86797"/>
                      <a:pt x="154424" y="64889"/>
                    </a:cubicBezTo>
                    <a:cubicBezTo>
                      <a:pt x="201097" y="42982"/>
                      <a:pt x="252532" y="41077"/>
                      <a:pt x="301109" y="58222"/>
                    </a:cubicBezTo>
                    <a:cubicBezTo>
                      <a:pt x="327779" y="67747"/>
                      <a:pt x="350639" y="82034"/>
                      <a:pt x="370642" y="102037"/>
                    </a:cubicBezTo>
                    <a:cubicBezTo>
                      <a:pt x="373499" y="103942"/>
                      <a:pt x="375404" y="105847"/>
                      <a:pt x="379214" y="106799"/>
                    </a:cubicBezTo>
                    <a:cubicBezTo>
                      <a:pt x="386834" y="109657"/>
                      <a:pt x="396359" y="107752"/>
                      <a:pt x="403027" y="101084"/>
                    </a:cubicBezTo>
                    <a:cubicBezTo>
                      <a:pt x="411599" y="92512"/>
                      <a:pt x="411599" y="78224"/>
                      <a:pt x="403027" y="68699"/>
                    </a:cubicBezTo>
                    <a:cubicBezTo>
                      <a:pt x="378262" y="44887"/>
                      <a:pt x="349687" y="26789"/>
                      <a:pt x="317302" y="14407"/>
                    </a:cubicBezTo>
                    <a:cubicBezTo>
                      <a:pt x="286822" y="3929"/>
                      <a:pt x="256342" y="-833"/>
                      <a:pt x="223957" y="119"/>
                    </a:cubicBezTo>
                    <a:cubicBezTo>
                      <a:pt x="193477" y="2024"/>
                      <a:pt x="163949" y="8692"/>
                      <a:pt x="136327" y="22027"/>
                    </a:cubicBezTo>
                    <a:cubicBezTo>
                      <a:pt x="108704" y="35362"/>
                      <a:pt x="83939" y="53459"/>
                      <a:pt x="62984" y="75367"/>
                    </a:cubicBezTo>
                    <a:cubicBezTo>
                      <a:pt x="41077" y="98227"/>
                      <a:pt x="24884" y="125849"/>
                      <a:pt x="14407" y="155377"/>
                    </a:cubicBezTo>
                    <a:cubicBezTo>
                      <a:pt x="3929" y="185857"/>
                      <a:pt x="-833" y="216337"/>
                      <a:pt x="119" y="248722"/>
                    </a:cubicBezTo>
                    <a:cubicBezTo>
                      <a:pt x="2024" y="279202"/>
                      <a:pt x="8692" y="308729"/>
                      <a:pt x="22027" y="336352"/>
                    </a:cubicBezTo>
                    <a:cubicBezTo>
                      <a:pt x="35362" y="363974"/>
                      <a:pt x="53459" y="388739"/>
                      <a:pt x="75367" y="409694"/>
                    </a:cubicBezTo>
                    <a:cubicBezTo>
                      <a:pt x="98227" y="431602"/>
                      <a:pt x="125849" y="447794"/>
                      <a:pt x="155377" y="458272"/>
                    </a:cubicBezTo>
                    <a:cubicBezTo>
                      <a:pt x="185857" y="468749"/>
                      <a:pt x="216337" y="473512"/>
                      <a:pt x="248722" y="472559"/>
                    </a:cubicBezTo>
                    <a:cubicBezTo>
                      <a:pt x="279202" y="470654"/>
                      <a:pt x="308729" y="463987"/>
                      <a:pt x="336352" y="450652"/>
                    </a:cubicBezTo>
                    <a:cubicBezTo>
                      <a:pt x="363974" y="437317"/>
                      <a:pt x="388739" y="419219"/>
                      <a:pt x="409694" y="397312"/>
                    </a:cubicBezTo>
                    <a:cubicBezTo>
                      <a:pt x="431602" y="374452"/>
                      <a:pt x="447794" y="346829"/>
                      <a:pt x="458272" y="317302"/>
                    </a:cubicBezTo>
                    <a:cubicBezTo>
                      <a:pt x="470654" y="285869"/>
                      <a:pt x="475417" y="251579"/>
                      <a:pt x="471607" y="217289"/>
                    </a:cubicBezTo>
                    <a:close/>
                  </a:path>
                </a:pathLst>
              </a:custGeom>
              <a:solidFill>
                <a:srgbClr val="45C58E"/>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713D5E57-D3C6-4FCB-83C7-E0FE032A147C}"/>
                  </a:ext>
                </a:extLst>
              </p:cNvPr>
              <p:cNvSpPr/>
              <p:nvPr/>
            </p:nvSpPr>
            <p:spPr>
              <a:xfrm>
                <a:off x="4592002" y="3316605"/>
                <a:ext cx="45719" cy="45719"/>
              </a:xfrm>
              <a:custGeom>
                <a:avLst/>
                <a:gdLst>
                  <a:gd name="connsiteX0" fmla="*/ 45720 w 45719"/>
                  <a:gd name="connsiteY0" fmla="*/ 22860 h 45719"/>
                  <a:gd name="connsiteX1" fmla="*/ 22860 w 45719"/>
                  <a:gd name="connsiteY1" fmla="*/ 45720 h 45719"/>
                  <a:gd name="connsiteX2" fmla="*/ 0 w 45719"/>
                  <a:gd name="connsiteY2" fmla="*/ 22860 h 45719"/>
                  <a:gd name="connsiteX3" fmla="*/ 22860 w 45719"/>
                  <a:gd name="connsiteY3" fmla="*/ 0 h 45719"/>
                  <a:gd name="connsiteX4" fmla="*/ 45720 w 45719"/>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45C58E"/>
              </a:solidFill>
              <a:ln w="9525" cap="flat">
                <a:noFill/>
                <a:prstDash val="solid"/>
                <a:miter/>
              </a:ln>
            </p:spPr>
            <p:txBody>
              <a:bodyPr rtlCol="0" anchor="ctr"/>
              <a:lstStyle/>
              <a:p>
                <a:endParaRPr lang="en-US"/>
              </a:p>
            </p:txBody>
          </p:sp>
        </p:grpSp>
        <p:grpSp>
          <p:nvGrpSpPr>
            <p:cNvPr id="29" name="Graphic 42">
              <a:extLst>
                <a:ext uri="{FF2B5EF4-FFF2-40B4-BE49-F238E27FC236}">
                  <a16:creationId xmlns:a16="http://schemas.microsoft.com/office/drawing/2014/main" id="{2CD8CAAC-7E72-4981-A355-143860910A54}"/>
                </a:ext>
              </a:extLst>
            </p:cNvPr>
            <p:cNvGrpSpPr/>
            <p:nvPr/>
          </p:nvGrpSpPr>
          <p:grpSpPr>
            <a:xfrm>
              <a:off x="4113768" y="3121635"/>
              <a:ext cx="619283" cy="618911"/>
              <a:chOff x="4113768" y="3121635"/>
              <a:chExt cx="619283" cy="618911"/>
            </a:xfrm>
            <a:solidFill>
              <a:srgbClr val="00AFAA"/>
            </a:solidFill>
          </p:grpSpPr>
          <p:sp>
            <p:nvSpPr>
              <p:cNvPr id="33" name="Freeform: Shape 32">
                <a:extLst>
                  <a:ext uri="{FF2B5EF4-FFF2-40B4-BE49-F238E27FC236}">
                    <a16:creationId xmlns:a16="http://schemas.microsoft.com/office/drawing/2014/main" id="{196B452E-D91B-454D-9F50-E3B94B4A0957}"/>
                  </a:ext>
                </a:extLst>
              </p:cNvPr>
              <p:cNvSpPr/>
              <p:nvPr/>
            </p:nvSpPr>
            <p:spPr>
              <a:xfrm>
                <a:off x="4113768" y="3121635"/>
                <a:ext cx="619283" cy="618911"/>
              </a:xfrm>
              <a:custGeom>
                <a:avLst/>
                <a:gdLst>
                  <a:gd name="connsiteX0" fmla="*/ 554434 w 619283"/>
                  <a:gd name="connsiteY0" fmla="*/ 121627 h 618911"/>
                  <a:gd name="connsiteX1" fmla="*/ 523002 w 619283"/>
                  <a:gd name="connsiteY1" fmla="*/ 116864 h 618911"/>
                  <a:gd name="connsiteX2" fmla="*/ 518239 w 619283"/>
                  <a:gd name="connsiteY2" fmla="*/ 148297 h 618911"/>
                  <a:gd name="connsiteX3" fmla="*/ 568722 w 619283"/>
                  <a:gd name="connsiteY3" fmla="*/ 268312 h 618911"/>
                  <a:gd name="connsiteX4" fmla="*/ 521097 w 619283"/>
                  <a:gd name="connsiteY4" fmla="*/ 464527 h 618911"/>
                  <a:gd name="connsiteX5" fmla="*/ 347742 w 619283"/>
                  <a:gd name="connsiteY5" fmla="*/ 569302 h 618911"/>
                  <a:gd name="connsiteX6" fmla="*/ 151527 w 619283"/>
                  <a:gd name="connsiteY6" fmla="*/ 521677 h 618911"/>
                  <a:gd name="connsiteX7" fmla="*/ 46752 w 619283"/>
                  <a:gd name="connsiteY7" fmla="*/ 348322 h 618911"/>
                  <a:gd name="connsiteX8" fmla="*/ 94377 w 619283"/>
                  <a:gd name="connsiteY8" fmla="*/ 152107 h 618911"/>
                  <a:gd name="connsiteX9" fmla="*/ 267732 w 619283"/>
                  <a:gd name="connsiteY9" fmla="*/ 47332 h 618911"/>
                  <a:gd name="connsiteX10" fmla="*/ 397272 w 619283"/>
                  <a:gd name="connsiteY10" fmla="*/ 59714 h 618911"/>
                  <a:gd name="connsiteX11" fmla="*/ 408702 w 619283"/>
                  <a:gd name="connsiteY11" fmla="*/ 60667 h 618911"/>
                  <a:gd name="connsiteX12" fmla="*/ 426799 w 619283"/>
                  <a:gd name="connsiteY12" fmla="*/ 46379 h 618911"/>
                  <a:gd name="connsiteX13" fmla="*/ 413464 w 619283"/>
                  <a:gd name="connsiteY13" fmla="*/ 17804 h 618911"/>
                  <a:gd name="connsiteX14" fmla="*/ 262017 w 619283"/>
                  <a:gd name="connsiteY14" fmla="*/ 3517 h 618911"/>
                  <a:gd name="connsiteX15" fmla="*/ 146764 w 619283"/>
                  <a:gd name="connsiteY15" fmla="*/ 45427 h 618911"/>
                  <a:gd name="connsiteX16" fmla="*/ 60087 w 619283"/>
                  <a:gd name="connsiteY16" fmla="*/ 126389 h 618911"/>
                  <a:gd name="connsiteX17" fmla="*/ 9604 w 619283"/>
                  <a:gd name="connsiteY17" fmla="*/ 234022 h 618911"/>
                  <a:gd name="connsiteX18" fmla="*/ 3889 w 619283"/>
                  <a:gd name="connsiteY18" fmla="*/ 356894 h 618911"/>
                  <a:gd name="connsiteX19" fmla="*/ 45799 w 619283"/>
                  <a:gd name="connsiteY19" fmla="*/ 472147 h 618911"/>
                  <a:gd name="connsiteX20" fmla="*/ 126762 w 619283"/>
                  <a:gd name="connsiteY20" fmla="*/ 558824 h 618911"/>
                  <a:gd name="connsiteX21" fmla="*/ 234394 w 619283"/>
                  <a:gd name="connsiteY21" fmla="*/ 609307 h 618911"/>
                  <a:gd name="connsiteX22" fmla="*/ 357267 w 619283"/>
                  <a:gd name="connsiteY22" fmla="*/ 615022 h 618911"/>
                  <a:gd name="connsiteX23" fmla="*/ 472519 w 619283"/>
                  <a:gd name="connsiteY23" fmla="*/ 573112 h 618911"/>
                  <a:gd name="connsiteX24" fmla="*/ 559197 w 619283"/>
                  <a:gd name="connsiteY24" fmla="*/ 492149 h 618911"/>
                  <a:gd name="connsiteX25" fmla="*/ 609679 w 619283"/>
                  <a:gd name="connsiteY25" fmla="*/ 384517 h 618911"/>
                  <a:gd name="connsiteX26" fmla="*/ 615394 w 619283"/>
                  <a:gd name="connsiteY26" fmla="*/ 261644 h 618911"/>
                  <a:gd name="connsiteX27" fmla="*/ 554434 w 619283"/>
                  <a:gd name="connsiteY27" fmla="*/ 121627 h 618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283" h="618911">
                    <a:moveTo>
                      <a:pt x="554434" y="121627"/>
                    </a:moveTo>
                    <a:cubicBezTo>
                      <a:pt x="546814" y="112102"/>
                      <a:pt x="532527" y="110197"/>
                      <a:pt x="523002" y="116864"/>
                    </a:cubicBezTo>
                    <a:cubicBezTo>
                      <a:pt x="513477" y="124484"/>
                      <a:pt x="511572" y="138772"/>
                      <a:pt x="518239" y="148297"/>
                    </a:cubicBezTo>
                    <a:cubicBezTo>
                      <a:pt x="544909" y="183539"/>
                      <a:pt x="562054" y="224497"/>
                      <a:pt x="568722" y="268312"/>
                    </a:cubicBezTo>
                    <a:cubicBezTo>
                      <a:pt x="579199" y="337844"/>
                      <a:pt x="562054" y="407377"/>
                      <a:pt x="521097" y="464527"/>
                    </a:cubicBezTo>
                    <a:cubicBezTo>
                      <a:pt x="479187" y="521677"/>
                      <a:pt x="418227" y="558824"/>
                      <a:pt x="347742" y="569302"/>
                    </a:cubicBezTo>
                    <a:cubicBezTo>
                      <a:pt x="278209" y="579779"/>
                      <a:pt x="208677" y="562634"/>
                      <a:pt x="151527" y="521677"/>
                    </a:cubicBezTo>
                    <a:cubicBezTo>
                      <a:pt x="94377" y="479767"/>
                      <a:pt x="57229" y="418807"/>
                      <a:pt x="46752" y="348322"/>
                    </a:cubicBezTo>
                    <a:cubicBezTo>
                      <a:pt x="36274" y="278789"/>
                      <a:pt x="53419" y="209257"/>
                      <a:pt x="94377" y="152107"/>
                    </a:cubicBezTo>
                    <a:cubicBezTo>
                      <a:pt x="135334" y="94957"/>
                      <a:pt x="197247" y="57809"/>
                      <a:pt x="267732" y="47332"/>
                    </a:cubicBezTo>
                    <a:cubicBezTo>
                      <a:pt x="311547" y="40664"/>
                      <a:pt x="356314" y="44474"/>
                      <a:pt x="397272" y="59714"/>
                    </a:cubicBezTo>
                    <a:cubicBezTo>
                      <a:pt x="401082" y="60667"/>
                      <a:pt x="404892" y="61619"/>
                      <a:pt x="408702" y="60667"/>
                    </a:cubicBezTo>
                    <a:cubicBezTo>
                      <a:pt x="416322" y="59714"/>
                      <a:pt x="423942" y="53999"/>
                      <a:pt x="426799" y="46379"/>
                    </a:cubicBezTo>
                    <a:cubicBezTo>
                      <a:pt x="430609" y="34949"/>
                      <a:pt x="424894" y="21614"/>
                      <a:pt x="413464" y="17804"/>
                    </a:cubicBezTo>
                    <a:cubicBezTo>
                      <a:pt x="364887" y="659"/>
                      <a:pt x="312499" y="-4103"/>
                      <a:pt x="262017" y="3517"/>
                    </a:cubicBezTo>
                    <a:cubicBezTo>
                      <a:pt x="221059" y="10184"/>
                      <a:pt x="182007" y="24472"/>
                      <a:pt x="146764" y="45427"/>
                    </a:cubicBezTo>
                    <a:cubicBezTo>
                      <a:pt x="112474" y="66382"/>
                      <a:pt x="82947" y="93052"/>
                      <a:pt x="60087" y="126389"/>
                    </a:cubicBezTo>
                    <a:cubicBezTo>
                      <a:pt x="36274" y="158774"/>
                      <a:pt x="19129" y="194969"/>
                      <a:pt x="9604" y="234022"/>
                    </a:cubicBezTo>
                    <a:cubicBezTo>
                      <a:pt x="-873" y="274027"/>
                      <a:pt x="-2778" y="315937"/>
                      <a:pt x="3889" y="356894"/>
                    </a:cubicBezTo>
                    <a:cubicBezTo>
                      <a:pt x="10557" y="397852"/>
                      <a:pt x="24844" y="436904"/>
                      <a:pt x="45799" y="472147"/>
                    </a:cubicBezTo>
                    <a:cubicBezTo>
                      <a:pt x="66754" y="506437"/>
                      <a:pt x="93424" y="535964"/>
                      <a:pt x="126762" y="558824"/>
                    </a:cubicBezTo>
                    <a:cubicBezTo>
                      <a:pt x="159147" y="582637"/>
                      <a:pt x="195342" y="599782"/>
                      <a:pt x="234394" y="609307"/>
                    </a:cubicBezTo>
                    <a:cubicBezTo>
                      <a:pt x="274399" y="619784"/>
                      <a:pt x="316309" y="621689"/>
                      <a:pt x="357267" y="615022"/>
                    </a:cubicBezTo>
                    <a:cubicBezTo>
                      <a:pt x="398224" y="608354"/>
                      <a:pt x="437277" y="594067"/>
                      <a:pt x="472519" y="573112"/>
                    </a:cubicBezTo>
                    <a:cubicBezTo>
                      <a:pt x="506809" y="552157"/>
                      <a:pt x="536337" y="525487"/>
                      <a:pt x="559197" y="492149"/>
                    </a:cubicBezTo>
                    <a:cubicBezTo>
                      <a:pt x="583009" y="459764"/>
                      <a:pt x="600154" y="423569"/>
                      <a:pt x="609679" y="384517"/>
                    </a:cubicBezTo>
                    <a:cubicBezTo>
                      <a:pt x="620157" y="344512"/>
                      <a:pt x="622062" y="302602"/>
                      <a:pt x="615394" y="261644"/>
                    </a:cubicBezTo>
                    <a:cubicBezTo>
                      <a:pt x="605869" y="211162"/>
                      <a:pt x="584914" y="162584"/>
                      <a:pt x="554434" y="121627"/>
                    </a:cubicBezTo>
                    <a:close/>
                  </a:path>
                </a:pathLst>
              </a:custGeom>
              <a:solidFill>
                <a:srgbClr val="00AFAA"/>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16EBB116-786F-45BD-932E-0F9CE9AA9D8C}"/>
                  </a:ext>
                </a:extLst>
              </p:cNvPr>
              <p:cNvSpPr/>
              <p:nvPr/>
            </p:nvSpPr>
            <p:spPr>
              <a:xfrm>
                <a:off x="4568190" y="3176587"/>
                <a:ext cx="45719" cy="45720"/>
              </a:xfrm>
              <a:custGeom>
                <a:avLst/>
                <a:gdLst>
                  <a:gd name="connsiteX0" fmla="*/ 45720 w 45719"/>
                  <a:gd name="connsiteY0" fmla="*/ 22860 h 45720"/>
                  <a:gd name="connsiteX1" fmla="*/ 22860 w 45719"/>
                  <a:gd name="connsiteY1" fmla="*/ 45720 h 45720"/>
                  <a:gd name="connsiteX2" fmla="*/ 0 w 45719"/>
                  <a:gd name="connsiteY2" fmla="*/ 22860 h 45720"/>
                  <a:gd name="connsiteX3" fmla="*/ 22860 w 45719"/>
                  <a:gd name="connsiteY3" fmla="*/ 0 h 45720"/>
                  <a:gd name="connsiteX4" fmla="*/ 45720 w 45719"/>
                  <a:gd name="connsiteY4" fmla="*/ 22860 h 45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20">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00AFAA"/>
              </a:solidFill>
              <a:ln w="9525" cap="flat">
                <a:noFill/>
                <a:prstDash val="solid"/>
                <a:miter/>
              </a:ln>
            </p:spPr>
            <p:txBody>
              <a:bodyPr rtlCol="0" anchor="ctr"/>
              <a:lstStyle/>
              <a:p>
                <a:endParaRPr lang="en-US"/>
              </a:p>
            </p:txBody>
          </p:sp>
        </p:grpSp>
        <p:grpSp>
          <p:nvGrpSpPr>
            <p:cNvPr id="30" name="Graphic 42">
              <a:extLst>
                <a:ext uri="{FF2B5EF4-FFF2-40B4-BE49-F238E27FC236}">
                  <a16:creationId xmlns:a16="http://schemas.microsoft.com/office/drawing/2014/main" id="{F46C1730-9401-4274-BF3E-21A122153640}"/>
                </a:ext>
              </a:extLst>
            </p:cNvPr>
            <p:cNvGrpSpPr/>
            <p:nvPr/>
          </p:nvGrpSpPr>
          <p:grpSpPr>
            <a:xfrm>
              <a:off x="4038849" y="3048249"/>
              <a:ext cx="765228" cy="765105"/>
              <a:chOff x="4038849" y="3048249"/>
              <a:chExt cx="765228" cy="765105"/>
            </a:xfrm>
            <a:solidFill>
              <a:srgbClr val="00837B"/>
            </a:solidFill>
          </p:grpSpPr>
          <p:sp>
            <p:nvSpPr>
              <p:cNvPr id="31" name="Freeform: Shape 30">
                <a:extLst>
                  <a:ext uri="{FF2B5EF4-FFF2-40B4-BE49-F238E27FC236}">
                    <a16:creationId xmlns:a16="http://schemas.microsoft.com/office/drawing/2014/main" id="{FC162E1D-4325-4F6F-9DB7-A4B40DD10B9F}"/>
                  </a:ext>
                </a:extLst>
              </p:cNvPr>
              <p:cNvSpPr/>
              <p:nvPr/>
            </p:nvSpPr>
            <p:spPr>
              <a:xfrm>
                <a:off x="4038849" y="3048249"/>
                <a:ext cx="765228" cy="765105"/>
              </a:xfrm>
              <a:custGeom>
                <a:avLst/>
                <a:gdLst>
                  <a:gd name="connsiteX0" fmla="*/ 746510 w 765228"/>
                  <a:gd name="connsiteY0" fmla="*/ 265498 h 765105"/>
                  <a:gd name="connsiteX1" fmla="*/ 717935 w 765228"/>
                  <a:gd name="connsiteY1" fmla="*/ 251210 h 765105"/>
                  <a:gd name="connsiteX2" fmla="*/ 703648 w 765228"/>
                  <a:gd name="connsiteY2" fmla="*/ 279785 h 765105"/>
                  <a:gd name="connsiteX3" fmla="*/ 710315 w 765228"/>
                  <a:gd name="connsiteY3" fmla="*/ 462665 h 765105"/>
                  <a:gd name="connsiteX4" fmla="*/ 653165 w 765228"/>
                  <a:gd name="connsiteY4" fmla="*/ 583633 h 765105"/>
                  <a:gd name="connsiteX5" fmla="*/ 557915 w 765228"/>
                  <a:gd name="connsiteY5" fmla="*/ 671263 h 765105"/>
                  <a:gd name="connsiteX6" fmla="*/ 436948 w 765228"/>
                  <a:gd name="connsiteY6" fmla="*/ 716030 h 765105"/>
                  <a:gd name="connsiteX7" fmla="*/ 302645 w 765228"/>
                  <a:gd name="connsiteY7" fmla="*/ 711268 h 765105"/>
                  <a:gd name="connsiteX8" fmla="*/ 181678 w 765228"/>
                  <a:gd name="connsiteY8" fmla="*/ 655070 h 765105"/>
                  <a:gd name="connsiteX9" fmla="*/ 94048 w 765228"/>
                  <a:gd name="connsiteY9" fmla="*/ 559820 h 765105"/>
                  <a:gd name="connsiteX10" fmla="*/ 49280 w 765228"/>
                  <a:gd name="connsiteY10" fmla="*/ 438853 h 765105"/>
                  <a:gd name="connsiteX11" fmla="*/ 54043 w 765228"/>
                  <a:gd name="connsiteY11" fmla="*/ 304550 h 765105"/>
                  <a:gd name="connsiteX12" fmla="*/ 111193 w 765228"/>
                  <a:gd name="connsiteY12" fmla="*/ 183583 h 765105"/>
                  <a:gd name="connsiteX13" fmla="*/ 206443 w 765228"/>
                  <a:gd name="connsiteY13" fmla="*/ 95953 h 765105"/>
                  <a:gd name="connsiteX14" fmla="*/ 327410 w 765228"/>
                  <a:gd name="connsiteY14" fmla="*/ 51185 h 765105"/>
                  <a:gd name="connsiteX15" fmla="*/ 461713 w 765228"/>
                  <a:gd name="connsiteY15" fmla="*/ 55948 h 765105"/>
                  <a:gd name="connsiteX16" fmla="*/ 620780 w 765228"/>
                  <a:gd name="connsiteY16" fmla="*/ 145483 h 765105"/>
                  <a:gd name="connsiteX17" fmla="*/ 631258 w 765228"/>
                  <a:gd name="connsiteY17" fmla="*/ 151198 h 765105"/>
                  <a:gd name="connsiteX18" fmla="*/ 652213 w 765228"/>
                  <a:gd name="connsiteY18" fmla="*/ 145483 h 765105"/>
                  <a:gd name="connsiteX19" fmla="*/ 652213 w 765228"/>
                  <a:gd name="connsiteY19" fmla="*/ 113098 h 765105"/>
                  <a:gd name="connsiteX20" fmla="*/ 471238 w 765228"/>
                  <a:gd name="connsiteY20" fmla="*/ 11180 h 765105"/>
                  <a:gd name="connsiteX21" fmla="*/ 320743 w 765228"/>
                  <a:gd name="connsiteY21" fmla="*/ 4513 h 765105"/>
                  <a:gd name="connsiteX22" fmla="*/ 183583 w 765228"/>
                  <a:gd name="connsiteY22" fmla="*/ 55948 h 765105"/>
                  <a:gd name="connsiteX23" fmla="*/ 74998 w 765228"/>
                  <a:gd name="connsiteY23" fmla="*/ 155008 h 765105"/>
                  <a:gd name="connsiteX24" fmla="*/ 11180 w 765228"/>
                  <a:gd name="connsiteY24" fmla="*/ 293120 h 765105"/>
                  <a:gd name="connsiteX25" fmla="*/ 4513 w 765228"/>
                  <a:gd name="connsiteY25" fmla="*/ 444568 h 765105"/>
                  <a:gd name="connsiteX26" fmla="*/ 55948 w 765228"/>
                  <a:gd name="connsiteY26" fmla="*/ 581728 h 765105"/>
                  <a:gd name="connsiteX27" fmla="*/ 155008 w 765228"/>
                  <a:gd name="connsiteY27" fmla="*/ 690313 h 765105"/>
                  <a:gd name="connsiteX28" fmla="*/ 293120 w 765228"/>
                  <a:gd name="connsiteY28" fmla="*/ 754130 h 765105"/>
                  <a:gd name="connsiteX29" fmla="*/ 444568 w 765228"/>
                  <a:gd name="connsiteY29" fmla="*/ 759845 h 765105"/>
                  <a:gd name="connsiteX30" fmla="*/ 581728 w 765228"/>
                  <a:gd name="connsiteY30" fmla="*/ 708410 h 765105"/>
                  <a:gd name="connsiteX31" fmla="*/ 690313 w 765228"/>
                  <a:gd name="connsiteY31" fmla="*/ 609350 h 765105"/>
                  <a:gd name="connsiteX32" fmla="*/ 754130 w 765228"/>
                  <a:gd name="connsiteY32" fmla="*/ 471238 h 765105"/>
                  <a:gd name="connsiteX33" fmla="*/ 746510 w 765228"/>
                  <a:gd name="connsiteY33" fmla="*/ 265498 h 76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5228" h="765105">
                    <a:moveTo>
                      <a:pt x="746510" y="265498"/>
                    </a:moveTo>
                    <a:cubicBezTo>
                      <a:pt x="742700" y="254068"/>
                      <a:pt x="730318" y="247400"/>
                      <a:pt x="717935" y="251210"/>
                    </a:cubicBezTo>
                    <a:cubicBezTo>
                      <a:pt x="706505" y="255020"/>
                      <a:pt x="699838" y="267403"/>
                      <a:pt x="703648" y="279785"/>
                    </a:cubicBezTo>
                    <a:cubicBezTo>
                      <a:pt x="722698" y="338840"/>
                      <a:pt x="724603" y="401705"/>
                      <a:pt x="710315" y="462665"/>
                    </a:cubicBezTo>
                    <a:cubicBezTo>
                      <a:pt x="699838" y="506480"/>
                      <a:pt x="680788" y="547438"/>
                      <a:pt x="653165" y="583633"/>
                    </a:cubicBezTo>
                    <a:cubicBezTo>
                      <a:pt x="627448" y="618875"/>
                      <a:pt x="595063" y="648403"/>
                      <a:pt x="557915" y="671263"/>
                    </a:cubicBezTo>
                    <a:cubicBezTo>
                      <a:pt x="520768" y="694123"/>
                      <a:pt x="479810" y="709363"/>
                      <a:pt x="436948" y="716030"/>
                    </a:cubicBezTo>
                    <a:cubicBezTo>
                      <a:pt x="392180" y="723650"/>
                      <a:pt x="347413" y="721745"/>
                      <a:pt x="302645" y="711268"/>
                    </a:cubicBezTo>
                    <a:cubicBezTo>
                      <a:pt x="258830" y="700790"/>
                      <a:pt x="217873" y="681740"/>
                      <a:pt x="181678" y="655070"/>
                    </a:cubicBezTo>
                    <a:cubicBezTo>
                      <a:pt x="146435" y="629353"/>
                      <a:pt x="116908" y="596968"/>
                      <a:pt x="94048" y="559820"/>
                    </a:cubicBezTo>
                    <a:cubicBezTo>
                      <a:pt x="71188" y="522673"/>
                      <a:pt x="55948" y="481715"/>
                      <a:pt x="49280" y="438853"/>
                    </a:cubicBezTo>
                    <a:cubicBezTo>
                      <a:pt x="41660" y="394085"/>
                      <a:pt x="43565" y="349318"/>
                      <a:pt x="54043" y="304550"/>
                    </a:cubicBezTo>
                    <a:cubicBezTo>
                      <a:pt x="64520" y="260735"/>
                      <a:pt x="83570" y="219778"/>
                      <a:pt x="111193" y="183583"/>
                    </a:cubicBezTo>
                    <a:cubicBezTo>
                      <a:pt x="136910" y="148340"/>
                      <a:pt x="169295" y="118813"/>
                      <a:pt x="206443" y="95953"/>
                    </a:cubicBezTo>
                    <a:cubicBezTo>
                      <a:pt x="243590" y="73093"/>
                      <a:pt x="284548" y="57853"/>
                      <a:pt x="327410" y="51185"/>
                    </a:cubicBezTo>
                    <a:cubicBezTo>
                      <a:pt x="372178" y="43565"/>
                      <a:pt x="416945" y="45470"/>
                      <a:pt x="461713" y="55948"/>
                    </a:cubicBezTo>
                    <a:cubicBezTo>
                      <a:pt x="522673" y="70235"/>
                      <a:pt x="577918" y="101668"/>
                      <a:pt x="620780" y="145483"/>
                    </a:cubicBezTo>
                    <a:cubicBezTo>
                      <a:pt x="623638" y="148340"/>
                      <a:pt x="627448" y="150245"/>
                      <a:pt x="631258" y="151198"/>
                    </a:cubicBezTo>
                    <a:cubicBezTo>
                      <a:pt x="638878" y="153103"/>
                      <a:pt x="646498" y="151198"/>
                      <a:pt x="652213" y="145483"/>
                    </a:cubicBezTo>
                    <a:cubicBezTo>
                      <a:pt x="660785" y="136910"/>
                      <a:pt x="660785" y="122623"/>
                      <a:pt x="652213" y="113098"/>
                    </a:cubicBezTo>
                    <a:cubicBezTo>
                      <a:pt x="602683" y="63568"/>
                      <a:pt x="539818" y="28325"/>
                      <a:pt x="471238" y="11180"/>
                    </a:cubicBezTo>
                    <a:cubicBezTo>
                      <a:pt x="422660" y="-1202"/>
                      <a:pt x="371225" y="-3107"/>
                      <a:pt x="320743" y="4513"/>
                    </a:cubicBezTo>
                    <a:cubicBezTo>
                      <a:pt x="272165" y="12133"/>
                      <a:pt x="225493" y="29278"/>
                      <a:pt x="183583" y="55948"/>
                    </a:cubicBezTo>
                    <a:cubicBezTo>
                      <a:pt x="141673" y="82618"/>
                      <a:pt x="104525" y="115003"/>
                      <a:pt x="74998" y="155008"/>
                    </a:cubicBezTo>
                    <a:cubicBezTo>
                      <a:pt x="44518" y="195965"/>
                      <a:pt x="22610" y="242638"/>
                      <a:pt x="11180" y="293120"/>
                    </a:cubicBezTo>
                    <a:cubicBezTo>
                      <a:pt x="-1202" y="342650"/>
                      <a:pt x="-3107" y="394085"/>
                      <a:pt x="4513" y="444568"/>
                    </a:cubicBezTo>
                    <a:cubicBezTo>
                      <a:pt x="12133" y="493145"/>
                      <a:pt x="29278" y="539818"/>
                      <a:pt x="55948" y="581728"/>
                    </a:cubicBezTo>
                    <a:cubicBezTo>
                      <a:pt x="81665" y="624590"/>
                      <a:pt x="115003" y="660785"/>
                      <a:pt x="155008" y="690313"/>
                    </a:cubicBezTo>
                    <a:cubicBezTo>
                      <a:pt x="195965" y="720793"/>
                      <a:pt x="242638" y="742700"/>
                      <a:pt x="293120" y="754130"/>
                    </a:cubicBezTo>
                    <a:cubicBezTo>
                      <a:pt x="343603" y="766513"/>
                      <a:pt x="394085" y="768418"/>
                      <a:pt x="444568" y="759845"/>
                    </a:cubicBezTo>
                    <a:cubicBezTo>
                      <a:pt x="493145" y="752225"/>
                      <a:pt x="539818" y="735080"/>
                      <a:pt x="581728" y="708410"/>
                    </a:cubicBezTo>
                    <a:cubicBezTo>
                      <a:pt x="623638" y="681740"/>
                      <a:pt x="660785" y="649355"/>
                      <a:pt x="690313" y="609350"/>
                    </a:cubicBezTo>
                    <a:cubicBezTo>
                      <a:pt x="720793" y="568393"/>
                      <a:pt x="742700" y="521720"/>
                      <a:pt x="754130" y="471238"/>
                    </a:cubicBezTo>
                    <a:cubicBezTo>
                      <a:pt x="771275" y="403610"/>
                      <a:pt x="768418" y="332173"/>
                      <a:pt x="746510" y="265498"/>
                    </a:cubicBezTo>
                    <a:close/>
                  </a:path>
                </a:pathLst>
              </a:custGeom>
              <a:solidFill>
                <a:srgbClr val="00837B"/>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0FDCB35B-A9EE-458E-993A-985C54E5BC81}"/>
                  </a:ext>
                </a:extLst>
              </p:cNvPr>
              <p:cNvSpPr/>
              <p:nvPr/>
            </p:nvSpPr>
            <p:spPr>
              <a:xfrm>
                <a:off x="4706302" y="3220402"/>
                <a:ext cx="45720" cy="45719"/>
              </a:xfrm>
              <a:custGeom>
                <a:avLst/>
                <a:gdLst>
                  <a:gd name="connsiteX0" fmla="*/ 45720 w 45720"/>
                  <a:gd name="connsiteY0" fmla="*/ 22860 h 45719"/>
                  <a:gd name="connsiteX1" fmla="*/ 22860 w 45720"/>
                  <a:gd name="connsiteY1" fmla="*/ 45720 h 45719"/>
                  <a:gd name="connsiteX2" fmla="*/ 0 w 45720"/>
                  <a:gd name="connsiteY2" fmla="*/ 22860 h 45719"/>
                  <a:gd name="connsiteX3" fmla="*/ 22860 w 45720"/>
                  <a:gd name="connsiteY3" fmla="*/ 0 h 45719"/>
                  <a:gd name="connsiteX4" fmla="*/ 45720 w 45720"/>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00837B"/>
              </a:solidFill>
              <a:ln w="9525" cap="flat">
                <a:noFill/>
                <a:prstDash val="solid"/>
                <a:miter/>
              </a:ln>
            </p:spPr>
            <p:txBody>
              <a:bodyPr rtlCol="0" anchor="ctr"/>
              <a:lstStyle/>
              <a:p>
                <a:endParaRPr lang="en-US"/>
              </a:p>
            </p:txBody>
          </p:sp>
        </p:grpSp>
      </p:grpSp>
      <p:pic>
        <p:nvPicPr>
          <p:cNvPr id="64" name="Graphic 63">
            <a:extLst>
              <a:ext uri="{FF2B5EF4-FFF2-40B4-BE49-F238E27FC236}">
                <a16:creationId xmlns:a16="http://schemas.microsoft.com/office/drawing/2014/main" id="{BA822853-90EE-4AE6-B84F-6634AB5AD562}"/>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b="50000"/>
          <a:stretch/>
        </p:blipFill>
        <p:spPr>
          <a:xfrm rot="10800000">
            <a:off x="8505656" y="4229100"/>
            <a:ext cx="3475526" cy="1737763"/>
          </a:xfrm>
          <a:prstGeom prst="rect">
            <a:avLst/>
          </a:prstGeom>
        </p:spPr>
      </p:pic>
      <p:sp>
        <p:nvSpPr>
          <p:cNvPr id="53" name="Text Placeholder 8">
            <a:extLst>
              <a:ext uri="{FF2B5EF4-FFF2-40B4-BE49-F238E27FC236}">
                <a16:creationId xmlns:a16="http://schemas.microsoft.com/office/drawing/2014/main" id="{1B7F3C58-CE30-434D-8CEA-96758651A504}"/>
              </a:ext>
            </a:extLst>
          </p:cNvPr>
          <p:cNvSpPr>
            <a:spLocks noGrp="1"/>
          </p:cNvSpPr>
          <p:nvPr>
            <p:ph type="body" sz="quarter" idx="17" hasCustomPrompt="1"/>
          </p:nvPr>
        </p:nvSpPr>
        <p:spPr>
          <a:xfrm>
            <a:off x="698500" y="6329851"/>
            <a:ext cx="1803400" cy="365125"/>
          </a:xfrm>
        </p:spPr>
        <p:txBody>
          <a:bodyPr lIns="72000" rIns="0" anchor="ctr" anchorCtr="0">
            <a:noAutofit/>
          </a:bodyPr>
          <a:lstStyle>
            <a:lvl1pPr marL="0" indent="0" algn="l">
              <a:buNone/>
              <a:defRPr sz="1000">
                <a:solidFill>
                  <a:schemeClr val="bg2"/>
                </a:solidFill>
              </a:defRPr>
            </a:lvl1pPr>
          </a:lstStyle>
          <a:p>
            <a:pPr lvl="0"/>
            <a:r>
              <a:rPr lang="en-US"/>
              <a:t>DATA CLASSIFICATION</a:t>
            </a:r>
          </a:p>
        </p:txBody>
      </p:sp>
    </p:spTree>
    <p:extLst>
      <p:ext uri="{BB962C8B-B14F-4D97-AF65-F5344CB8AC3E}">
        <p14:creationId xmlns:p14="http://schemas.microsoft.com/office/powerpoint/2010/main" val="2355242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_Light">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828FC0-2AB0-4101-82AF-D7D886E5FC1F}"/>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201271-06DD-4328-A2CE-9545579DD29C}"/>
              </a:ext>
            </a:extLst>
          </p:cNvPr>
          <p:cNvSpPr>
            <a:spLocks noGrp="1"/>
          </p:cNvSpPr>
          <p:nvPr>
            <p:ph type="ctrTitle" hasCustomPrompt="1"/>
          </p:nvPr>
        </p:nvSpPr>
        <p:spPr>
          <a:xfrm>
            <a:off x="6095999" y="1172583"/>
            <a:ext cx="5410201" cy="2256417"/>
          </a:xfrm>
        </p:spPr>
        <p:txBody>
          <a:bodyPr anchor="b">
            <a:normAutofit/>
          </a:bodyPr>
          <a:lstStyle>
            <a:lvl1pPr algn="l">
              <a:defRPr sz="4800"/>
            </a:lvl1pPr>
          </a:lstStyle>
          <a:p>
            <a:r>
              <a:rPr lang="en-US"/>
              <a:t>Add presentation title here</a:t>
            </a:r>
          </a:p>
        </p:txBody>
      </p:sp>
      <p:sp>
        <p:nvSpPr>
          <p:cNvPr id="3" name="Subtitle 2">
            <a:extLst>
              <a:ext uri="{FF2B5EF4-FFF2-40B4-BE49-F238E27FC236}">
                <a16:creationId xmlns:a16="http://schemas.microsoft.com/office/drawing/2014/main" id="{FB895C83-40B0-4FA5-9808-F52D7105A238}"/>
              </a:ext>
            </a:extLst>
          </p:cNvPr>
          <p:cNvSpPr>
            <a:spLocks noGrp="1"/>
          </p:cNvSpPr>
          <p:nvPr>
            <p:ph type="subTitle" idx="1"/>
          </p:nvPr>
        </p:nvSpPr>
        <p:spPr>
          <a:xfrm>
            <a:off x="6096000" y="3721402"/>
            <a:ext cx="5410200" cy="1536398"/>
          </a:xfrm>
        </p:spPr>
        <p:txBody>
          <a:bodyPr>
            <a:normAutofit/>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10" name="Group 9">
            <a:extLst>
              <a:ext uri="{FF2B5EF4-FFF2-40B4-BE49-F238E27FC236}">
                <a16:creationId xmlns:a16="http://schemas.microsoft.com/office/drawing/2014/main" id="{9A8E8010-0C38-45D3-8D21-91AABBF28B98}"/>
              </a:ext>
            </a:extLst>
          </p:cNvPr>
          <p:cNvGrpSpPr/>
          <p:nvPr userDrawn="1"/>
        </p:nvGrpSpPr>
        <p:grpSpPr>
          <a:xfrm>
            <a:off x="-13046" y="0"/>
            <a:ext cx="4910270" cy="6858780"/>
            <a:chOff x="0" y="18221"/>
            <a:chExt cx="4897224" cy="6840557"/>
          </a:xfrm>
        </p:grpSpPr>
        <p:sp>
          <p:nvSpPr>
            <p:cNvPr id="11" name="Freeform: Shape 10">
              <a:extLst>
                <a:ext uri="{FF2B5EF4-FFF2-40B4-BE49-F238E27FC236}">
                  <a16:creationId xmlns:a16="http://schemas.microsoft.com/office/drawing/2014/main" id="{C7096A4C-430E-41DE-BC98-727E5D247940}"/>
                </a:ext>
              </a:extLst>
            </p:cNvPr>
            <p:cNvSpPr/>
            <p:nvPr/>
          </p:nvSpPr>
          <p:spPr>
            <a:xfrm>
              <a:off x="0" y="2337534"/>
              <a:ext cx="2087062" cy="4196511"/>
            </a:xfrm>
            <a:custGeom>
              <a:avLst/>
              <a:gdLst>
                <a:gd name="connsiteX0" fmla="*/ 1458284 w 2087062"/>
                <a:gd name="connsiteY0" fmla="*/ 740949 h 4196511"/>
                <a:gd name="connsiteX1" fmla="*/ 1702699 w 2087062"/>
                <a:gd name="connsiteY1" fmla="*/ 859382 h 4196511"/>
                <a:gd name="connsiteX2" fmla="*/ 1978744 w 2087062"/>
                <a:gd name="connsiteY2" fmla="*/ 1429876 h 4196511"/>
                <a:gd name="connsiteX3" fmla="*/ 1868326 w 2087062"/>
                <a:gd name="connsiteY3" fmla="*/ 3030938 h 4196511"/>
                <a:gd name="connsiteX4" fmla="*/ 653727 w 2087062"/>
                <a:gd name="connsiteY4" fmla="*/ 4089112 h 4196511"/>
                <a:gd name="connsiteX5" fmla="*/ 50094 w 2087062"/>
                <a:gd name="connsiteY5" fmla="*/ 4196511 h 4196511"/>
                <a:gd name="connsiteX6" fmla="*/ 0 w 2087062"/>
                <a:gd name="connsiteY6" fmla="*/ 4195557 h 4196511"/>
                <a:gd name="connsiteX7" fmla="*/ 0 w 2087062"/>
                <a:gd name="connsiteY7" fmla="*/ 3623803 h 4196511"/>
                <a:gd name="connsiteX8" fmla="*/ 35375 w 2087062"/>
                <a:gd name="connsiteY8" fmla="*/ 3624811 h 4196511"/>
                <a:gd name="connsiteX9" fmla="*/ 488100 w 2087062"/>
                <a:gd name="connsiteY9" fmla="*/ 3546223 h 4196511"/>
                <a:gd name="connsiteX10" fmla="*/ 1445057 w 2087062"/>
                <a:gd name="connsiteY10" fmla="*/ 1613906 h 4196511"/>
                <a:gd name="connsiteX11" fmla="*/ 1233422 w 2087062"/>
                <a:gd name="connsiteY11" fmla="*/ 1199838 h 4196511"/>
                <a:gd name="connsiteX12" fmla="*/ 1297833 w 2087062"/>
                <a:gd name="connsiteY12" fmla="*/ 794971 h 4196511"/>
                <a:gd name="connsiteX13" fmla="*/ 1458284 w 2087062"/>
                <a:gd name="connsiteY13" fmla="*/ 740949 h 4196511"/>
                <a:gd name="connsiteX14" fmla="*/ 0 w 2087062"/>
                <a:gd name="connsiteY14" fmla="*/ 0 h 4196511"/>
                <a:gd name="connsiteX15" fmla="*/ 2774 w 2087062"/>
                <a:gd name="connsiteY15" fmla="*/ 281 h 4196511"/>
                <a:gd name="connsiteX16" fmla="*/ 239659 w 2087062"/>
                <a:gd name="connsiteY16" fmla="*/ 279687 h 4196511"/>
                <a:gd name="connsiteX17" fmla="*/ 46428 w 2087062"/>
                <a:gd name="connsiteY17" fmla="*/ 555732 h 4196511"/>
                <a:gd name="connsiteX18" fmla="*/ 5021 w 2087062"/>
                <a:gd name="connsiteY18" fmla="*/ 568384 h 4196511"/>
                <a:gd name="connsiteX19" fmla="*/ 0 w 2087062"/>
                <a:gd name="connsiteY19" fmla="*/ 569082 h 419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87062" h="4196511">
                  <a:moveTo>
                    <a:pt x="1458284" y="740949"/>
                  </a:moveTo>
                  <a:cubicBezTo>
                    <a:pt x="1551737" y="737894"/>
                    <a:pt x="1645190" y="778869"/>
                    <a:pt x="1702699" y="859382"/>
                  </a:cubicBezTo>
                  <a:cubicBezTo>
                    <a:pt x="1831520" y="1025009"/>
                    <a:pt x="1923535" y="1218241"/>
                    <a:pt x="1978744" y="1429876"/>
                  </a:cubicBezTo>
                  <a:cubicBezTo>
                    <a:pt x="2153573" y="1954363"/>
                    <a:pt x="2116767" y="2524856"/>
                    <a:pt x="1868326" y="3030938"/>
                  </a:cubicBezTo>
                  <a:cubicBezTo>
                    <a:pt x="1619886" y="3537021"/>
                    <a:pt x="1187415" y="3914283"/>
                    <a:pt x="653727" y="4089112"/>
                  </a:cubicBezTo>
                  <a:cubicBezTo>
                    <a:pt x="457045" y="4154673"/>
                    <a:pt x="253893" y="4190473"/>
                    <a:pt x="50094" y="4196511"/>
                  </a:cubicBezTo>
                  <a:lnTo>
                    <a:pt x="0" y="4195557"/>
                  </a:lnTo>
                  <a:lnTo>
                    <a:pt x="0" y="3623803"/>
                  </a:lnTo>
                  <a:lnTo>
                    <a:pt x="35375" y="3624811"/>
                  </a:lnTo>
                  <a:cubicBezTo>
                    <a:pt x="185636" y="3621704"/>
                    <a:pt x="338000" y="3596257"/>
                    <a:pt x="488100" y="3546223"/>
                  </a:cubicBezTo>
                  <a:cubicBezTo>
                    <a:pt x="1279430" y="3279379"/>
                    <a:pt x="1711901" y="2414437"/>
                    <a:pt x="1445057" y="1613906"/>
                  </a:cubicBezTo>
                  <a:cubicBezTo>
                    <a:pt x="1399050" y="1466682"/>
                    <a:pt x="1325437" y="1328659"/>
                    <a:pt x="1233422" y="1199838"/>
                  </a:cubicBezTo>
                  <a:cubicBezTo>
                    <a:pt x="1141407" y="1071017"/>
                    <a:pt x="1169012" y="886986"/>
                    <a:pt x="1297833" y="794971"/>
                  </a:cubicBezTo>
                  <a:cubicBezTo>
                    <a:pt x="1346141" y="760466"/>
                    <a:pt x="1402213" y="742782"/>
                    <a:pt x="1458284" y="740949"/>
                  </a:cubicBezTo>
                  <a:close/>
                  <a:moveTo>
                    <a:pt x="0" y="0"/>
                  </a:moveTo>
                  <a:lnTo>
                    <a:pt x="2774" y="281"/>
                  </a:lnTo>
                  <a:cubicBezTo>
                    <a:pt x="133986" y="27077"/>
                    <a:pt x="239659" y="142815"/>
                    <a:pt x="239659" y="279687"/>
                  </a:cubicBezTo>
                  <a:cubicBezTo>
                    <a:pt x="248861" y="408508"/>
                    <a:pt x="166047" y="518926"/>
                    <a:pt x="46428" y="555732"/>
                  </a:cubicBezTo>
                  <a:cubicBezTo>
                    <a:pt x="32626" y="560333"/>
                    <a:pt x="18823" y="564934"/>
                    <a:pt x="5021" y="568384"/>
                  </a:cubicBezTo>
                  <a:lnTo>
                    <a:pt x="0" y="569082"/>
                  </a:lnTo>
                  <a:close/>
                </a:path>
              </a:pathLst>
            </a:custGeom>
            <a:solidFill>
              <a:srgbClr val="C8FA36"/>
            </a:solidFill>
            <a:ln w="9201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3C894709-FB81-4429-9A95-B334353A8384}"/>
                </a:ext>
              </a:extLst>
            </p:cNvPr>
            <p:cNvSpPr/>
            <p:nvPr/>
          </p:nvSpPr>
          <p:spPr>
            <a:xfrm>
              <a:off x="515703" y="2516005"/>
              <a:ext cx="588896" cy="588896"/>
            </a:xfrm>
            <a:custGeom>
              <a:avLst/>
              <a:gdLst>
                <a:gd name="connsiteX0" fmla="*/ 588896 w 588896"/>
                <a:gd name="connsiteY0" fmla="*/ 294448 h 588896"/>
                <a:gd name="connsiteX1" fmla="*/ 294448 w 588896"/>
                <a:gd name="connsiteY1" fmla="*/ 588897 h 588896"/>
                <a:gd name="connsiteX2" fmla="*/ 0 w 588896"/>
                <a:gd name="connsiteY2" fmla="*/ 294448 h 588896"/>
                <a:gd name="connsiteX3" fmla="*/ 294448 w 588896"/>
                <a:gd name="connsiteY3" fmla="*/ 0 h 588896"/>
                <a:gd name="connsiteX4" fmla="*/ 588896 w 588896"/>
                <a:gd name="connsiteY4" fmla="*/ 294448 h 588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96" h="588896">
                  <a:moveTo>
                    <a:pt x="588896" y="294448"/>
                  </a:moveTo>
                  <a:cubicBezTo>
                    <a:pt x="588896" y="457067"/>
                    <a:pt x="457067" y="588897"/>
                    <a:pt x="294448" y="588897"/>
                  </a:cubicBezTo>
                  <a:cubicBezTo>
                    <a:pt x="131829" y="588897"/>
                    <a:pt x="0" y="457067"/>
                    <a:pt x="0" y="294448"/>
                  </a:cubicBezTo>
                  <a:cubicBezTo>
                    <a:pt x="0" y="131829"/>
                    <a:pt x="131829" y="0"/>
                    <a:pt x="294448" y="0"/>
                  </a:cubicBezTo>
                  <a:cubicBezTo>
                    <a:pt x="457067" y="0"/>
                    <a:pt x="588896" y="131829"/>
                    <a:pt x="588896" y="294448"/>
                  </a:cubicBezTo>
                  <a:close/>
                </a:path>
              </a:pathLst>
            </a:custGeom>
            <a:solidFill>
              <a:srgbClr val="C8FA36"/>
            </a:solidFill>
            <a:ln w="9201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54E239AB-35C3-41C7-9E5B-F49DDBEFCE05}"/>
                </a:ext>
              </a:extLst>
            </p:cNvPr>
            <p:cNvSpPr/>
            <p:nvPr/>
          </p:nvSpPr>
          <p:spPr>
            <a:xfrm>
              <a:off x="0" y="3721402"/>
              <a:ext cx="708936" cy="1417033"/>
            </a:xfrm>
            <a:custGeom>
              <a:avLst/>
              <a:gdLst>
                <a:gd name="connsiteX0" fmla="*/ 419 w 708936"/>
                <a:gd name="connsiteY0" fmla="*/ 0 h 1417033"/>
                <a:gd name="connsiteX1" fmla="*/ 708936 w 708936"/>
                <a:gd name="connsiteY1" fmla="*/ 708516 h 1417033"/>
                <a:gd name="connsiteX2" fmla="*/ 419 w 708936"/>
                <a:gd name="connsiteY2" fmla="*/ 1417033 h 1417033"/>
                <a:gd name="connsiteX3" fmla="*/ 0 w 708936"/>
                <a:gd name="connsiteY3" fmla="*/ 1416991 h 1417033"/>
                <a:gd name="connsiteX4" fmla="*/ 0 w 708936"/>
                <a:gd name="connsiteY4" fmla="*/ 42 h 1417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936" h="1417033">
                  <a:moveTo>
                    <a:pt x="419" y="0"/>
                  </a:moveTo>
                  <a:cubicBezTo>
                    <a:pt x="391722" y="0"/>
                    <a:pt x="708936" y="317213"/>
                    <a:pt x="708936" y="708516"/>
                  </a:cubicBezTo>
                  <a:cubicBezTo>
                    <a:pt x="708936" y="1099819"/>
                    <a:pt x="391722" y="1417033"/>
                    <a:pt x="419" y="1417033"/>
                  </a:cubicBezTo>
                  <a:lnTo>
                    <a:pt x="0" y="1416991"/>
                  </a:lnTo>
                  <a:lnTo>
                    <a:pt x="0" y="42"/>
                  </a:lnTo>
                  <a:close/>
                </a:path>
              </a:pathLst>
            </a:custGeom>
            <a:solidFill>
              <a:schemeClr val="tx2"/>
            </a:solidFill>
            <a:ln w="9201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0AFAD9DA-C726-4406-8212-ECE45F89D9AC}"/>
                </a:ext>
              </a:extLst>
            </p:cNvPr>
            <p:cNvSpPr/>
            <p:nvPr/>
          </p:nvSpPr>
          <p:spPr>
            <a:xfrm>
              <a:off x="0" y="1433750"/>
              <a:ext cx="3029631" cy="5425028"/>
            </a:xfrm>
            <a:custGeom>
              <a:avLst/>
              <a:gdLst>
                <a:gd name="connsiteX0" fmla="*/ 2763263 w 3029631"/>
                <a:gd name="connsiteY0" fmla="*/ 2490053 h 5425028"/>
                <a:gd name="connsiteX1" fmla="*/ 3018514 w 3029631"/>
                <a:gd name="connsiteY1" fmla="*/ 2748324 h 5425028"/>
                <a:gd name="connsiteX2" fmla="*/ 2862089 w 3029631"/>
                <a:gd name="connsiteY2" fmla="*/ 4054939 h 5425028"/>
                <a:gd name="connsiteX3" fmla="*/ 2236386 w 3029631"/>
                <a:gd name="connsiteY3" fmla="*/ 5085508 h 5425028"/>
                <a:gd name="connsiteX4" fmla="*/ 2027627 w 3029631"/>
                <a:gd name="connsiteY4" fmla="*/ 5288948 h 5425028"/>
                <a:gd name="connsiteX5" fmla="*/ 1858522 w 3029631"/>
                <a:gd name="connsiteY5" fmla="*/ 5425028 h 5425028"/>
                <a:gd name="connsiteX6" fmla="*/ 429025 w 3029631"/>
                <a:gd name="connsiteY6" fmla="*/ 5425028 h 5425028"/>
                <a:gd name="connsiteX7" fmla="*/ 594348 w 3029631"/>
                <a:gd name="connsiteY7" fmla="*/ 5393184 h 5425028"/>
                <a:gd name="connsiteX8" fmla="*/ 1049391 w 3029631"/>
                <a:gd name="connsiteY8" fmla="*/ 5232732 h 5425028"/>
                <a:gd name="connsiteX9" fmla="*/ 2309999 w 3029631"/>
                <a:gd name="connsiteY9" fmla="*/ 3852506 h 5425028"/>
                <a:gd name="connsiteX10" fmla="*/ 2448021 w 3029631"/>
                <a:gd name="connsiteY10" fmla="*/ 2803534 h 5425028"/>
                <a:gd name="connsiteX11" fmla="*/ 2705663 w 3029631"/>
                <a:gd name="connsiteY11" fmla="*/ 2490682 h 5425028"/>
                <a:gd name="connsiteX12" fmla="*/ 2763263 w 3029631"/>
                <a:gd name="connsiteY12" fmla="*/ 2490053 h 5425028"/>
                <a:gd name="connsiteX13" fmla="*/ 4589 w 3029631"/>
                <a:gd name="connsiteY13" fmla="*/ 201 h 5425028"/>
                <a:gd name="connsiteX14" fmla="*/ 1040190 w 3029631"/>
                <a:gd name="connsiteY14" fmla="*/ 181103 h 5425028"/>
                <a:gd name="connsiteX15" fmla="*/ 2135170 w 3029631"/>
                <a:gd name="connsiteY15" fmla="*/ 871216 h 5425028"/>
                <a:gd name="connsiteX16" fmla="*/ 2135170 w 3029631"/>
                <a:gd name="connsiteY16" fmla="*/ 1276083 h 5425028"/>
                <a:gd name="connsiteX17" fmla="*/ 1831520 w 3029631"/>
                <a:gd name="connsiteY17" fmla="*/ 1340493 h 5425028"/>
                <a:gd name="connsiteX18" fmla="*/ 1730303 w 3029631"/>
                <a:gd name="connsiteY18" fmla="*/ 1276083 h 5425028"/>
                <a:gd name="connsiteX19" fmla="*/ 846958 w 3029631"/>
                <a:gd name="connsiteY19" fmla="*/ 714791 h 5425028"/>
                <a:gd name="connsiteX20" fmla="*/ 137382 w 3029631"/>
                <a:gd name="connsiteY20" fmla="*/ 571161 h 5425028"/>
                <a:gd name="connsiteX21" fmla="*/ 0 w 3029631"/>
                <a:gd name="connsiteY21" fmla="*/ 570418 h 5425028"/>
                <a:gd name="connsiteX22" fmla="*/ 0 w 3029631"/>
                <a:gd name="connsiteY22" fmla="*/ 385 h 54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29631" h="5425028">
                  <a:moveTo>
                    <a:pt x="2763263" y="2490053"/>
                  </a:moveTo>
                  <a:cubicBezTo>
                    <a:pt x="2894726" y="2502759"/>
                    <a:pt x="3002412" y="2611452"/>
                    <a:pt x="3018514" y="2748324"/>
                  </a:cubicBezTo>
                  <a:cubicBezTo>
                    <a:pt x="3055321" y="3189997"/>
                    <a:pt x="3000112" y="3631670"/>
                    <a:pt x="2862089" y="4054939"/>
                  </a:cubicBezTo>
                  <a:cubicBezTo>
                    <a:pt x="2724066" y="4441402"/>
                    <a:pt x="2512431" y="4791060"/>
                    <a:pt x="2236386" y="5085508"/>
                  </a:cubicBezTo>
                  <a:cubicBezTo>
                    <a:pt x="2169675" y="5156820"/>
                    <a:pt x="2100089" y="5224681"/>
                    <a:pt x="2027627" y="5288948"/>
                  </a:cubicBezTo>
                  <a:lnTo>
                    <a:pt x="1858522" y="5425028"/>
                  </a:lnTo>
                  <a:lnTo>
                    <a:pt x="429025" y="5425028"/>
                  </a:lnTo>
                  <a:lnTo>
                    <a:pt x="594348" y="5393184"/>
                  </a:lnTo>
                  <a:cubicBezTo>
                    <a:pt x="749767" y="5355228"/>
                    <a:pt x="902167" y="5301744"/>
                    <a:pt x="1049391" y="5232732"/>
                  </a:cubicBezTo>
                  <a:cubicBezTo>
                    <a:pt x="1638288" y="4956687"/>
                    <a:pt x="2089162" y="4469007"/>
                    <a:pt x="2309999" y="3852506"/>
                  </a:cubicBezTo>
                  <a:cubicBezTo>
                    <a:pt x="2429618" y="3512050"/>
                    <a:pt x="2475625" y="3162392"/>
                    <a:pt x="2448021" y="2803534"/>
                  </a:cubicBezTo>
                  <a:cubicBezTo>
                    <a:pt x="2429618" y="2647108"/>
                    <a:pt x="2549238" y="2509085"/>
                    <a:pt x="2705663" y="2490682"/>
                  </a:cubicBezTo>
                  <a:cubicBezTo>
                    <a:pt x="2725216" y="2488382"/>
                    <a:pt x="2744482" y="2488238"/>
                    <a:pt x="2763263" y="2490053"/>
                  </a:cubicBezTo>
                  <a:close/>
                  <a:moveTo>
                    <a:pt x="4589" y="201"/>
                  </a:moveTo>
                  <a:cubicBezTo>
                    <a:pt x="356834" y="-4077"/>
                    <a:pt x="702034" y="60334"/>
                    <a:pt x="1040190" y="181103"/>
                  </a:cubicBezTo>
                  <a:cubicBezTo>
                    <a:pt x="1454258" y="328327"/>
                    <a:pt x="1822318" y="558365"/>
                    <a:pt x="2135170" y="871216"/>
                  </a:cubicBezTo>
                  <a:cubicBezTo>
                    <a:pt x="2245588" y="981635"/>
                    <a:pt x="2245588" y="1165665"/>
                    <a:pt x="2135170" y="1276083"/>
                  </a:cubicBezTo>
                  <a:cubicBezTo>
                    <a:pt x="2052356" y="1358897"/>
                    <a:pt x="1932736" y="1377300"/>
                    <a:pt x="1831520" y="1340493"/>
                  </a:cubicBezTo>
                  <a:cubicBezTo>
                    <a:pt x="1794713" y="1331292"/>
                    <a:pt x="1757908" y="1303687"/>
                    <a:pt x="1730303" y="1276083"/>
                  </a:cubicBezTo>
                  <a:cubicBezTo>
                    <a:pt x="1481863" y="1027642"/>
                    <a:pt x="1187414" y="834410"/>
                    <a:pt x="846958" y="714791"/>
                  </a:cubicBezTo>
                  <a:cubicBezTo>
                    <a:pt x="615770" y="631977"/>
                    <a:pt x="376819" y="584101"/>
                    <a:pt x="137382" y="571161"/>
                  </a:cubicBezTo>
                  <a:lnTo>
                    <a:pt x="0" y="570418"/>
                  </a:lnTo>
                  <a:lnTo>
                    <a:pt x="0" y="385"/>
                  </a:lnTo>
                  <a:close/>
                </a:path>
              </a:pathLst>
            </a:custGeom>
            <a:solidFill>
              <a:srgbClr val="45C58E"/>
            </a:solidFill>
            <a:ln w="9201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EF133F65-C527-4BA3-AD50-3280AD78EC3A}"/>
                </a:ext>
              </a:extLst>
            </p:cNvPr>
            <p:cNvSpPr/>
            <p:nvPr/>
          </p:nvSpPr>
          <p:spPr>
            <a:xfrm>
              <a:off x="2190378" y="2976080"/>
              <a:ext cx="588896" cy="588896"/>
            </a:xfrm>
            <a:custGeom>
              <a:avLst/>
              <a:gdLst>
                <a:gd name="connsiteX0" fmla="*/ 588897 w 588896"/>
                <a:gd name="connsiteY0" fmla="*/ 294448 h 588896"/>
                <a:gd name="connsiteX1" fmla="*/ 294449 w 588896"/>
                <a:gd name="connsiteY1" fmla="*/ 588897 h 588896"/>
                <a:gd name="connsiteX2" fmla="*/ 1 w 588896"/>
                <a:gd name="connsiteY2" fmla="*/ 294448 h 588896"/>
                <a:gd name="connsiteX3" fmla="*/ 294449 w 588896"/>
                <a:gd name="connsiteY3" fmla="*/ 0 h 588896"/>
                <a:gd name="connsiteX4" fmla="*/ 588897 w 588896"/>
                <a:gd name="connsiteY4" fmla="*/ 294448 h 588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96" h="588896">
                  <a:moveTo>
                    <a:pt x="588897" y="294448"/>
                  </a:moveTo>
                  <a:cubicBezTo>
                    <a:pt x="588897" y="457067"/>
                    <a:pt x="457068" y="588897"/>
                    <a:pt x="294449" y="588897"/>
                  </a:cubicBezTo>
                  <a:cubicBezTo>
                    <a:pt x="131829" y="588897"/>
                    <a:pt x="1" y="457067"/>
                    <a:pt x="1" y="294448"/>
                  </a:cubicBezTo>
                  <a:cubicBezTo>
                    <a:pt x="1" y="131829"/>
                    <a:pt x="131829" y="0"/>
                    <a:pt x="294449" y="0"/>
                  </a:cubicBezTo>
                  <a:cubicBezTo>
                    <a:pt x="457068" y="0"/>
                    <a:pt x="588897" y="131829"/>
                    <a:pt x="588897" y="294448"/>
                  </a:cubicBezTo>
                  <a:close/>
                </a:path>
              </a:pathLst>
            </a:custGeom>
            <a:solidFill>
              <a:srgbClr val="45C58E"/>
            </a:solidFill>
            <a:ln w="9201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C9A73CE0-65D5-4A16-BC26-302DC9D7F994}"/>
                </a:ext>
              </a:extLst>
            </p:cNvPr>
            <p:cNvSpPr/>
            <p:nvPr/>
          </p:nvSpPr>
          <p:spPr>
            <a:xfrm>
              <a:off x="0" y="474518"/>
              <a:ext cx="3958140" cy="6383482"/>
            </a:xfrm>
            <a:custGeom>
              <a:avLst/>
              <a:gdLst>
                <a:gd name="connsiteX0" fmla="*/ 2909696 w 3958140"/>
                <a:gd name="connsiteY0" fmla="*/ 1450865 h 6383482"/>
                <a:gd name="connsiteX1" fmla="*/ 3156537 w 3958140"/>
                <a:gd name="connsiteY1" fmla="*/ 1563008 h 6383482"/>
                <a:gd name="connsiteX2" fmla="*/ 3911061 w 3958140"/>
                <a:gd name="connsiteY2" fmla="*/ 3348101 h 6383482"/>
                <a:gd name="connsiteX3" fmla="*/ 3837449 w 3958140"/>
                <a:gd name="connsiteY3" fmla="*/ 4921559 h 6383482"/>
                <a:gd name="connsiteX4" fmla="*/ 3193343 w 3958140"/>
                <a:gd name="connsiteY4" fmla="*/ 6292584 h 6383482"/>
                <a:gd name="connsiteX5" fmla="*/ 3119801 w 3958140"/>
                <a:gd name="connsiteY5" fmla="*/ 6383482 h 6383482"/>
                <a:gd name="connsiteX6" fmla="*/ 2344295 w 3958140"/>
                <a:gd name="connsiteY6" fmla="*/ 6383482 h 6383482"/>
                <a:gd name="connsiteX7" fmla="*/ 2512558 w 3958140"/>
                <a:gd name="connsiteY7" fmla="*/ 6212898 h 6383482"/>
                <a:gd name="connsiteX8" fmla="*/ 2724066 w 3958140"/>
                <a:gd name="connsiteY8" fmla="*/ 5952128 h 6383482"/>
                <a:gd name="connsiteX9" fmla="*/ 3340567 w 3958140"/>
                <a:gd name="connsiteY9" fmla="*/ 3440116 h 6383482"/>
                <a:gd name="connsiteX10" fmla="*/ 2696462 w 3958140"/>
                <a:gd name="connsiteY10" fmla="*/ 1912665 h 6383482"/>
                <a:gd name="connsiteX11" fmla="*/ 2751671 w 3958140"/>
                <a:gd name="connsiteY11" fmla="*/ 1507799 h 6383482"/>
                <a:gd name="connsiteX12" fmla="*/ 2909696 w 3958140"/>
                <a:gd name="connsiteY12" fmla="*/ 1450865 h 6383482"/>
                <a:gd name="connsiteX13" fmla="*/ 0 w 3958140"/>
                <a:gd name="connsiteY13" fmla="*/ 0 h 6383482"/>
                <a:gd name="connsiteX14" fmla="*/ 131972 w 3958140"/>
                <a:gd name="connsiteY14" fmla="*/ 279 h 6383482"/>
                <a:gd name="connsiteX15" fmla="*/ 1334638 w 3958140"/>
                <a:gd name="connsiteY15" fmla="*/ 228789 h 6383482"/>
                <a:gd name="connsiteX16" fmla="*/ 1509467 w 3958140"/>
                <a:gd name="connsiteY16" fmla="*/ 596849 h 6383482"/>
                <a:gd name="connsiteX17" fmla="*/ 1279429 w 3958140"/>
                <a:gd name="connsiteY17" fmla="*/ 780880 h 6383482"/>
                <a:gd name="connsiteX18" fmla="*/ 1141406 w 3958140"/>
                <a:gd name="connsiteY18" fmla="*/ 771678 h 6383482"/>
                <a:gd name="connsiteX19" fmla="*/ 113515 w 3958140"/>
                <a:gd name="connsiteY19" fmla="*/ 579831 h 6383482"/>
                <a:gd name="connsiteX20" fmla="*/ 0 w 3958140"/>
                <a:gd name="connsiteY20" fmla="*/ 579317 h 638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58140" h="6383482">
                  <a:moveTo>
                    <a:pt x="2909696" y="1450865"/>
                  </a:moveTo>
                  <a:cubicBezTo>
                    <a:pt x="3001262" y="1445114"/>
                    <a:pt x="3093277" y="1482495"/>
                    <a:pt x="3156537" y="1563008"/>
                  </a:cubicBezTo>
                  <a:cubicBezTo>
                    <a:pt x="3552202" y="2087494"/>
                    <a:pt x="3819045" y="2703995"/>
                    <a:pt x="3911061" y="3348101"/>
                  </a:cubicBezTo>
                  <a:cubicBezTo>
                    <a:pt x="3993874" y="3881789"/>
                    <a:pt x="3966270" y="4406274"/>
                    <a:pt x="3837449" y="4921559"/>
                  </a:cubicBezTo>
                  <a:cubicBezTo>
                    <a:pt x="3717829" y="5418440"/>
                    <a:pt x="3496993" y="5878516"/>
                    <a:pt x="3193343" y="6292584"/>
                  </a:cubicBezTo>
                  <a:lnTo>
                    <a:pt x="3119801" y="6383482"/>
                  </a:lnTo>
                  <a:lnTo>
                    <a:pt x="2344295" y="6383482"/>
                  </a:lnTo>
                  <a:lnTo>
                    <a:pt x="2512558" y="6212898"/>
                  </a:lnTo>
                  <a:cubicBezTo>
                    <a:pt x="2586763" y="6129976"/>
                    <a:pt x="2657355" y="6042993"/>
                    <a:pt x="2724066" y="5952128"/>
                  </a:cubicBezTo>
                  <a:cubicBezTo>
                    <a:pt x="3257754" y="5225209"/>
                    <a:pt x="3478590" y="4332662"/>
                    <a:pt x="3340567" y="3440116"/>
                  </a:cubicBezTo>
                  <a:cubicBezTo>
                    <a:pt x="3257754" y="2888025"/>
                    <a:pt x="3036917" y="2354338"/>
                    <a:pt x="2696462" y="1912665"/>
                  </a:cubicBezTo>
                  <a:cubicBezTo>
                    <a:pt x="2604447" y="1783844"/>
                    <a:pt x="2622849" y="1609016"/>
                    <a:pt x="2751671" y="1507799"/>
                  </a:cubicBezTo>
                  <a:cubicBezTo>
                    <a:pt x="2799979" y="1473294"/>
                    <a:pt x="2854757" y="1454316"/>
                    <a:pt x="2909696" y="1450865"/>
                  </a:cubicBezTo>
                  <a:close/>
                  <a:moveTo>
                    <a:pt x="0" y="0"/>
                  </a:moveTo>
                  <a:lnTo>
                    <a:pt x="131972" y="279"/>
                  </a:lnTo>
                  <a:cubicBezTo>
                    <a:pt x="542446" y="13848"/>
                    <a:pt x="949325" y="90767"/>
                    <a:pt x="1334638" y="228789"/>
                  </a:cubicBezTo>
                  <a:cubicBezTo>
                    <a:pt x="1481863" y="283998"/>
                    <a:pt x="1564676" y="449625"/>
                    <a:pt x="1509467" y="596849"/>
                  </a:cubicBezTo>
                  <a:cubicBezTo>
                    <a:pt x="1472661" y="698066"/>
                    <a:pt x="1380645" y="762477"/>
                    <a:pt x="1279429" y="780880"/>
                  </a:cubicBezTo>
                  <a:cubicBezTo>
                    <a:pt x="1233421" y="790081"/>
                    <a:pt x="1187414" y="790081"/>
                    <a:pt x="1141406" y="771678"/>
                  </a:cubicBezTo>
                  <a:cubicBezTo>
                    <a:pt x="813603" y="656660"/>
                    <a:pt x="464233" y="591961"/>
                    <a:pt x="113515" y="579831"/>
                  </a:cubicBezTo>
                  <a:lnTo>
                    <a:pt x="0" y="579317"/>
                  </a:lnTo>
                  <a:close/>
                </a:path>
              </a:pathLst>
            </a:custGeom>
            <a:solidFill>
              <a:srgbClr val="00AFAA"/>
            </a:solidFill>
            <a:ln w="9201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9E31FF6-5E45-4383-A499-B2AE7533EC17}"/>
                </a:ext>
              </a:extLst>
            </p:cNvPr>
            <p:cNvSpPr/>
            <p:nvPr/>
          </p:nvSpPr>
          <p:spPr>
            <a:xfrm>
              <a:off x="1877526" y="1172584"/>
              <a:ext cx="588896" cy="588896"/>
            </a:xfrm>
            <a:custGeom>
              <a:avLst/>
              <a:gdLst>
                <a:gd name="connsiteX0" fmla="*/ 588897 w 588896"/>
                <a:gd name="connsiteY0" fmla="*/ 294448 h 588896"/>
                <a:gd name="connsiteX1" fmla="*/ 294449 w 588896"/>
                <a:gd name="connsiteY1" fmla="*/ 588897 h 588896"/>
                <a:gd name="connsiteX2" fmla="*/ 1 w 588896"/>
                <a:gd name="connsiteY2" fmla="*/ 294448 h 588896"/>
                <a:gd name="connsiteX3" fmla="*/ 294449 w 588896"/>
                <a:gd name="connsiteY3" fmla="*/ 0 h 588896"/>
                <a:gd name="connsiteX4" fmla="*/ 588897 w 588896"/>
                <a:gd name="connsiteY4" fmla="*/ 294448 h 588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96" h="588896">
                  <a:moveTo>
                    <a:pt x="588897" y="294448"/>
                  </a:moveTo>
                  <a:cubicBezTo>
                    <a:pt x="588897" y="457068"/>
                    <a:pt x="457068" y="588897"/>
                    <a:pt x="294449" y="588897"/>
                  </a:cubicBezTo>
                  <a:cubicBezTo>
                    <a:pt x="131829" y="588897"/>
                    <a:pt x="1" y="457068"/>
                    <a:pt x="1" y="294448"/>
                  </a:cubicBezTo>
                  <a:cubicBezTo>
                    <a:pt x="1" y="131829"/>
                    <a:pt x="131829" y="0"/>
                    <a:pt x="294449" y="0"/>
                  </a:cubicBezTo>
                  <a:cubicBezTo>
                    <a:pt x="457068" y="0"/>
                    <a:pt x="588897" y="131829"/>
                    <a:pt x="588897" y="294448"/>
                  </a:cubicBezTo>
                  <a:close/>
                </a:path>
              </a:pathLst>
            </a:custGeom>
            <a:solidFill>
              <a:srgbClr val="00AFAA"/>
            </a:solidFill>
            <a:ln w="9201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0E1A2BBE-D1C9-440D-9E84-B28A7EDAB099}"/>
                </a:ext>
              </a:extLst>
            </p:cNvPr>
            <p:cNvSpPr/>
            <p:nvPr/>
          </p:nvSpPr>
          <p:spPr>
            <a:xfrm>
              <a:off x="0" y="18221"/>
              <a:ext cx="4897224" cy="6839779"/>
            </a:xfrm>
            <a:custGeom>
              <a:avLst/>
              <a:gdLst>
                <a:gd name="connsiteX0" fmla="*/ 4414556 w 4897224"/>
                <a:gd name="connsiteY0" fmla="*/ 2720491 h 6839779"/>
                <a:gd name="connsiteX1" fmla="*/ 4665585 w 4897224"/>
                <a:gd name="connsiteY1" fmla="*/ 2921055 h 6839779"/>
                <a:gd name="connsiteX2" fmla="*/ 4757600 w 4897224"/>
                <a:gd name="connsiteY2" fmla="*/ 5561888 h 6839779"/>
                <a:gd name="connsiteX3" fmla="*/ 4326369 w 4897224"/>
                <a:gd name="connsiteY3" fmla="*/ 6700216 h 6839779"/>
                <a:gd name="connsiteX4" fmla="*/ 4248434 w 4897224"/>
                <a:gd name="connsiteY4" fmla="*/ 6839779 h 6839779"/>
                <a:gd name="connsiteX5" fmla="*/ 3580781 w 4897224"/>
                <a:gd name="connsiteY5" fmla="*/ 6839779 h 6839779"/>
                <a:gd name="connsiteX6" fmla="*/ 3595352 w 4897224"/>
                <a:gd name="connsiteY6" fmla="*/ 6819170 h 6839779"/>
                <a:gd name="connsiteX7" fmla="*/ 4196308 w 4897224"/>
                <a:gd name="connsiteY7" fmla="*/ 5442269 h 6839779"/>
                <a:gd name="connsiteX8" fmla="*/ 4113494 w 4897224"/>
                <a:gd name="connsiteY8" fmla="*/ 3105085 h 6839779"/>
                <a:gd name="connsiteX9" fmla="*/ 4297524 w 4897224"/>
                <a:gd name="connsiteY9" fmla="*/ 2737025 h 6839779"/>
                <a:gd name="connsiteX10" fmla="*/ 4414556 w 4897224"/>
                <a:gd name="connsiteY10" fmla="*/ 2720491 h 6839779"/>
                <a:gd name="connsiteX11" fmla="*/ 0 w 4897224"/>
                <a:gd name="connsiteY11" fmla="*/ 0 h 6839779"/>
                <a:gd name="connsiteX12" fmla="*/ 2122213 w 4897224"/>
                <a:gd name="connsiteY12" fmla="*/ 0 h 6839779"/>
                <a:gd name="connsiteX13" fmla="*/ 2403164 w 4897224"/>
                <a:gd name="connsiteY13" fmla="*/ 145650 h 6839779"/>
                <a:gd name="connsiteX14" fmla="*/ 3469389 w 4897224"/>
                <a:gd name="connsiteY14" fmla="*/ 961133 h 6839779"/>
                <a:gd name="connsiteX15" fmla="*/ 3469389 w 4897224"/>
                <a:gd name="connsiteY15" fmla="*/ 1366000 h 6839779"/>
                <a:gd name="connsiteX16" fmla="*/ 3193343 w 4897224"/>
                <a:gd name="connsiteY16" fmla="*/ 1439612 h 6839779"/>
                <a:gd name="connsiteX17" fmla="*/ 3055321 w 4897224"/>
                <a:gd name="connsiteY17" fmla="*/ 1366000 h 6839779"/>
                <a:gd name="connsiteX18" fmla="*/ 1012585 w 4897224"/>
                <a:gd name="connsiteY18" fmla="*/ 215811 h 6839779"/>
                <a:gd name="connsiteX19" fmla="*/ 160295 w 4897224"/>
                <a:gd name="connsiteY19" fmla="*/ 97341 h 6839779"/>
                <a:gd name="connsiteX20" fmla="*/ 0 w 4897224"/>
                <a:gd name="connsiteY20" fmla="*/ 95559 h 683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97224" h="6839779">
                  <a:moveTo>
                    <a:pt x="4414556" y="2720491"/>
                  </a:moveTo>
                  <a:cubicBezTo>
                    <a:pt x="4529288" y="2727824"/>
                    <a:pt x="4631079" y="2803736"/>
                    <a:pt x="4665585" y="2921055"/>
                  </a:cubicBezTo>
                  <a:cubicBezTo>
                    <a:pt x="4941630" y="3776795"/>
                    <a:pt x="4969234" y="4687745"/>
                    <a:pt x="4757600" y="5561888"/>
                  </a:cubicBezTo>
                  <a:cubicBezTo>
                    <a:pt x="4659834" y="5958703"/>
                    <a:pt x="4515341" y="6341141"/>
                    <a:pt x="4326369" y="6700216"/>
                  </a:cubicBezTo>
                  <a:lnTo>
                    <a:pt x="4248434" y="6839779"/>
                  </a:lnTo>
                  <a:lnTo>
                    <a:pt x="3580781" y="6839779"/>
                  </a:lnTo>
                  <a:lnTo>
                    <a:pt x="3595352" y="6819170"/>
                  </a:lnTo>
                  <a:cubicBezTo>
                    <a:pt x="3877274" y="6398363"/>
                    <a:pt x="4075538" y="5941451"/>
                    <a:pt x="4196308" y="5442269"/>
                  </a:cubicBezTo>
                  <a:cubicBezTo>
                    <a:pt x="4389539" y="4669342"/>
                    <a:pt x="4352733" y="3859609"/>
                    <a:pt x="4113494" y="3105085"/>
                  </a:cubicBezTo>
                  <a:cubicBezTo>
                    <a:pt x="4058285" y="2948659"/>
                    <a:pt x="4141098" y="2783032"/>
                    <a:pt x="4297524" y="2737025"/>
                  </a:cubicBezTo>
                  <a:cubicBezTo>
                    <a:pt x="4336631" y="2723223"/>
                    <a:pt x="4376312" y="2718047"/>
                    <a:pt x="4414556" y="2720491"/>
                  </a:cubicBezTo>
                  <a:close/>
                  <a:moveTo>
                    <a:pt x="0" y="0"/>
                  </a:moveTo>
                  <a:lnTo>
                    <a:pt x="2122213" y="0"/>
                  </a:lnTo>
                  <a:lnTo>
                    <a:pt x="2403164" y="145650"/>
                  </a:lnTo>
                  <a:cubicBezTo>
                    <a:pt x="2793078" y="365336"/>
                    <a:pt x="3151937" y="639081"/>
                    <a:pt x="3469389" y="961133"/>
                  </a:cubicBezTo>
                  <a:cubicBezTo>
                    <a:pt x="3579806" y="1071551"/>
                    <a:pt x="3579806" y="1255582"/>
                    <a:pt x="3469389" y="1366000"/>
                  </a:cubicBezTo>
                  <a:cubicBezTo>
                    <a:pt x="3395776" y="1439612"/>
                    <a:pt x="3285359" y="1458015"/>
                    <a:pt x="3193343" y="1439612"/>
                  </a:cubicBezTo>
                  <a:cubicBezTo>
                    <a:pt x="3138135" y="1430410"/>
                    <a:pt x="3092127" y="1402806"/>
                    <a:pt x="3055321" y="1366000"/>
                  </a:cubicBezTo>
                  <a:cubicBezTo>
                    <a:pt x="2494029" y="795506"/>
                    <a:pt x="1785512" y="399841"/>
                    <a:pt x="1012585" y="215811"/>
                  </a:cubicBezTo>
                  <a:cubicBezTo>
                    <a:pt x="731939" y="146800"/>
                    <a:pt x="446692" y="107693"/>
                    <a:pt x="160295" y="97341"/>
                  </a:cubicBezTo>
                  <a:lnTo>
                    <a:pt x="0" y="95559"/>
                  </a:lnTo>
                  <a:close/>
                </a:path>
              </a:pathLst>
            </a:custGeom>
            <a:solidFill>
              <a:srgbClr val="00837B"/>
            </a:solidFill>
            <a:ln w="9201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621E6927-B006-41F1-83FC-4530942ACF43}"/>
                </a:ext>
              </a:extLst>
            </p:cNvPr>
            <p:cNvSpPr/>
            <p:nvPr/>
          </p:nvSpPr>
          <p:spPr>
            <a:xfrm>
              <a:off x="3644216" y="1733876"/>
              <a:ext cx="588896" cy="588896"/>
            </a:xfrm>
            <a:custGeom>
              <a:avLst/>
              <a:gdLst>
                <a:gd name="connsiteX0" fmla="*/ 588896 w 588896"/>
                <a:gd name="connsiteY0" fmla="*/ 294448 h 588896"/>
                <a:gd name="connsiteX1" fmla="*/ 294448 w 588896"/>
                <a:gd name="connsiteY1" fmla="*/ 588897 h 588896"/>
                <a:gd name="connsiteX2" fmla="*/ 0 w 588896"/>
                <a:gd name="connsiteY2" fmla="*/ 294448 h 588896"/>
                <a:gd name="connsiteX3" fmla="*/ 294448 w 588896"/>
                <a:gd name="connsiteY3" fmla="*/ 0 h 588896"/>
                <a:gd name="connsiteX4" fmla="*/ 588896 w 588896"/>
                <a:gd name="connsiteY4" fmla="*/ 294448 h 588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96" h="588896">
                  <a:moveTo>
                    <a:pt x="588896" y="294448"/>
                  </a:moveTo>
                  <a:cubicBezTo>
                    <a:pt x="588896" y="457068"/>
                    <a:pt x="457068" y="588897"/>
                    <a:pt x="294448" y="588897"/>
                  </a:cubicBezTo>
                  <a:cubicBezTo>
                    <a:pt x="131829" y="588897"/>
                    <a:pt x="0" y="457068"/>
                    <a:pt x="0" y="294448"/>
                  </a:cubicBezTo>
                  <a:cubicBezTo>
                    <a:pt x="0" y="131829"/>
                    <a:pt x="131829" y="0"/>
                    <a:pt x="294448" y="0"/>
                  </a:cubicBezTo>
                  <a:cubicBezTo>
                    <a:pt x="457068" y="0"/>
                    <a:pt x="588896" y="131829"/>
                    <a:pt x="588896" y="294448"/>
                  </a:cubicBezTo>
                  <a:close/>
                </a:path>
              </a:pathLst>
            </a:custGeom>
            <a:solidFill>
              <a:srgbClr val="00837B"/>
            </a:solidFill>
            <a:ln w="92015" cap="flat">
              <a:noFill/>
              <a:prstDash val="solid"/>
              <a:miter/>
            </a:ln>
          </p:spPr>
          <p:txBody>
            <a:bodyPr rtlCol="0" anchor="ctr"/>
            <a:lstStyle/>
            <a:p>
              <a:endParaRPr lang="en-US"/>
            </a:p>
          </p:txBody>
        </p:sp>
      </p:grpSp>
    </p:spTree>
    <p:extLst>
      <p:ext uri="{BB962C8B-B14F-4D97-AF65-F5344CB8AC3E}">
        <p14:creationId xmlns:p14="http://schemas.microsoft.com/office/powerpoint/2010/main" val="2956367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_Header_3">
    <p:bg>
      <p:bgPr>
        <a:solidFill>
          <a:schemeClr val="tx2"/>
        </a:solidFill>
        <a:effectLst/>
      </p:bgPr>
    </p:bg>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A868D506-144D-444E-B80F-C0605791F231}"/>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15060" r="27452"/>
          <a:stretch/>
        </p:blipFill>
        <p:spPr>
          <a:xfrm flipH="1">
            <a:off x="0" y="0"/>
            <a:ext cx="2660685" cy="3115183"/>
          </a:xfrm>
          <a:prstGeom prst="rect">
            <a:avLst/>
          </a:prstGeom>
        </p:spPr>
      </p:pic>
      <p:sp>
        <p:nvSpPr>
          <p:cNvPr id="9" name="Slide Number Placeholder 8">
            <a:extLst>
              <a:ext uri="{FF2B5EF4-FFF2-40B4-BE49-F238E27FC236}">
                <a16:creationId xmlns:a16="http://schemas.microsoft.com/office/drawing/2014/main" id="{494A64CF-C36A-41AD-BD6C-FDC2E9A9D3A5}"/>
              </a:ext>
            </a:extLst>
          </p:cNvPr>
          <p:cNvSpPr>
            <a:spLocks noGrp="1"/>
          </p:cNvSpPr>
          <p:nvPr>
            <p:ph type="sldNum" sz="quarter" idx="11"/>
          </p:nvPr>
        </p:nvSpPr>
        <p:spPr/>
        <p:txBody>
          <a:bodyPr/>
          <a:lstStyle>
            <a:lvl1pPr>
              <a:defRPr>
                <a:solidFill>
                  <a:schemeClr val="bg2"/>
                </a:solidFill>
              </a:defRPr>
            </a:lvl1pPr>
          </a:lstStyle>
          <a:p>
            <a:fld id="{9BE895FD-3AE7-4BFE-B7CA-1D4CA5F3790D}" type="slidenum">
              <a:rPr lang="en-US" smtClean="0"/>
              <a:pPr/>
              <a:t>‹#›</a:t>
            </a:fld>
            <a:endParaRPr lang="en-US"/>
          </a:p>
        </p:txBody>
      </p:sp>
      <p:grpSp>
        <p:nvGrpSpPr>
          <p:cNvPr id="22" name="Graphic 42">
            <a:extLst>
              <a:ext uri="{FF2B5EF4-FFF2-40B4-BE49-F238E27FC236}">
                <a16:creationId xmlns:a16="http://schemas.microsoft.com/office/drawing/2014/main" id="{2F8D3B68-0556-490C-8B4C-0241061B7D23}"/>
              </a:ext>
            </a:extLst>
          </p:cNvPr>
          <p:cNvGrpSpPr/>
          <p:nvPr userDrawn="1"/>
        </p:nvGrpSpPr>
        <p:grpSpPr>
          <a:xfrm>
            <a:off x="9909249" y="6419279"/>
            <a:ext cx="1596953" cy="232555"/>
            <a:chOff x="4366260" y="3209925"/>
            <a:chExt cx="3787139" cy="551497"/>
          </a:xfrm>
        </p:grpSpPr>
        <p:grpSp>
          <p:nvGrpSpPr>
            <p:cNvPr id="23" name="Graphic 42">
              <a:extLst>
                <a:ext uri="{FF2B5EF4-FFF2-40B4-BE49-F238E27FC236}">
                  <a16:creationId xmlns:a16="http://schemas.microsoft.com/office/drawing/2014/main" id="{9C2A546B-9D05-4AC9-B974-D82DEEE3E3D3}"/>
                </a:ext>
              </a:extLst>
            </p:cNvPr>
            <p:cNvGrpSpPr/>
            <p:nvPr/>
          </p:nvGrpSpPr>
          <p:grpSpPr>
            <a:xfrm>
              <a:off x="5005387" y="3209925"/>
              <a:ext cx="3148012" cy="551497"/>
              <a:chOff x="5005387" y="3209925"/>
              <a:chExt cx="3148012" cy="551497"/>
            </a:xfrm>
            <a:solidFill>
              <a:srgbClr val="004750"/>
            </a:solidFill>
          </p:grpSpPr>
          <p:sp>
            <p:nvSpPr>
              <p:cNvPr id="26" name="Freeform: Shape 25">
                <a:extLst>
                  <a:ext uri="{FF2B5EF4-FFF2-40B4-BE49-F238E27FC236}">
                    <a16:creationId xmlns:a16="http://schemas.microsoft.com/office/drawing/2014/main" id="{505C5480-641C-4101-A289-D5C62AF20286}"/>
                  </a:ext>
                </a:extLst>
              </p:cNvPr>
              <p:cNvSpPr/>
              <p:nvPr/>
            </p:nvSpPr>
            <p:spPr>
              <a:xfrm>
                <a:off x="5011102" y="3341369"/>
                <a:ext cx="64770" cy="298132"/>
              </a:xfrm>
              <a:custGeom>
                <a:avLst/>
                <a:gdLst>
                  <a:gd name="connsiteX0" fmla="*/ 0 w 64770"/>
                  <a:gd name="connsiteY0" fmla="*/ 0 h 298132"/>
                  <a:gd name="connsiteX1" fmla="*/ 64770 w 64770"/>
                  <a:gd name="connsiteY1" fmla="*/ 0 h 298132"/>
                  <a:gd name="connsiteX2" fmla="*/ 64770 w 64770"/>
                  <a:gd name="connsiteY2" fmla="*/ 298133 h 298132"/>
                  <a:gd name="connsiteX3" fmla="*/ 0 w 64770"/>
                  <a:gd name="connsiteY3" fmla="*/ 298133 h 298132"/>
                  <a:gd name="connsiteX4" fmla="*/ 0 w 64770"/>
                  <a:gd name="connsiteY4" fmla="*/ 0 h 29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298132">
                    <a:moveTo>
                      <a:pt x="0" y="0"/>
                    </a:moveTo>
                    <a:lnTo>
                      <a:pt x="64770" y="0"/>
                    </a:lnTo>
                    <a:lnTo>
                      <a:pt x="64770" y="298133"/>
                    </a:lnTo>
                    <a:lnTo>
                      <a:pt x="0" y="298133"/>
                    </a:lnTo>
                    <a:lnTo>
                      <a:pt x="0" y="0"/>
                    </a:lnTo>
                    <a:close/>
                  </a:path>
                </a:pathLst>
              </a:custGeom>
              <a:solidFill>
                <a:schemeClr val="bg1"/>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24504585-3CDA-40D0-B382-FA3420D7F7A3}"/>
                  </a:ext>
                </a:extLst>
              </p:cNvPr>
              <p:cNvSpPr/>
              <p:nvPr/>
            </p:nvSpPr>
            <p:spPr>
              <a:xfrm>
                <a:off x="5158739" y="3333750"/>
                <a:ext cx="404812" cy="306705"/>
              </a:xfrm>
              <a:custGeom>
                <a:avLst/>
                <a:gdLst>
                  <a:gd name="connsiteX0" fmla="*/ 404813 w 404812"/>
                  <a:gd name="connsiteY0" fmla="*/ 107632 h 306705"/>
                  <a:gd name="connsiteX1" fmla="*/ 404813 w 404812"/>
                  <a:gd name="connsiteY1" fmla="*/ 305753 h 306705"/>
                  <a:gd name="connsiteX2" fmla="*/ 340043 w 404812"/>
                  <a:gd name="connsiteY2" fmla="*/ 305753 h 306705"/>
                  <a:gd name="connsiteX3" fmla="*/ 340043 w 404812"/>
                  <a:gd name="connsiteY3" fmla="*/ 119063 h 306705"/>
                  <a:gd name="connsiteX4" fmla="*/ 289560 w 404812"/>
                  <a:gd name="connsiteY4" fmla="*/ 60960 h 306705"/>
                  <a:gd name="connsiteX5" fmla="*/ 234315 w 404812"/>
                  <a:gd name="connsiteY5" fmla="*/ 118110 h 306705"/>
                  <a:gd name="connsiteX6" fmla="*/ 234315 w 404812"/>
                  <a:gd name="connsiteY6" fmla="*/ 305753 h 306705"/>
                  <a:gd name="connsiteX7" fmla="*/ 169545 w 404812"/>
                  <a:gd name="connsiteY7" fmla="*/ 305753 h 306705"/>
                  <a:gd name="connsiteX8" fmla="*/ 169545 w 404812"/>
                  <a:gd name="connsiteY8" fmla="*/ 119063 h 306705"/>
                  <a:gd name="connsiteX9" fmla="*/ 119063 w 404812"/>
                  <a:gd name="connsiteY9" fmla="*/ 60960 h 306705"/>
                  <a:gd name="connsiteX10" fmla="*/ 64770 w 404812"/>
                  <a:gd name="connsiteY10" fmla="*/ 121920 h 306705"/>
                  <a:gd name="connsiteX11" fmla="*/ 64770 w 404812"/>
                  <a:gd name="connsiteY11" fmla="*/ 306705 h 306705"/>
                  <a:gd name="connsiteX12" fmla="*/ 0 w 404812"/>
                  <a:gd name="connsiteY12" fmla="*/ 306705 h 306705"/>
                  <a:gd name="connsiteX13" fmla="*/ 0 w 404812"/>
                  <a:gd name="connsiteY13" fmla="*/ 7620 h 306705"/>
                  <a:gd name="connsiteX14" fmla="*/ 49530 w 404812"/>
                  <a:gd name="connsiteY14" fmla="*/ 7620 h 306705"/>
                  <a:gd name="connsiteX15" fmla="*/ 56198 w 404812"/>
                  <a:gd name="connsiteY15" fmla="*/ 50482 h 306705"/>
                  <a:gd name="connsiteX16" fmla="*/ 58102 w 404812"/>
                  <a:gd name="connsiteY16" fmla="*/ 50482 h 306705"/>
                  <a:gd name="connsiteX17" fmla="*/ 139065 w 404812"/>
                  <a:gd name="connsiteY17" fmla="*/ 0 h 306705"/>
                  <a:gd name="connsiteX18" fmla="*/ 222885 w 404812"/>
                  <a:gd name="connsiteY18" fmla="*/ 51435 h 306705"/>
                  <a:gd name="connsiteX19" fmla="*/ 308610 w 404812"/>
                  <a:gd name="connsiteY19" fmla="*/ 0 h 306705"/>
                  <a:gd name="connsiteX20" fmla="*/ 404813 w 404812"/>
                  <a:gd name="connsiteY20" fmla="*/ 107632 h 30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812" h="306705">
                    <a:moveTo>
                      <a:pt x="404813" y="107632"/>
                    </a:moveTo>
                    <a:lnTo>
                      <a:pt x="404813" y="305753"/>
                    </a:lnTo>
                    <a:lnTo>
                      <a:pt x="340043" y="305753"/>
                    </a:lnTo>
                    <a:lnTo>
                      <a:pt x="340043" y="119063"/>
                    </a:lnTo>
                    <a:cubicBezTo>
                      <a:pt x="340043" y="80963"/>
                      <a:pt x="325755" y="60960"/>
                      <a:pt x="289560" y="60960"/>
                    </a:cubicBezTo>
                    <a:cubicBezTo>
                      <a:pt x="254318" y="60960"/>
                      <a:pt x="234315" y="88582"/>
                      <a:pt x="234315" y="118110"/>
                    </a:cubicBezTo>
                    <a:lnTo>
                      <a:pt x="234315" y="305753"/>
                    </a:lnTo>
                    <a:lnTo>
                      <a:pt x="169545" y="305753"/>
                    </a:lnTo>
                    <a:lnTo>
                      <a:pt x="169545" y="119063"/>
                    </a:lnTo>
                    <a:cubicBezTo>
                      <a:pt x="169545" y="80963"/>
                      <a:pt x="155257" y="60960"/>
                      <a:pt x="119063" y="60960"/>
                    </a:cubicBezTo>
                    <a:cubicBezTo>
                      <a:pt x="82868" y="60960"/>
                      <a:pt x="64770" y="89535"/>
                      <a:pt x="64770" y="121920"/>
                    </a:cubicBezTo>
                    <a:lnTo>
                      <a:pt x="64770" y="306705"/>
                    </a:lnTo>
                    <a:lnTo>
                      <a:pt x="0" y="306705"/>
                    </a:lnTo>
                    <a:lnTo>
                      <a:pt x="0" y="7620"/>
                    </a:lnTo>
                    <a:lnTo>
                      <a:pt x="49530" y="7620"/>
                    </a:lnTo>
                    <a:lnTo>
                      <a:pt x="56198" y="50482"/>
                    </a:lnTo>
                    <a:lnTo>
                      <a:pt x="58102" y="50482"/>
                    </a:lnTo>
                    <a:cubicBezTo>
                      <a:pt x="73343" y="22860"/>
                      <a:pt x="100013" y="0"/>
                      <a:pt x="139065" y="0"/>
                    </a:cubicBezTo>
                    <a:cubicBezTo>
                      <a:pt x="181927" y="0"/>
                      <a:pt x="207645" y="20002"/>
                      <a:pt x="222885" y="51435"/>
                    </a:cubicBezTo>
                    <a:cubicBezTo>
                      <a:pt x="240982" y="20002"/>
                      <a:pt x="269557" y="0"/>
                      <a:pt x="308610" y="0"/>
                    </a:cubicBezTo>
                    <a:cubicBezTo>
                      <a:pt x="375285" y="953"/>
                      <a:pt x="404813" y="44768"/>
                      <a:pt x="404813" y="107632"/>
                    </a:cubicBezTo>
                    <a:close/>
                  </a:path>
                </a:pathLst>
              </a:custGeom>
              <a:solidFill>
                <a:schemeClr val="bg1"/>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D65B7D6C-D242-4849-9A70-7D9FB3D0A3E2}"/>
                  </a:ext>
                </a:extLst>
              </p:cNvPr>
              <p:cNvSpPr/>
              <p:nvPr/>
            </p:nvSpPr>
            <p:spPr>
              <a:xfrm>
                <a:off x="5627370" y="3333750"/>
                <a:ext cx="296227" cy="311510"/>
              </a:xfrm>
              <a:custGeom>
                <a:avLst/>
                <a:gdLst>
                  <a:gd name="connsiteX0" fmla="*/ 0 w 296227"/>
                  <a:gd name="connsiteY0" fmla="*/ 157163 h 311510"/>
                  <a:gd name="connsiteX1" fmla="*/ 133350 w 296227"/>
                  <a:gd name="connsiteY1" fmla="*/ 0 h 311510"/>
                  <a:gd name="connsiteX2" fmla="*/ 236220 w 296227"/>
                  <a:gd name="connsiteY2" fmla="*/ 58102 h 311510"/>
                  <a:gd name="connsiteX3" fmla="*/ 242888 w 296227"/>
                  <a:gd name="connsiteY3" fmla="*/ 6668 h 311510"/>
                  <a:gd name="connsiteX4" fmla="*/ 296227 w 296227"/>
                  <a:gd name="connsiteY4" fmla="*/ 6668 h 311510"/>
                  <a:gd name="connsiteX5" fmla="*/ 296227 w 296227"/>
                  <a:gd name="connsiteY5" fmla="*/ 304800 h 311510"/>
                  <a:gd name="connsiteX6" fmla="*/ 242888 w 296227"/>
                  <a:gd name="connsiteY6" fmla="*/ 304800 h 311510"/>
                  <a:gd name="connsiteX7" fmla="*/ 236220 w 296227"/>
                  <a:gd name="connsiteY7" fmla="*/ 253365 h 311510"/>
                  <a:gd name="connsiteX8" fmla="*/ 133350 w 296227"/>
                  <a:gd name="connsiteY8" fmla="*/ 311468 h 311510"/>
                  <a:gd name="connsiteX9" fmla="*/ 0 w 296227"/>
                  <a:gd name="connsiteY9" fmla="*/ 157163 h 311510"/>
                  <a:gd name="connsiteX10" fmla="*/ 235267 w 296227"/>
                  <a:gd name="connsiteY10" fmla="*/ 157163 h 311510"/>
                  <a:gd name="connsiteX11" fmla="*/ 150495 w 296227"/>
                  <a:gd name="connsiteY11" fmla="*/ 60007 h 311510"/>
                  <a:gd name="connsiteX12" fmla="*/ 64770 w 296227"/>
                  <a:gd name="connsiteY12" fmla="*/ 157163 h 311510"/>
                  <a:gd name="connsiteX13" fmla="*/ 150495 w 296227"/>
                  <a:gd name="connsiteY13" fmla="*/ 254318 h 311510"/>
                  <a:gd name="connsiteX14" fmla="*/ 235267 w 296227"/>
                  <a:gd name="connsiteY14" fmla="*/ 157163 h 31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6227" h="311510">
                    <a:moveTo>
                      <a:pt x="0" y="157163"/>
                    </a:moveTo>
                    <a:cubicBezTo>
                      <a:pt x="0" y="61913"/>
                      <a:pt x="65722" y="0"/>
                      <a:pt x="133350" y="0"/>
                    </a:cubicBezTo>
                    <a:cubicBezTo>
                      <a:pt x="177165" y="0"/>
                      <a:pt x="215265" y="21907"/>
                      <a:pt x="236220" y="58102"/>
                    </a:cubicBezTo>
                    <a:lnTo>
                      <a:pt x="242888" y="6668"/>
                    </a:lnTo>
                    <a:lnTo>
                      <a:pt x="296227" y="6668"/>
                    </a:lnTo>
                    <a:lnTo>
                      <a:pt x="296227" y="304800"/>
                    </a:lnTo>
                    <a:lnTo>
                      <a:pt x="242888" y="304800"/>
                    </a:lnTo>
                    <a:lnTo>
                      <a:pt x="236220" y="253365"/>
                    </a:lnTo>
                    <a:cubicBezTo>
                      <a:pt x="215265" y="289560"/>
                      <a:pt x="176213" y="311468"/>
                      <a:pt x="133350" y="311468"/>
                    </a:cubicBezTo>
                    <a:cubicBezTo>
                      <a:pt x="65722" y="313373"/>
                      <a:pt x="0" y="251460"/>
                      <a:pt x="0" y="157163"/>
                    </a:cubicBezTo>
                    <a:close/>
                    <a:moveTo>
                      <a:pt x="235267" y="157163"/>
                    </a:moveTo>
                    <a:cubicBezTo>
                      <a:pt x="235267" y="100013"/>
                      <a:pt x="198120" y="60007"/>
                      <a:pt x="150495" y="60007"/>
                    </a:cubicBezTo>
                    <a:cubicBezTo>
                      <a:pt x="101917" y="60007"/>
                      <a:pt x="64770" y="100013"/>
                      <a:pt x="64770" y="157163"/>
                    </a:cubicBezTo>
                    <a:cubicBezTo>
                      <a:pt x="64770" y="214313"/>
                      <a:pt x="101917" y="254318"/>
                      <a:pt x="150495" y="254318"/>
                    </a:cubicBezTo>
                    <a:cubicBezTo>
                      <a:pt x="198120" y="254318"/>
                      <a:pt x="235267" y="214313"/>
                      <a:pt x="235267" y="157163"/>
                    </a:cubicBezTo>
                    <a:close/>
                  </a:path>
                </a:pathLst>
              </a:custGeom>
              <a:solidFill>
                <a:schemeClr val="bg1"/>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527019C0-489B-470A-9612-318FF713E38B}"/>
                  </a:ext>
                </a:extLst>
              </p:cNvPr>
              <p:cNvSpPr/>
              <p:nvPr/>
            </p:nvSpPr>
            <p:spPr>
              <a:xfrm>
                <a:off x="5992177" y="3334702"/>
                <a:ext cx="296227" cy="426720"/>
              </a:xfrm>
              <a:custGeom>
                <a:avLst/>
                <a:gdLst>
                  <a:gd name="connsiteX0" fmla="*/ 236220 w 296227"/>
                  <a:gd name="connsiteY0" fmla="*/ 56197 h 426720"/>
                  <a:gd name="connsiteX1" fmla="*/ 242888 w 296227"/>
                  <a:gd name="connsiteY1" fmla="*/ 6667 h 426720"/>
                  <a:gd name="connsiteX2" fmla="*/ 296227 w 296227"/>
                  <a:gd name="connsiteY2" fmla="*/ 6667 h 426720"/>
                  <a:gd name="connsiteX3" fmla="*/ 296227 w 296227"/>
                  <a:gd name="connsiteY3" fmla="*/ 275273 h 426720"/>
                  <a:gd name="connsiteX4" fmla="*/ 141922 w 296227"/>
                  <a:gd name="connsiteY4" fmla="*/ 426720 h 426720"/>
                  <a:gd name="connsiteX5" fmla="*/ 29527 w 296227"/>
                  <a:gd name="connsiteY5" fmla="*/ 390525 h 426720"/>
                  <a:gd name="connsiteX6" fmla="*/ 29527 w 296227"/>
                  <a:gd name="connsiteY6" fmla="*/ 325755 h 426720"/>
                  <a:gd name="connsiteX7" fmla="*/ 137160 w 296227"/>
                  <a:gd name="connsiteY7" fmla="*/ 368618 h 426720"/>
                  <a:gd name="connsiteX8" fmla="*/ 231457 w 296227"/>
                  <a:gd name="connsiteY8" fmla="*/ 283845 h 426720"/>
                  <a:gd name="connsiteX9" fmla="*/ 231457 w 296227"/>
                  <a:gd name="connsiteY9" fmla="*/ 245745 h 426720"/>
                  <a:gd name="connsiteX10" fmla="*/ 133350 w 296227"/>
                  <a:gd name="connsiteY10" fmla="*/ 299085 h 426720"/>
                  <a:gd name="connsiteX11" fmla="*/ 0 w 296227"/>
                  <a:gd name="connsiteY11" fmla="*/ 149542 h 426720"/>
                  <a:gd name="connsiteX12" fmla="*/ 135255 w 296227"/>
                  <a:gd name="connsiteY12" fmla="*/ 0 h 426720"/>
                  <a:gd name="connsiteX13" fmla="*/ 236220 w 296227"/>
                  <a:gd name="connsiteY13" fmla="*/ 56197 h 426720"/>
                  <a:gd name="connsiteX14" fmla="*/ 64770 w 296227"/>
                  <a:gd name="connsiteY14" fmla="*/ 150495 h 426720"/>
                  <a:gd name="connsiteX15" fmla="*/ 149542 w 296227"/>
                  <a:gd name="connsiteY15" fmla="*/ 241935 h 426720"/>
                  <a:gd name="connsiteX16" fmla="*/ 234315 w 296227"/>
                  <a:gd name="connsiteY16" fmla="*/ 149542 h 426720"/>
                  <a:gd name="connsiteX17" fmla="*/ 149542 w 296227"/>
                  <a:gd name="connsiteY17" fmla="*/ 59055 h 426720"/>
                  <a:gd name="connsiteX18" fmla="*/ 64770 w 296227"/>
                  <a:gd name="connsiteY18" fmla="*/ 150495 h 42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6227" h="426720">
                    <a:moveTo>
                      <a:pt x="236220" y="56197"/>
                    </a:moveTo>
                    <a:lnTo>
                      <a:pt x="242888" y="6667"/>
                    </a:lnTo>
                    <a:lnTo>
                      <a:pt x="296227" y="6667"/>
                    </a:lnTo>
                    <a:lnTo>
                      <a:pt x="296227" y="275273"/>
                    </a:lnTo>
                    <a:cubicBezTo>
                      <a:pt x="296227" y="373380"/>
                      <a:pt x="226695" y="426720"/>
                      <a:pt x="141922" y="426720"/>
                    </a:cubicBezTo>
                    <a:cubicBezTo>
                      <a:pt x="101917" y="426720"/>
                      <a:pt x="60960" y="413385"/>
                      <a:pt x="29527" y="390525"/>
                    </a:cubicBezTo>
                    <a:lnTo>
                      <a:pt x="29527" y="325755"/>
                    </a:lnTo>
                    <a:cubicBezTo>
                      <a:pt x="60007" y="352425"/>
                      <a:pt x="99060" y="368618"/>
                      <a:pt x="137160" y="368618"/>
                    </a:cubicBezTo>
                    <a:cubicBezTo>
                      <a:pt x="190500" y="368618"/>
                      <a:pt x="231457" y="334327"/>
                      <a:pt x="231457" y="283845"/>
                    </a:cubicBezTo>
                    <a:lnTo>
                      <a:pt x="231457" y="245745"/>
                    </a:lnTo>
                    <a:cubicBezTo>
                      <a:pt x="211455" y="278130"/>
                      <a:pt x="175260" y="299085"/>
                      <a:pt x="133350" y="299085"/>
                    </a:cubicBezTo>
                    <a:cubicBezTo>
                      <a:pt x="63817" y="299085"/>
                      <a:pt x="0" y="239078"/>
                      <a:pt x="0" y="149542"/>
                    </a:cubicBezTo>
                    <a:cubicBezTo>
                      <a:pt x="0" y="61912"/>
                      <a:pt x="64770" y="0"/>
                      <a:pt x="135255" y="0"/>
                    </a:cubicBezTo>
                    <a:cubicBezTo>
                      <a:pt x="177165" y="0"/>
                      <a:pt x="215265" y="21908"/>
                      <a:pt x="236220" y="56197"/>
                    </a:cubicBezTo>
                    <a:close/>
                    <a:moveTo>
                      <a:pt x="64770" y="150495"/>
                    </a:moveTo>
                    <a:cubicBezTo>
                      <a:pt x="64770" y="201930"/>
                      <a:pt x="100965" y="241935"/>
                      <a:pt x="149542" y="241935"/>
                    </a:cubicBezTo>
                    <a:cubicBezTo>
                      <a:pt x="197167" y="241935"/>
                      <a:pt x="234315" y="201930"/>
                      <a:pt x="234315" y="149542"/>
                    </a:cubicBezTo>
                    <a:cubicBezTo>
                      <a:pt x="234315" y="98108"/>
                      <a:pt x="198120" y="59055"/>
                      <a:pt x="149542" y="59055"/>
                    </a:cubicBezTo>
                    <a:cubicBezTo>
                      <a:pt x="100965" y="59055"/>
                      <a:pt x="64770" y="99060"/>
                      <a:pt x="64770" y="150495"/>
                    </a:cubicBezTo>
                    <a:close/>
                  </a:path>
                </a:pathLst>
              </a:custGeom>
              <a:solidFill>
                <a:schemeClr val="bg1"/>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D7FD7497-9AFB-40C7-9FA7-26BC80FB0D4B}"/>
                  </a:ext>
                </a:extLst>
              </p:cNvPr>
              <p:cNvSpPr/>
              <p:nvPr/>
            </p:nvSpPr>
            <p:spPr>
              <a:xfrm>
                <a:off x="6374129" y="3341369"/>
                <a:ext cx="64770" cy="298132"/>
              </a:xfrm>
              <a:custGeom>
                <a:avLst/>
                <a:gdLst>
                  <a:gd name="connsiteX0" fmla="*/ 0 w 64770"/>
                  <a:gd name="connsiteY0" fmla="*/ 0 h 298132"/>
                  <a:gd name="connsiteX1" fmla="*/ 64770 w 64770"/>
                  <a:gd name="connsiteY1" fmla="*/ 0 h 298132"/>
                  <a:gd name="connsiteX2" fmla="*/ 64770 w 64770"/>
                  <a:gd name="connsiteY2" fmla="*/ 298133 h 298132"/>
                  <a:gd name="connsiteX3" fmla="*/ 0 w 64770"/>
                  <a:gd name="connsiteY3" fmla="*/ 298133 h 298132"/>
                  <a:gd name="connsiteX4" fmla="*/ 0 w 64770"/>
                  <a:gd name="connsiteY4" fmla="*/ 0 h 29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298132">
                    <a:moveTo>
                      <a:pt x="0" y="0"/>
                    </a:moveTo>
                    <a:lnTo>
                      <a:pt x="64770" y="0"/>
                    </a:lnTo>
                    <a:lnTo>
                      <a:pt x="64770" y="298133"/>
                    </a:lnTo>
                    <a:lnTo>
                      <a:pt x="0" y="298133"/>
                    </a:lnTo>
                    <a:lnTo>
                      <a:pt x="0" y="0"/>
                    </a:lnTo>
                    <a:close/>
                  </a:path>
                </a:pathLst>
              </a:custGeom>
              <a:solidFill>
                <a:schemeClr val="bg1"/>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06B88772-25CC-4F2B-B585-F0C73E3BD638}"/>
                  </a:ext>
                </a:extLst>
              </p:cNvPr>
              <p:cNvSpPr/>
              <p:nvPr/>
            </p:nvSpPr>
            <p:spPr>
              <a:xfrm>
                <a:off x="6522719" y="3333750"/>
                <a:ext cx="256222" cy="305752"/>
              </a:xfrm>
              <a:custGeom>
                <a:avLst/>
                <a:gdLst>
                  <a:gd name="connsiteX0" fmla="*/ 256223 w 256222"/>
                  <a:gd name="connsiteY0" fmla="*/ 107632 h 305752"/>
                  <a:gd name="connsiteX1" fmla="*/ 256223 w 256222"/>
                  <a:gd name="connsiteY1" fmla="*/ 305753 h 305752"/>
                  <a:gd name="connsiteX2" fmla="*/ 191453 w 256222"/>
                  <a:gd name="connsiteY2" fmla="*/ 305753 h 305752"/>
                  <a:gd name="connsiteX3" fmla="*/ 191453 w 256222"/>
                  <a:gd name="connsiteY3" fmla="*/ 128588 h 305752"/>
                  <a:gd name="connsiteX4" fmla="*/ 130493 w 256222"/>
                  <a:gd name="connsiteY4" fmla="*/ 60960 h 305752"/>
                  <a:gd name="connsiteX5" fmla="*/ 64770 w 256222"/>
                  <a:gd name="connsiteY5" fmla="*/ 125730 h 305752"/>
                  <a:gd name="connsiteX6" fmla="*/ 64770 w 256222"/>
                  <a:gd name="connsiteY6" fmla="*/ 305753 h 305752"/>
                  <a:gd name="connsiteX7" fmla="*/ 0 w 256222"/>
                  <a:gd name="connsiteY7" fmla="*/ 305753 h 305752"/>
                  <a:gd name="connsiteX8" fmla="*/ 0 w 256222"/>
                  <a:gd name="connsiteY8" fmla="*/ 7620 h 305752"/>
                  <a:gd name="connsiteX9" fmla="*/ 49530 w 256222"/>
                  <a:gd name="connsiteY9" fmla="*/ 7620 h 305752"/>
                  <a:gd name="connsiteX10" fmla="*/ 56198 w 256222"/>
                  <a:gd name="connsiteY10" fmla="*/ 51435 h 305752"/>
                  <a:gd name="connsiteX11" fmla="*/ 58103 w 256222"/>
                  <a:gd name="connsiteY11" fmla="*/ 51435 h 305752"/>
                  <a:gd name="connsiteX12" fmla="*/ 148590 w 256222"/>
                  <a:gd name="connsiteY12" fmla="*/ 0 h 305752"/>
                  <a:gd name="connsiteX13" fmla="*/ 256223 w 256222"/>
                  <a:gd name="connsiteY13" fmla="*/ 107632 h 30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222" h="305752">
                    <a:moveTo>
                      <a:pt x="256223" y="107632"/>
                    </a:moveTo>
                    <a:lnTo>
                      <a:pt x="256223" y="305753"/>
                    </a:lnTo>
                    <a:lnTo>
                      <a:pt x="191453" y="305753"/>
                    </a:lnTo>
                    <a:lnTo>
                      <a:pt x="191453" y="128588"/>
                    </a:lnTo>
                    <a:cubicBezTo>
                      <a:pt x="191453" y="82868"/>
                      <a:pt x="170498" y="60960"/>
                      <a:pt x="130493" y="60960"/>
                    </a:cubicBezTo>
                    <a:cubicBezTo>
                      <a:pt x="93345" y="60960"/>
                      <a:pt x="64770" y="88582"/>
                      <a:pt x="64770" y="125730"/>
                    </a:cubicBezTo>
                    <a:lnTo>
                      <a:pt x="64770" y="305753"/>
                    </a:lnTo>
                    <a:lnTo>
                      <a:pt x="0" y="305753"/>
                    </a:lnTo>
                    <a:lnTo>
                      <a:pt x="0" y="7620"/>
                    </a:lnTo>
                    <a:lnTo>
                      <a:pt x="49530" y="7620"/>
                    </a:lnTo>
                    <a:lnTo>
                      <a:pt x="56198" y="51435"/>
                    </a:lnTo>
                    <a:lnTo>
                      <a:pt x="58103" y="51435"/>
                    </a:lnTo>
                    <a:cubicBezTo>
                      <a:pt x="75248" y="23813"/>
                      <a:pt x="107633" y="0"/>
                      <a:pt x="148590" y="0"/>
                    </a:cubicBezTo>
                    <a:cubicBezTo>
                      <a:pt x="215265" y="953"/>
                      <a:pt x="256223" y="41910"/>
                      <a:pt x="256223" y="107632"/>
                    </a:cubicBezTo>
                    <a:close/>
                  </a:path>
                </a:pathLst>
              </a:custGeom>
              <a:solidFill>
                <a:schemeClr val="bg1"/>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4D8A4193-35B5-4E70-B947-87ABB35A6D62}"/>
                  </a:ext>
                </a:extLst>
              </p:cNvPr>
              <p:cNvSpPr/>
              <p:nvPr/>
            </p:nvSpPr>
            <p:spPr>
              <a:xfrm>
                <a:off x="6841807" y="3334702"/>
                <a:ext cx="278524" cy="312420"/>
              </a:xfrm>
              <a:custGeom>
                <a:avLst/>
                <a:gdLst>
                  <a:gd name="connsiteX0" fmla="*/ 277178 w 278524"/>
                  <a:gd name="connsiteY0" fmla="*/ 175260 h 312420"/>
                  <a:gd name="connsiteX1" fmla="*/ 62865 w 278524"/>
                  <a:gd name="connsiteY1" fmla="*/ 175260 h 312420"/>
                  <a:gd name="connsiteX2" fmla="*/ 163830 w 278524"/>
                  <a:gd name="connsiteY2" fmla="*/ 258128 h 312420"/>
                  <a:gd name="connsiteX3" fmla="*/ 260985 w 278524"/>
                  <a:gd name="connsiteY3" fmla="*/ 222885 h 312420"/>
                  <a:gd name="connsiteX4" fmla="*/ 260985 w 278524"/>
                  <a:gd name="connsiteY4" fmla="*/ 280987 h 312420"/>
                  <a:gd name="connsiteX5" fmla="*/ 157163 w 278524"/>
                  <a:gd name="connsiteY5" fmla="*/ 312420 h 312420"/>
                  <a:gd name="connsiteX6" fmla="*/ 0 w 278524"/>
                  <a:gd name="connsiteY6" fmla="*/ 157162 h 312420"/>
                  <a:gd name="connsiteX7" fmla="*/ 146685 w 278524"/>
                  <a:gd name="connsiteY7" fmla="*/ 0 h 312420"/>
                  <a:gd name="connsiteX8" fmla="*/ 278130 w 278524"/>
                  <a:gd name="connsiteY8" fmla="*/ 150495 h 312420"/>
                  <a:gd name="connsiteX9" fmla="*/ 277178 w 278524"/>
                  <a:gd name="connsiteY9" fmla="*/ 175260 h 312420"/>
                  <a:gd name="connsiteX10" fmla="*/ 217170 w 278524"/>
                  <a:gd name="connsiteY10" fmla="*/ 132398 h 312420"/>
                  <a:gd name="connsiteX11" fmla="*/ 145733 w 278524"/>
                  <a:gd name="connsiteY11" fmla="*/ 53340 h 312420"/>
                  <a:gd name="connsiteX12" fmla="*/ 61913 w 278524"/>
                  <a:gd name="connsiteY12" fmla="*/ 132398 h 312420"/>
                  <a:gd name="connsiteX13" fmla="*/ 217170 w 278524"/>
                  <a:gd name="connsiteY13" fmla="*/ 132398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8524" h="312420">
                    <a:moveTo>
                      <a:pt x="277178" y="175260"/>
                    </a:moveTo>
                    <a:lnTo>
                      <a:pt x="62865" y="175260"/>
                    </a:lnTo>
                    <a:cubicBezTo>
                      <a:pt x="71438" y="227648"/>
                      <a:pt x="111443" y="258128"/>
                      <a:pt x="163830" y="258128"/>
                    </a:cubicBezTo>
                    <a:cubicBezTo>
                      <a:pt x="198120" y="258128"/>
                      <a:pt x="231458" y="245745"/>
                      <a:pt x="260985" y="222885"/>
                    </a:cubicBezTo>
                    <a:lnTo>
                      <a:pt x="260985" y="280987"/>
                    </a:lnTo>
                    <a:cubicBezTo>
                      <a:pt x="230505" y="301943"/>
                      <a:pt x="195263" y="312420"/>
                      <a:pt x="157163" y="312420"/>
                    </a:cubicBezTo>
                    <a:cubicBezTo>
                      <a:pt x="59055" y="312420"/>
                      <a:pt x="0" y="248603"/>
                      <a:pt x="0" y="157162"/>
                    </a:cubicBezTo>
                    <a:cubicBezTo>
                      <a:pt x="0" y="61912"/>
                      <a:pt x="66675" y="0"/>
                      <a:pt x="146685" y="0"/>
                    </a:cubicBezTo>
                    <a:cubicBezTo>
                      <a:pt x="219075" y="0"/>
                      <a:pt x="278130" y="51435"/>
                      <a:pt x="278130" y="150495"/>
                    </a:cubicBezTo>
                    <a:cubicBezTo>
                      <a:pt x="279083" y="160020"/>
                      <a:pt x="278130" y="167640"/>
                      <a:pt x="277178" y="175260"/>
                    </a:cubicBezTo>
                    <a:close/>
                    <a:moveTo>
                      <a:pt x="217170" y="132398"/>
                    </a:moveTo>
                    <a:cubicBezTo>
                      <a:pt x="215265" y="79058"/>
                      <a:pt x="182880" y="53340"/>
                      <a:pt x="145733" y="53340"/>
                    </a:cubicBezTo>
                    <a:cubicBezTo>
                      <a:pt x="104775" y="53340"/>
                      <a:pt x="69533" y="83820"/>
                      <a:pt x="61913" y="132398"/>
                    </a:cubicBezTo>
                    <a:lnTo>
                      <a:pt x="217170" y="132398"/>
                    </a:lnTo>
                    <a:close/>
                  </a:path>
                </a:pathLst>
              </a:custGeom>
              <a:solidFill>
                <a:schemeClr val="bg1"/>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2627DE0E-3270-4CDF-AC9D-3902504734DB}"/>
                  </a:ext>
                </a:extLst>
              </p:cNvPr>
              <p:cNvSpPr/>
              <p:nvPr/>
            </p:nvSpPr>
            <p:spPr>
              <a:xfrm>
                <a:off x="7177087" y="3225165"/>
                <a:ext cx="256222" cy="422909"/>
              </a:xfrm>
              <a:custGeom>
                <a:avLst/>
                <a:gdLst>
                  <a:gd name="connsiteX0" fmla="*/ 114300 w 256222"/>
                  <a:gd name="connsiteY0" fmla="*/ 0 h 422909"/>
                  <a:gd name="connsiteX1" fmla="*/ 242888 w 256222"/>
                  <a:gd name="connsiteY1" fmla="*/ 109538 h 422909"/>
                  <a:gd name="connsiteX2" fmla="*/ 183832 w 256222"/>
                  <a:gd name="connsiteY2" fmla="*/ 201930 h 422909"/>
                  <a:gd name="connsiteX3" fmla="*/ 183832 w 256222"/>
                  <a:gd name="connsiteY3" fmla="*/ 203835 h 422909"/>
                  <a:gd name="connsiteX4" fmla="*/ 256222 w 256222"/>
                  <a:gd name="connsiteY4" fmla="*/ 304800 h 422909"/>
                  <a:gd name="connsiteX5" fmla="*/ 114300 w 256222"/>
                  <a:gd name="connsiteY5" fmla="*/ 422910 h 422909"/>
                  <a:gd name="connsiteX6" fmla="*/ 0 w 256222"/>
                  <a:gd name="connsiteY6" fmla="*/ 383858 h 422909"/>
                  <a:gd name="connsiteX7" fmla="*/ 0 w 256222"/>
                  <a:gd name="connsiteY7" fmla="*/ 315278 h 422909"/>
                  <a:gd name="connsiteX8" fmla="*/ 106680 w 256222"/>
                  <a:gd name="connsiteY8" fmla="*/ 362903 h 422909"/>
                  <a:gd name="connsiteX9" fmla="*/ 190500 w 256222"/>
                  <a:gd name="connsiteY9" fmla="*/ 297180 h 422909"/>
                  <a:gd name="connsiteX10" fmla="*/ 103822 w 256222"/>
                  <a:gd name="connsiteY10" fmla="*/ 232410 h 422909"/>
                  <a:gd name="connsiteX11" fmla="*/ 52388 w 256222"/>
                  <a:gd name="connsiteY11" fmla="*/ 232410 h 422909"/>
                  <a:gd name="connsiteX12" fmla="*/ 52388 w 256222"/>
                  <a:gd name="connsiteY12" fmla="*/ 180023 h 422909"/>
                  <a:gd name="connsiteX13" fmla="*/ 93345 w 256222"/>
                  <a:gd name="connsiteY13" fmla="*/ 180023 h 422909"/>
                  <a:gd name="connsiteX14" fmla="*/ 179070 w 256222"/>
                  <a:gd name="connsiteY14" fmla="*/ 118110 h 422909"/>
                  <a:gd name="connsiteX15" fmla="*/ 105728 w 256222"/>
                  <a:gd name="connsiteY15" fmla="*/ 57150 h 422909"/>
                  <a:gd name="connsiteX16" fmla="*/ 10478 w 256222"/>
                  <a:gd name="connsiteY16" fmla="*/ 98107 h 422909"/>
                  <a:gd name="connsiteX17" fmla="*/ 10478 w 256222"/>
                  <a:gd name="connsiteY17" fmla="*/ 34290 h 422909"/>
                  <a:gd name="connsiteX18" fmla="*/ 114300 w 256222"/>
                  <a:gd name="connsiteY18" fmla="*/ 0 h 42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6222" h="422909">
                    <a:moveTo>
                      <a:pt x="114300" y="0"/>
                    </a:moveTo>
                    <a:cubicBezTo>
                      <a:pt x="196215" y="0"/>
                      <a:pt x="242888" y="51435"/>
                      <a:pt x="242888" y="109538"/>
                    </a:cubicBezTo>
                    <a:cubicBezTo>
                      <a:pt x="242888" y="151448"/>
                      <a:pt x="220028" y="184785"/>
                      <a:pt x="183832" y="201930"/>
                    </a:cubicBezTo>
                    <a:lnTo>
                      <a:pt x="183832" y="203835"/>
                    </a:lnTo>
                    <a:cubicBezTo>
                      <a:pt x="221932" y="218123"/>
                      <a:pt x="256222" y="251460"/>
                      <a:pt x="256222" y="304800"/>
                    </a:cubicBezTo>
                    <a:cubicBezTo>
                      <a:pt x="256222" y="365760"/>
                      <a:pt x="206693" y="422910"/>
                      <a:pt x="114300" y="422910"/>
                    </a:cubicBezTo>
                    <a:cubicBezTo>
                      <a:pt x="68580" y="422910"/>
                      <a:pt x="30480" y="409575"/>
                      <a:pt x="0" y="383858"/>
                    </a:cubicBezTo>
                    <a:lnTo>
                      <a:pt x="0" y="315278"/>
                    </a:lnTo>
                    <a:cubicBezTo>
                      <a:pt x="25718" y="343853"/>
                      <a:pt x="61913" y="362903"/>
                      <a:pt x="106680" y="362903"/>
                    </a:cubicBezTo>
                    <a:cubicBezTo>
                      <a:pt x="157163" y="362903"/>
                      <a:pt x="190500" y="335280"/>
                      <a:pt x="190500" y="297180"/>
                    </a:cubicBezTo>
                    <a:cubicBezTo>
                      <a:pt x="190500" y="259080"/>
                      <a:pt x="159068" y="232410"/>
                      <a:pt x="103822" y="232410"/>
                    </a:cubicBezTo>
                    <a:lnTo>
                      <a:pt x="52388" y="232410"/>
                    </a:lnTo>
                    <a:lnTo>
                      <a:pt x="52388" y="180023"/>
                    </a:lnTo>
                    <a:lnTo>
                      <a:pt x="93345" y="180023"/>
                    </a:lnTo>
                    <a:cubicBezTo>
                      <a:pt x="151447" y="180023"/>
                      <a:pt x="179070" y="153353"/>
                      <a:pt x="179070" y="118110"/>
                    </a:cubicBezTo>
                    <a:cubicBezTo>
                      <a:pt x="179070" y="83820"/>
                      <a:pt x="152400" y="57150"/>
                      <a:pt x="105728" y="57150"/>
                    </a:cubicBezTo>
                    <a:cubicBezTo>
                      <a:pt x="66675" y="57150"/>
                      <a:pt x="32385" y="74295"/>
                      <a:pt x="10478" y="98107"/>
                    </a:cubicBezTo>
                    <a:lnTo>
                      <a:pt x="10478" y="34290"/>
                    </a:lnTo>
                    <a:cubicBezTo>
                      <a:pt x="33338" y="14288"/>
                      <a:pt x="70485" y="0"/>
                      <a:pt x="114300" y="0"/>
                    </a:cubicBezTo>
                    <a:close/>
                  </a:path>
                </a:pathLst>
              </a:custGeom>
              <a:solidFill>
                <a:schemeClr val="bg1"/>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10A84182-6C14-473C-8B8B-5F412D7BEBC5}"/>
                  </a:ext>
                </a:extLst>
              </p:cNvPr>
              <p:cNvSpPr/>
              <p:nvPr/>
            </p:nvSpPr>
            <p:spPr>
              <a:xfrm>
                <a:off x="7490459" y="3234690"/>
                <a:ext cx="293370" cy="414337"/>
              </a:xfrm>
              <a:custGeom>
                <a:avLst/>
                <a:gdLst>
                  <a:gd name="connsiteX0" fmla="*/ 293370 w 293370"/>
                  <a:gd name="connsiteY0" fmla="*/ 271462 h 414337"/>
                  <a:gd name="connsiteX1" fmla="*/ 146685 w 293370"/>
                  <a:gd name="connsiteY1" fmla="*/ 414337 h 414337"/>
                  <a:gd name="connsiteX2" fmla="*/ 0 w 293370"/>
                  <a:gd name="connsiteY2" fmla="*/ 273368 h 414337"/>
                  <a:gd name="connsiteX3" fmla="*/ 58103 w 293370"/>
                  <a:gd name="connsiteY3" fmla="*/ 143828 h 414337"/>
                  <a:gd name="connsiteX4" fmla="*/ 174308 w 293370"/>
                  <a:gd name="connsiteY4" fmla="*/ 0 h 414337"/>
                  <a:gd name="connsiteX5" fmla="*/ 252413 w 293370"/>
                  <a:gd name="connsiteY5" fmla="*/ 0 h 414337"/>
                  <a:gd name="connsiteX6" fmla="*/ 137160 w 293370"/>
                  <a:gd name="connsiteY6" fmla="*/ 142875 h 414337"/>
                  <a:gd name="connsiteX7" fmla="*/ 158115 w 293370"/>
                  <a:gd name="connsiteY7" fmla="*/ 141923 h 414337"/>
                  <a:gd name="connsiteX8" fmla="*/ 293370 w 293370"/>
                  <a:gd name="connsiteY8" fmla="*/ 271462 h 414337"/>
                  <a:gd name="connsiteX9" fmla="*/ 228600 w 293370"/>
                  <a:gd name="connsiteY9" fmla="*/ 273368 h 414337"/>
                  <a:gd name="connsiteX10" fmla="*/ 138113 w 293370"/>
                  <a:gd name="connsiteY10" fmla="*/ 189548 h 414337"/>
                  <a:gd name="connsiteX11" fmla="*/ 91440 w 293370"/>
                  <a:gd name="connsiteY11" fmla="*/ 199073 h 414337"/>
                  <a:gd name="connsiteX12" fmla="*/ 63818 w 293370"/>
                  <a:gd name="connsiteY12" fmla="*/ 271462 h 414337"/>
                  <a:gd name="connsiteX13" fmla="*/ 146685 w 293370"/>
                  <a:gd name="connsiteY13" fmla="*/ 354330 h 414337"/>
                  <a:gd name="connsiteX14" fmla="*/ 228600 w 293370"/>
                  <a:gd name="connsiteY14" fmla="*/ 273368 h 414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370" h="414337">
                    <a:moveTo>
                      <a:pt x="293370" y="271462"/>
                    </a:moveTo>
                    <a:cubicBezTo>
                      <a:pt x="293370" y="350520"/>
                      <a:pt x="233363" y="414337"/>
                      <a:pt x="146685" y="414337"/>
                    </a:cubicBezTo>
                    <a:cubicBezTo>
                      <a:pt x="60008" y="414337"/>
                      <a:pt x="0" y="350520"/>
                      <a:pt x="0" y="273368"/>
                    </a:cubicBezTo>
                    <a:cubicBezTo>
                      <a:pt x="0" y="225742"/>
                      <a:pt x="22860" y="185737"/>
                      <a:pt x="58103" y="143828"/>
                    </a:cubicBezTo>
                    <a:lnTo>
                      <a:pt x="174308" y="0"/>
                    </a:lnTo>
                    <a:lnTo>
                      <a:pt x="252413" y="0"/>
                    </a:lnTo>
                    <a:lnTo>
                      <a:pt x="137160" y="142875"/>
                    </a:lnTo>
                    <a:cubicBezTo>
                      <a:pt x="143828" y="141923"/>
                      <a:pt x="150495" y="141923"/>
                      <a:pt x="158115" y="141923"/>
                    </a:cubicBezTo>
                    <a:cubicBezTo>
                      <a:pt x="225743" y="140017"/>
                      <a:pt x="293370" y="193358"/>
                      <a:pt x="293370" y="271462"/>
                    </a:cubicBezTo>
                    <a:close/>
                    <a:moveTo>
                      <a:pt x="228600" y="273368"/>
                    </a:moveTo>
                    <a:cubicBezTo>
                      <a:pt x="228600" y="219075"/>
                      <a:pt x="184785" y="189548"/>
                      <a:pt x="138113" y="189548"/>
                    </a:cubicBezTo>
                    <a:cubicBezTo>
                      <a:pt x="121920" y="189548"/>
                      <a:pt x="106680" y="192405"/>
                      <a:pt x="91440" y="199073"/>
                    </a:cubicBezTo>
                    <a:cubicBezTo>
                      <a:pt x="73343" y="223837"/>
                      <a:pt x="63818" y="244792"/>
                      <a:pt x="63818" y="271462"/>
                    </a:cubicBezTo>
                    <a:cubicBezTo>
                      <a:pt x="63818" y="315278"/>
                      <a:pt x="98108" y="354330"/>
                      <a:pt x="146685" y="354330"/>
                    </a:cubicBezTo>
                    <a:cubicBezTo>
                      <a:pt x="195263" y="355283"/>
                      <a:pt x="228600" y="316230"/>
                      <a:pt x="228600" y="273368"/>
                    </a:cubicBezTo>
                    <a:close/>
                  </a:path>
                </a:pathLst>
              </a:custGeom>
              <a:solidFill>
                <a:schemeClr val="bg1"/>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CF562672-424A-48CE-A4A9-11FD59537187}"/>
                  </a:ext>
                </a:extLst>
              </p:cNvPr>
              <p:cNvSpPr/>
              <p:nvPr/>
            </p:nvSpPr>
            <p:spPr>
              <a:xfrm>
                <a:off x="7837169" y="3225165"/>
                <a:ext cx="316230" cy="422909"/>
              </a:xfrm>
              <a:custGeom>
                <a:avLst/>
                <a:gdLst>
                  <a:gd name="connsiteX0" fmla="*/ 316230 w 316230"/>
                  <a:gd name="connsiteY0" fmla="*/ 211455 h 422909"/>
                  <a:gd name="connsiteX1" fmla="*/ 158115 w 316230"/>
                  <a:gd name="connsiteY1" fmla="*/ 422910 h 422909"/>
                  <a:gd name="connsiteX2" fmla="*/ 0 w 316230"/>
                  <a:gd name="connsiteY2" fmla="*/ 211455 h 422909"/>
                  <a:gd name="connsiteX3" fmla="*/ 158115 w 316230"/>
                  <a:gd name="connsiteY3" fmla="*/ 0 h 422909"/>
                  <a:gd name="connsiteX4" fmla="*/ 316230 w 316230"/>
                  <a:gd name="connsiteY4" fmla="*/ 211455 h 422909"/>
                  <a:gd name="connsiteX5" fmla="*/ 65723 w 316230"/>
                  <a:gd name="connsiteY5" fmla="*/ 211455 h 422909"/>
                  <a:gd name="connsiteX6" fmla="*/ 158115 w 316230"/>
                  <a:gd name="connsiteY6" fmla="*/ 361950 h 422909"/>
                  <a:gd name="connsiteX7" fmla="*/ 251460 w 316230"/>
                  <a:gd name="connsiteY7" fmla="*/ 211455 h 422909"/>
                  <a:gd name="connsiteX8" fmla="*/ 158115 w 316230"/>
                  <a:gd name="connsiteY8" fmla="*/ 60007 h 422909"/>
                  <a:gd name="connsiteX9" fmla="*/ 65723 w 316230"/>
                  <a:gd name="connsiteY9" fmla="*/ 211455 h 42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6230" h="422909">
                    <a:moveTo>
                      <a:pt x="316230" y="211455"/>
                    </a:moveTo>
                    <a:cubicBezTo>
                      <a:pt x="316230" y="342900"/>
                      <a:pt x="244793" y="422910"/>
                      <a:pt x="158115" y="422910"/>
                    </a:cubicBezTo>
                    <a:cubicBezTo>
                      <a:pt x="70485" y="422910"/>
                      <a:pt x="0" y="342900"/>
                      <a:pt x="0" y="211455"/>
                    </a:cubicBezTo>
                    <a:cubicBezTo>
                      <a:pt x="0" y="80010"/>
                      <a:pt x="70485" y="0"/>
                      <a:pt x="158115" y="0"/>
                    </a:cubicBezTo>
                    <a:cubicBezTo>
                      <a:pt x="244793" y="0"/>
                      <a:pt x="316230" y="80010"/>
                      <a:pt x="316230" y="211455"/>
                    </a:cubicBezTo>
                    <a:close/>
                    <a:moveTo>
                      <a:pt x="65723" y="211455"/>
                    </a:moveTo>
                    <a:cubicBezTo>
                      <a:pt x="65723" y="307658"/>
                      <a:pt x="106680" y="361950"/>
                      <a:pt x="158115" y="361950"/>
                    </a:cubicBezTo>
                    <a:cubicBezTo>
                      <a:pt x="208598" y="361950"/>
                      <a:pt x="251460" y="306705"/>
                      <a:pt x="251460" y="211455"/>
                    </a:cubicBezTo>
                    <a:cubicBezTo>
                      <a:pt x="251460" y="116205"/>
                      <a:pt x="208598" y="60007"/>
                      <a:pt x="158115" y="60007"/>
                    </a:cubicBezTo>
                    <a:cubicBezTo>
                      <a:pt x="106680" y="60007"/>
                      <a:pt x="65723" y="116205"/>
                      <a:pt x="65723" y="211455"/>
                    </a:cubicBezTo>
                    <a:close/>
                  </a:path>
                </a:pathLst>
              </a:custGeom>
              <a:solidFill>
                <a:schemeClr val="bg1"/>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5C7DBF3D-7D0D-4D8D-93D5-C4BCA0F5383A}"/>
                  </a:ext>
                </a:extLst>
              </p:cNvPr>
              <p:cNvSpPr/>
              <p:nvPr/>
            </p:nvSpPr>
            <p:spPr>
              <a:xfrm>
                <a:off x="5005387" y="3209925"/>
                <a:ext cx="76200" cy="73342"/>
              </a:xfrm>
              <a:custGeom>
                <a:avLst/>
                <a:gdLst>
                  <a:gd name="connsiteX0" fmla="*/ 0 w 76200"/>
                  <a:gd name="connsiteY0" fmla="*/ 37147 h 73342"/>
                  <a:gd name="connsiteX1" fmla="*/ 38100 w 76200"/>
                  <a:gd name="connsiteY1" fmla="*/ 0 h 73342"/>
                  <a:gd name="connsiteX2" fmla="*/ 76200 w 76200"/>
                  <a:gd name="connsiteY2" fmla="*/ 37147 h 73342"/>
                  <a:gd name="connsiteX3" fmla="*/ 38100 w 76200"/>
                  <a:gd name="connsiteY3" fmla="*/ 73343 h 73342"/>
                  <a:gd name="connsiteX4" fmla="*/ 0 w 76200"/>
                  <a:gd name="connsiteY4" fmla="*/ 37147 h 7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3342">
                    <a:moveTo>
                      <a:pt x="0" y="37147"/>
                    </a:moveTo>
                    <a:cubicBezTo>
                      <a:pt x="0" y="16193"/>
                      <a:pt x="16192" y="0"/>
                      <a:pt x="38100" y="0"/>
                    </a:cubicBezTo>
                    <a:cubicBezTo>
                      <a:pt x="60008" y="0"/>
                      <a:pt x="76200" y="16193"/>
                      <a:pt x="76200" y="37147"/>
                    </a:cubicBezTo>
                    <a:cubicBezTo>
                      <a:pt x="76200" y="58103"/>
                      <a:pt x="60008" y="73343"/>
                      <a:pt x="38100" y="73343"/>
                    </a:cubicBezTo>
                    <a:cubicBezTo>
                      <a:pt x="16192" y="73343"/>
                      <a:pt x="0" y="58103"/>
                      <a:pt x="0" y="37147"/>
                    </a:cubicBezTo>
                    <a:close/>
                  </a:path>
                </a:pathLst>
              </a:custGeom>
              <a:solidFill>
                <a:schemeClr val="bg1"/>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8951A72F-F82C-4B0C-9F55-FDBD1CAF9EA5}"/>
                  </a:ext>
                </a:extLst>
              </p:cNvPr>
              <p:cNvSpPr/>
              <p:nvPr/>
            </p:nvSpPr>
            <p:spPr>
              <a:xfrm>
                <a:off x="6368415" y="3209925"/>
                <a:ext cx="76200" cy="73342"/>
              </a:xfrm>
              <a:custGeom>
                <a:avLst/>
                <a:gdLst>
                  <a:gd name="connsiteX0" fmla="*/ 0 w 76200"/>
                  <a:gd name="connsiteY0" fmla="*/ 37147 h 73342"/>
                  <a:gd name="connsiteX1" fmla="*/ 38100 w 76200"/>
                  <a:gd name="connsiteY1" fmla="*/ 0 h 73342"/>
                  <a:gd name="connsiteX2" fmla="*/ 76200 w 76200"/>
                  <a:gd name="connsiteY2" fmla="*/ 37147 h 73342"/>
                  <a:gd name="connsiteX3" fmla="*/ 38100 w 76200"/>
                  <a:gd name="connsiteY3" fmla="*/ 73343 h 73342"/>
                  <a:gd name="connsiteX4" fmla="*/ 0 w 76200"/>
                  <a:gd name="connsiteY4" fmla="*/ 37147 h 7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3342">
                    <a:moveTo>
                      <a:pt x="0" y="37147"/>
                    </a:moveTo>
                    <a:cubicBezTo>
                      <a:pt x="0" y="16193"/>
                      <a:pt x="16192" y="0"/>
                      <a:pt x="38100" y="0"/>
                    </a:cubicBezTo>
                    <a:cubicBezTo>
                      <a:pt x="60007" y="0"/>
                      <a:pt x="76200" y="16193"/>
                      <a:pt x="76200" y="37147"/>
                    </a:cubicBezTo>
                    <a:cubicBezTo>
                      <a:pt x="76200" y="58103"/>
                      <a:pt x="60007" y="73343"/>
                      <a:pt x="38100" y="73343"/>
                    </a:cubicBezTo>
                    <a:cubicBezTo>
                      <a:pt x="16192" y="73343"/>
                      <a:pt x="0" y="58103"/>
                      <a:pt x="0" y="37147"/>
                    </a:cubicBezTo>
                    <a:close/>
                  </a:path>
                </a:pathLst>
              </a:custGeom>
              <a:solidFill>
                <a:schemeClr val="bg1"/>
              </a:solidFill>
              <a:ln w="9525" cap="flat">
                <a:noFill/>
                <a:prstDash val="solid"/>
                <a:miter/>
              </a:ln>
            </p:spPr>
            <p:txBody>
              <a:bodyPr rtlCol="0" anchor="ctr"/>
              <a:lstStyle/>
              <a:p>
                <a:endParaRPr lang="en-US"/>
              </a:p>
            </p:txBody>
          </p:sp>
        </p:grpSp>
        <p:sp>
          <p:nvSpPr>
            <p:cNvPr id="24" name="Freeform: Shape 23">
              <a:extLst>
                <a:ext uri="{FF2B5EF4-FFF2-40B4-BE49-F238E27FC236}">
                  <a16:creationId xmlns:a16="http://schemas.microsoft.com/office/drawing/2014/main" id="{1C354B7B-A8DB-4A6E-BFDE-A26F7C8FA0E9}"/>
                </a:ext>
              </a:extLst>
            </p:cNvPr>
            <p:cNvSpPr/>
            <p:nvPr userDrawn="1"/>
          </p:nvSpPr>
          <p:spPr>
            <a:xfrm>
              <a:off x="4366260" y="3375660"/>
              <a:ext cx="110489" cy="110489"/>
            </a:xfrm>
            <a:custGeom>
              <a:avLst/>
              <a:gdLst>
                <a:gd name="connsiteX0" fmla="*/ 110490 w 110489"/>
                <a:gd name="connsiteY0" fmla="*/ 55245 h 110489"/>
                <a:gd name="connsiteX1" fmla="*/ 55245 w 110489"/>
                <a:gd name="connsiteY1" fmla="*/ 110490 h 110489"/>
                <a:gd name="connsiteX2" fmla="*/ 0 w 110489"/>
                <a:gd name="connsiteY2" fmla="*/ 55245 h 110489"/>
                <a:gd name="connsiteX3" fmla="*/ 55245 w 110489"/>
                <a:gd name="connsiteY3" fmla="*/ 0 h 110489"/>
                <a:gd name="connsiteX4" fmla="*/ 110490 w 110489"/>
                <a:gd name="connsiteY4" fmla="*/ 55245 h 110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89" h="110489">
                  <a:moveTo>
                    <a:pt x="110490" y="55245"/>
                  </a:moveTo>
                  <a:cubicBezTo>
                    <a:pt x="110490" y="85756"/>
                    <a:pt x="85756" y="110490"/>
                    <a:pt x="55245" y="110490"/>
                  </a:cubicBezTo>
                  <a:cubicBezTo>
                    <a:pt x="24734" y="110490"/>
                    <a:pt x="0" y="85756"/>
                    <a:pt x="0" y="55245"/>
                  </a:cubicBezTo>
                  <a:cubicBezTo>
                    <a:pt x="0" y="24734"/>
                    <a:pt x="24734" y="0"/>
                    <a:pt x="55245" y="0"/>
                  </a:cubicBezTo>
                  <a:cubicBezTo>
                    <a:pt x="85756" y="0"/>
                    <a:pt x="110490" y="24734"/>
                    <a:pt x="110490" y="55245"/>
                  </a:cubicBezTo>
                  <a:close/>
                </a:path>
              </a:pathLst>
            </a:custGeom>
            <a:solidFill>
              <a:schemeClr val="bg1"/>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A775A59D-3991-420C-9916-C49636BEC36B}"/>
                </a:ext>
              </a:extLst>
            </p:cNvPr>
            <p:cNvSpPr/>
            <p:nvPr/>
          </p:nvSpPr>
          <p:spPr>
            <a:xfrm>
              <a:off x="4592002" y="3316605"/>
              <a:ext cx="45720" cy="45720"/>
            </a:xfrm>
            <a:custGeom>
              <a:avLst/>
              <a:gdLst>
                <a:gd name="connsiteX0" fmla="*/ 45720 w 45719"/>
                <a:gd name="connsiteY0" fmla="*/ 22860 h 45719"/>
                <a:gd name="connsiteX1" fmla="*/ 22860 w 45719"/>
                <a:gd name="connsiteY1" fmla="*/ 45720 h 45719"/>
                <a:gd name="connsiteX2" fmla="*/ 0 w 45719"/>
                <a:gd name="connsiteY2" fmla="*/ 22860 h 45719"/>
                <a:gd name="connsiteX3" fmla="*/ 22860 w 45719"/>
                <a:gd name="connsiteY3" fmla="*/ 0 h 45719"/>
                <a:gd name="connsiteX4" fmla="*/ 45720 w 45719"/>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45C58E"/>
            </a:solidFill>
            <a:ln w="9525" cap="flat">
              <a:noFill/>
              <a:prstDash val="solid"/>
              <a:miter/>
            </a:ln>
          </p:spPr>
          <p:txBody>
            <a:bodyPr rtlCol="0" anchor="ctr"/>
            <a:lstStyle/>
            <a:p>
              <a:endParaRPr lang="en-US"/>
            </a:p>
          </p:txBody>
        </p:sp>
      </p:grpSp>
      <p:sp>
        <p:nvSpPr>
          <p:cNvPr id="38" name="Title 1">
            <a:extLst>
              <a:ext uri="{FF2B5EF4-FFF2-40B4-BE49-F238E27FC236}">
                <a16:creationId xmlns:a16="http://schemas.microsoft.com/office/drawing/2014/main" id="{EAAAB93B-6F15-4002-8928-0D1A7A7B6419}"/>
              </a:ext>
            </a:extLst>
          </p:cNvPr>
          <p:cNvSpPr>
            <a:spLocks noGrp="1"/>
          </p:cNvSpPr>
          <p:nvPr>
            <p:ph type="title" hasCustomPrompt="1"/>
          </p:nvPr>
        </p:nvSpPr>
        <p:spPr>
          <a:xfrm>
            <a:off x="1371600" y="1487113"/>
            <a:ext cx="7213600" cy="2534442"/>
          </a:xfrm>
        </p:spPr>
        <p:txBody>
          <a:bodyPr anchor="b">
            <a:normAutofit/>
          </a:bodyPr>
          <a:lstStyle>
            <a:lvl1pPr>
              <a:defRPr sz="4800">
                <a:solidFill>
                  <a:schemeClr val="bg1"/>
                </a:solidFill>
              </a:defRPr>
            </a:lvl1pPr>
          </a:lstStyle>
          <a:p>
            <a:r>
              <a:rPr lang="en-US"/>
              <a:t>Add headline here</a:t>
            </a:r>
          </a:p>
        </p:txBody>
      </p:sp>
      <p:sp>
        <p:nvSpPr>
          <p:cNvPr id="40" name="Text Placeholder 2">
            <a:extLst>
              <a:ext uri="{FF2B5EF4-FFF2-40B4-BE49-F238E27FC236}">
                <a16:creationId xmlns:a16="http://schemas.microsoft.com/office/drawing/2014/main" id="{F23E475F-BDEA-4EAE-AA92-28E9D0817DC0}"/>
              </a:ext>
            </a:extLst>
          </p:cNvPr>
          <p:cNvSpPr>
            <a:spLocks noGrp="1"/>
          </p:cNvSpPr>
          <p:nvPr>
            <p:ph type="body" idx="1" hasCustomPrompt="1"/>
          </p:nvPr>
        </p:nvSpPr>
        <p:spPr>
          <a:xfrm>
            <a:off x="1371600" y="4320761"/>
            <a:ext cx="5410200" cy="848139"/>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additional information here. Keep text short. Stay within the box.</a:t>
            </a:r>
          </a:p>
        </p:txBody>
      </p:sp>
    </p:spTree>
    <p:extLst>
      <p:ext uri="{BB962C8B-B14F-4D97-AF65-F5344CB8AC3E}">
        <p14:creationId xmlns:p14="http://schemas.microsoft.com/office/powerpoint/2010/main" val="1625053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6C8DEDB-2066-4519-B851-8D257057432B}"/>
              </a:ext>
            </a:extLst>
          </p:cNvPr>
          <p:cNvSpPr>
            <a:spLocks noGrp="1"/>
          </p:cNvSpPr>
          <p:nvPr>
            <p:ph type="sldNum" sz="quarter" idx="11"/>
          </p:nvPr>
        </p:nvSpPr>
        <p:spPr/>
        <p:txBody>
          <a:bodyPr/>
          <a:lstStyle/>
          <a:p>
            <a:fld id="{9BE895FD-3AE7-4BFE-B7CA-1D4CA5F3790D}" type="slidenum">
              <a:rPr lang="en-US" smtClean="0"/>
              <a:pPr/>
              <a:t>‹#›</a:t>
            </a:fld>
            <a:endParaRPr lang="en-US"/>
          </a:p>
        </p:txBody>
      </p:sp>
    </p:spTree>
    <p:extLst>
      <p:ext uri="{BB962C8B-B14F-4D97-AF65-F5344CB8AC3E}">
        <p14:creationId xmlns:p14="http://schemas.microsoft.com/office/powerpoint/2010/main" val="3318188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Agenda">
    <p:bg>
      <p:bgPr>
        <a:solidFill>
          <a:schemeClr val="tx2"/>
        </a:solidFill>
        <a:effectLst/>
      </p:bgPr>
    </p:bg>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A868D506-144D-444E-B80F-C0605791F231}"/>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15060" r="27452"/>
          <a:stretch/>
        </p:blipFill>
        <p:spPr>
          <a:xfrm flipH="1">
            <a:off x="0" y="0"/>
            <a:ext cx="2660685" cy="3115183"/>
          </a:xfrm>
          <a:prstGeom prst="rect">
            <a:avLst/>
          </a:prstGeom>
        </p:spPr>
      </p:pic>
      <p:sp>
        <p:nvSpPr>
          <p:cNvPr id="2" name="Title 1">
            <a:extLst>
              <a:ext uri="{FF2B5EF4-FFF2-40B4-BE49-F238E27FC236}">
                <a16:creationId xmlns:a16="http://schemas.microsoft.com/office/drawing/2014/main" id="{64ED9A80-DEAB-4911-9C95-7173F1FD723F}"/>
              </a:ext>
            </a:extLst>
          </p:cNvPr>
          <p:cNvSpPr>
            <a:spLocks noGrp="1"/>
          </p:cNvSpPr>
          <p:nvPr>
            <p:ph type="title"/>
          </p:nvPr>
        </p:nvSpPr>
        <p:spPr>
          <a:xfrm>
            <a:off x="685800" y="1160463"/>
            <a:ext cx="4660108" cy="2254129"/>
          </a:xfrm>
        </p:spPr>
        <p:txBody>
          <a:bodyPr anchor="b">
            <a:normAutofit/>
          </a:bodyPr>
          <a:lstStyle>
            <a:lvl1pPr>
              <a:defRPr sz="40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7A6DFE7F-446C-463A-A7C7-A765259CBDB8}"/>
              </a:ext>
            </a:extLst>
          </p:cNvPr>
          <p:cNvSpPr>
            <a:spLocks noGrp="1"/>
          </p:cNvSpPr>
          <p:nvPr>
            <p:ph type="body" sz="half" idx="2"/>
          </p:nvPr>
        </p:nvSpPr>
        <p:spPr>
          <a:xfrm>
            <a:off x="1209433" y="3470583"/>
            <a:ext cx="4136475" cy="2514291"/>
          </a:xfrm>
        </p:spPr>
        <p:txBody>
          <a:bodyPr>
            <a:normAutofit/>
          </a:bodyPr>
          <a:lstStyle>
            <a:lvl1pPr marL="0" indent="0">
              <a:lnSpc>
                <a:spcPct val="100000"/>
              </a:lnSpc>
              <a:spcBef>
                <a:spcPts val="0"/>
              </a:spcBef>
              <a:spcAft>
                <a:spcPts val="1800"/>
              </a:spcAft>
              <a:buNone/>
              <a:defRPr sz="20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7">
            <a:extLst>
              <a:ext uri="{FF2B5EF4-FFF2-40B4-BE49-F238E27FC236}">
                <a16:creationId xmlns:a16="http://schemas.microsoft.com/office/drawing/2014/main" id="{5753E618-24B9-4649-8D41-B5AECC79BA90}"/>
              </a:ext>
            </a:extLst>
          </p:cNvPr>
          <p:cNvSpPr>
            <a:spLocks noGrp="1"/>
          </p:cNvSpPr>
          <p:nvPr>
            <p:ph type="ftr" sz="quarter" idx="10"/>
          </p:nvPr>
        </p:nvSpPr>
        <p:spPr/>
        <p:txBody>
          <a:bodyPr/>
          <a:lstStyle>
            <a:lvl1pPr>
              <a:defRPr>
                <a:solidFill>
                  <a:schemeClr val="bg2"/>
                </a:solidFill>
              </a:defRPr>
            </a:lvl1pPr>
          </a:lstStyle>
          <a:p>
            <a:endParaRPr lang="en-US"/>
          </a:p>
        </p:txBody>
      </p:sp>
      <p:sp>
        <p:nvSpPr>
          <p:cNvPr id="9" name="Slide Number Placeholder 8">
            <a:extLst>
              <a:ext uri="{FF2B5EF4-FFF2-40B4-BE49-F238E27FC236}">
                <a16:creationId xmlns:a16="http://schemas.microsoft.com/office/drawing/2014/main" id="{494A64CF-C36A-41AD-BD6C-FDC2E9A9D3A5}"/>
              </a:ext>
            </a:extLst>
          </p:cNvPr>
          <p:cNvSpPr>
            <a:spLocks noGrp="1"/>
          </p:cNvSpPr>
          <p:nvPr>
            <p:ph type="sldNum" sz="quarter" idx="11"/>
          </p:nvPr>
        </p:nvSpPr>
        <p:spPr/>
        <p:txBody>
          <a:bodyPr/>
          <a:lstStyle/>
          <a:p>
            <a:fld id="{9BE895FD-3AE7-4BFE-B7CA-1D4CA5F3790D}" type="slidenum">
              <a:rPr lang="en-US" smtClean="0"/>
              <a:pPr/>
              <a:t>‹#›</a:t>
            </a:fld>
            <a:endParaRPr lang="en-US"/>
          </a:p>
        </p:txBody>
      </p:sp>
      <p:sp>
        <p:nvSpPr>
          <p:cNvPr id="10" name="Date Placeholder 9">
            <a:extLst>
              <a:ext uri="{FF2B5EF4-FFF2-40B4-BE49-F238E27FC236}">
                <a16:creationId xmlns:a16="http://schemas.microsoft.com/office/drawing/2014/main" id="{A23B105A-B83C-4355-ADEF-74A5BA78899E}"/>
              </a:ext>
            </a:extLst>
          </p:cNvPr>
          <p:cNvSpPr>
            <a:spLocks noGrp="1"/>
          </p:cNvSpPr>
          <p:nvPr>
            <p:ph type="dt" sz="half" idx="12"/>
          </p:nvPr>
        </p:nvSpPr>
        <p:spPr/>
        <p:txBody>
          <a:bodyPr/>
          <a:lstStyle/>
          <a:p>
            <a:fld id="{C512F1A6-9044-43A8-AA63-84A8FC34D13E}" type="datetime1">
              <a:rPr lang="en-US" smtClean="0"/>
              <a:t>10/9/2025</a:t>
            </a:fld>
            <a:endParaRPr lang="en-US"/>
          </a:p>
        </p:txBody>
      </p:sp>
      <p:sp>
        <p:nvSpPr>
          <p:cNvPr id="21" name="Picture Placeholder 20">
            <a:extLst>
              <a:ext uri="{FF2B5EF4-FFF2-40B4-BE49-F238E27FC236}">
                <a16:creationId xmlns:a16="http://schemas.microsoft.com/office/drawing/2014/main" id="{8B04E18D-4B08-4E2D-9A97-698AE5257BAE}"/>
              </a:ext>
            </a:extLst>
          </p:cNvPr>
          <p:cNvSpPr>
            <a:spLocks noGrp="1"/>
          </p:cNvSpPr>
          <p:nvPr>
            <p:ph type="pic" sz="quarter" idx="14" hasCustomPrompt="1"/>
          </p:nvPr>
        </p:nvSpPr>
        <p:spPr>
          <a:xfrm>
            <a:off x="6096000" y="0"/>
            <a:ext cx="5410200" cy="5984875"/>
          </a:xfrm>
          <a:custGeom>
            <a:avLst/>
            <a:gdLst>
              <a:gd name="connsiteX0" fmla="*/ 17723 w 5410200"/>
              <a:gd name="connsiteY0" fmla="*/ 0 h 5984875"/>
              <a:gd name="connsiteX1" fmla="*/ 5392477 w 5410200"/>
              <a:gd name="connsiteY1" fmla="*/ 0 h 5984875"/>
              <a:gd name="connsiteX2" fmla="*/ 5405545 w 5410200"/>
              <a:gd name="connsiteY2" fmla="*/ 85623 h 5984875"/>
              <a:gd name="connsiteX3" fmla="*/ 5410200 w 5410200"/>
              <a:gd name="connsiteY3" fmla="*/ 177818 h 5984875"/>
              <a:gd name="connsiteX4" fmla="*/ 5410200 w 5410200"/>
              <a:gd name="connsiteY4" fmla="*/ 5083157 h 5984875"/>
              <a:gd name="connsiteX5" fmla="*/ 4508482 w 5410200"/>
              <a:gd name="connsiteY5" fmla="*/ 5984875 h 5984875"/>
              <a:gd name="connsiteX6" fmla="*/ 901718 w 5410200"/>
              <a:gd name="connsiteY6" fmla="*/ 5984875 h 5984875"/>
              <a:gd name="connsiteX7" fmla="*/ 0 w 5410200"/>
              <a:gd name="connsiteY7" fmla="*/ 5083157 h 5984875"/>
              <a:gd name="connsiteX8" fmla="*/ 0 w 5410200"/>
              <a:gd name="connsiteY8" fmla="*/ 177818 h 5984875"/>
              <a:gd name="connsiteX9" fmla="*/ 4656 w 5410200"/>
              <a:gd name="connsiteY9" fmla="*/ 85623 h 598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0200" h="5984875">
                <a:moveTo>
                  <a:pt x="17723" y="0"/>
                </a:moveTo>
                <a:lnTo>
                  <a:pt x="5392477" y="0"/>
                </a:lnTo>
                <a:lnTo>
                  <a:pt x="5405545" y="85623"/>
                </a:lnTo>
                <a:cubicBezTo>
                  <a:pt x="5408623" y="115936"/>
                  <a:pt x="5410200" y="146693"/>
                  <a:pt x="5410200" y="177818"/>
                </a:cubicBezTo>
                <a:lnTo>
                  <a:pt x="5410200" y="5083157"/>
                </a:lnTo>
                <a:cubicBezTo>
                  <a:pt x="5410200" y="5581162"/>
                  <a:pt x="5006487" y="5984875"/>
                  <a:pt x="4508482" y="5984875"/>
                </a:cubicBezTo>
                <a:lnTo>
                  <a:pt x="901718" y="5984875"/>
                </a:lnTo>
                <a:cubicBezTo>
                  <a:pt x="403713" y="5984875"/>
                  <a:pt x="0" y="5581162"/>
                  <a:pt x="0" y="5083157"/>
                </a:cubicBezTo>
                <a:lnTo>
                  <a:pt x="0" y="177818"/>
                </a:lnTo>
                <a:cubicBezTo>
                  <a:pt x="0" y="146693"/>
                  <a:pt x="1577" y="115936"/>
                  <a:pt x="4656" y="85623"/>
                </a:cubicBezTo>
                <a:close/>
              </a:path>
            </a:pathLst>
          </a:custGeom>
          <a:noFill/>
        </p:spPr>
        <p:txBody>
          <a:bodyPr wrap="square" bIns="972000" anchor="ctr" anchorCtr="0">
            <a:noAutofit/>
          </a:bodyPr>
          <a:lstStyle>
            <a:lvl1pPr marL="0" indent="0" algn="ctr">
              <a:buNone/>
              <a:defRPr>
                <a:solidFill>
                  <a:schemeClr val="bg2"/>
                </a:solidFill>
              </a:defRPr>
            </a:lvl1pPr>
          </a:lstStyle>
          <a:p>
            <a:r>
              <a:rPr lang="en-GB"/>
              <a:t>Click on the icon to add an image</a:t>
            </a:r>
            <a:endParaRPr lang="en-US"/>
          </a:p>
        </p:txBody>
      </p:sp>
      <p:grpSp>
        <p:nvGrpSpPr>
          <p:cNvPr id="22" name="Graphic 42">
            <a:extLst>
              <a:ext uri="{FF2B5EF4-FFF2-40B4-BE49-F238E27FC236}">
                <a16:creationId xmlns:a16="http://schemas.microsoft.com/office/drawing/2014/main" id="{2F8D3B68-0556-490C-8B4C-0241061B7D23}"/>
              </a:ext>
            </a:extLst>
          </p:cNvPr>
          <p:cNvGrpSpPr/>
          <p:nvPr userDrawn="1"/>
        </p:nvGrpSpPr>
        <p:grpSpPr>
          <a:xfrm>
            <a:off x="9909249" y="6419279"/>
            <a:ext cx="1596953" cy="232555"/>
            <a:chOff x="4366260" y="3209925"/>
            <a:chExt cx="3787139" cy="551497"/>
          </a:xfrm>
        </p:grpSpPr>
        <p:grpSp>
          <p:nvGrpSpPr>
            <p:cNvPr id="23" name="Graphic 42">
              <a:extLst>
                <a:ext uri="{FF2B5EF4-FFF2-40B4-BE49-F238E27FC236}">
                  <a16:creationId xmlns:a16="http://schemas.microsoft.com/office/drawing/2014/main" id="{9C2A546B-9D05-4AC9-B974-D82DEEE3E3D3}"/>
                </a:ext>
              </a:extLst>
            </p:cNvPr>
            <p:cNvGrpSpPr/>
            <p:nvPr/>
          </p:nvGrpSpPr>
          <p:grpSpPr>
            <a:xfrm>
              <a:off x="5005387" y="3209925"/>
              <a:ext cx="3148012" cy="551497"/>
              <a:chOff x="5005387" y="3209925"/>
              <a:chExt cx="3148012" cy="551497"/>
            </a:xfrm>
            <a:solidFill>
              <a:srgbClr val="004750"/>
            </a:solidFill>
          </p:grpSpPr>
          <p:sp>
            <p:nvSpPr>
              <p:cNvPr id="26" name="Freeform: Shape 25">
                <a:extLst>
                  <a:ext uri="{FF2B5EF4-FFF2-40B4-BE49-F238E27FC236}">
                    <a16:creationId xmlns:a16="http://schemas.microsoft.com/office/drawing/2014/main" id="{505C5480-641C-4101-A289-D5C62AF20286}"/>
                  </a:ext>
                </a:extLst>
              </p:cNvPr>
              <p:cNvSpPr/>
              <p:nvPr/>
            </p:nvSpPr>
            <p:spPr>
              <a:xfrm>
                <a:off x="5011102" y="3341369"/>
                <a:ext cx="64770" cy="298132"/>
              </a:xfrm>
              <a:custGeom>
                <a:avLst/>
                <a:gdLst>
                  <a:gd name="connsiteX0" fmla="*/ 0 w 64770"/>
                  <a:gd name="connsiteY0" fmla="*/ 0 h 298132"/>
                  <a:gd name="connsiteX1" fmla="*/ 64770 w 64770"/>
                  <a:gd name="connsiteY1" fmla="*/ 0 h 298132"/>
                  <a:gd name="connsiteX2" fmla="*/ 64770 w 64770"/>
                  <a:gd name="connsiteY2" fmla="*/ 298133 h 298132"/>
                  <a:gd name="connsiteX3" fmla="*/ 0 w 64770"/>
                  <a:gd name="connsiteY3" fmla="*/ 298133 h 298132"/>
                  <a:gd name="connsiteX4" fmla="*/ 0 w 64770"/>
                  <a:gd name="connsiteY4" fmla="*/ 0 h 29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298132">
                    <a:moveTo>
                      <a:pt x="0" y="0"/>
                    </a:moveTo>
                    <a:lnTo>
                      <a:pt x="64770" y="0"/>
                    </a:lnTo>
                    <a:lnTo>
                      <a:pt x="64770" y="298133"/>
                    </a:lnTo>
                    <a:lnTo>
                      <a:pt x="0" y="298133"/>
                    </a:lnTo>
                    <a:lnTo>
                      <a:pt x="0" y="0"/>
                    </a:lnTo>
                    <a:close/>
                  </a:path>
                </a:pathLst>
              </a:custGeom>
              <a:solidFill>
                <a:schemeClr val="bg1"/>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24504585-3CDA-40D0-B382-FA3420D7F7A3}"/>
                  </a:ext>
                </a:extLst>
              </p:cNvPr>
              <p:cNvSpPr/>
              <p:nvPr/>
            </p:nvSpPr>
            <p:spPr>
              <a:xfrm>
                <a:off x="5158739" y="3333750"/>
                <a:ext cx="404812" cy="306705"/>
              </a:xfrm>
              <a:custGeom>
                <a:avLst/>
                <a:gdLst>
                  <a:gd name="connsiteX0" fmla="*/ 404813 w 404812"/>
                  <a:gd name="connsiteY0" fmla="*/ 107632 h 306705"/>
                  <a:gd name="connsiteX1" fmla="*/ 404813 w 404812"/>
                  <a:gd name="connsiteY1" fmla="*/ 305753 h 306705"/>
                  <a:gd name="connsiteX2" fmla="*/ 340043 w 404812"/>
                  <a:gd name="connsiteY2" fmla="*/ 305753 h 306705"/>
                  <a:gd name="connsiteX3" fmla="*/ 340043 w 404812"/>
                  <a:gd name="connsiteY3" fmla="*/ 119063 h 306705"/>
                  <a:gd name="connsiteX4" fmla="*/ 289560 w 404812"/>
                  <a:gd name="connsiteY4" fmla="*/ 60960 h 306705"/>
                  <a:gd name="connsiteX5" fmla="*/ 234315 w 404812"/>
                  <a:gd name="connsiteY5" fmla="*/ 118110 h 306705"/>
                  <a:gd name="connsiteX6" fmla="*/ 234315 w 404812"/>
                  <a:gd name="connsiteY6" fmla="*/ 305753 h 306705"/>
                  <a:gd name="connsiteX7" fmla="*/ 169545 w 404812"/>
                  <a:gd name="connsiteY7" fmla="*/ 305753 h 306705"/>
                  <a:gd name="connsiteX8" fmla="*/ 169545 w 404812"/>
                  <a:gd name="connsiteY8" fmla="*/ 119063 h 306705"/>
                  <a:gd name="connsiteX9" fmla="*/ 119063 w 404812"/>
                  <a:gd name="connsiteY9" fmla="*/ 60960 h 306705"/>
                  <a:gd name="connsiteX10" fmla="*/ 64770 w 404812"/>
                  <a:gd name="connsiteY10" fmla="*/ 121920 h 306705"/>
                  <a:gd name="connsiteX11" fmla="*/ 64770 w 404812"/>
                  <a:gd name="connsiteY11" fmla="*/ 306705 h 306705"/>
                  <a:gd name="connsiteX12" fmla="*/ 0 w 404812"/>
                  <a:gd name="connsiteY12" fmla="*/ 306705 h 306705"/>
                  <a:gd name="connsiteX13" fmla="*/ 0 w 404812"/>
                  <a:gd name="connsiteY13" fmla="*/ 7620 h 306705"/>
                  <a:gd name="connsiteX14" fmla="*/ 49530 w 404812"/>
                  <a:gd name="connsiteY14" fmla="*/ 7620 h 306705"/>
                  <a:gd name="connsiteX15" fmla="*/ 56198 w 404812"/>
                  <a:gd name="connsiteY15" fmla="*/ 50482 h 306705"/>
                  <a:gd name="connsiteX16" fmla="*/ 58102 w 404812"/>
                  <a:gd name="connsiteY16" fmla="*/ 50482 h 306705"/>
                  <a:gd name="connsiteX17" fmla="*/ 139065 w 404812"/>
                  <a:gd name="connsiteY17" fmla="*/ 0 h 306705"/>
                  <a:gd name="connsiteX18" fmla="*/ 222885 w 404812"/>
                  <a:gd name="connsiteY18" fmla="*/ 51435 h 306705"/>
                  <a:gd name="connsiteX19" fmla="*/ 308610 w 404812"/>
                  <a:gd name="connsiteY19" fmla="*/ 0 h 306705"/>
                  <a:gd name="connsiteX20" fmla="*/ 404813 w 404812"/>
                  <a:gd name="connsiteY20" fmla="*/ 107632 h 30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812" h="306705">
                    <a:moveTo>
                      <a:pt x="404813" y="107632"/>
                    </a:moveTo>
                    <a:lnTo>
                      <a:pt x="404813" y="305753"/>
                    </a:lnTo>
                    <a:lnTo>
                      <a:pt x="340043" y="305753"/>
                    </a:lnTo>
                    <a:lnTo>
                      <a:pt x="340043" y="119063"/>
                    </a:lnTo>
                    <a:cubicBezTo>
                      <a:pt x="340043" y="80963"/>
                      <a:pt x="325755" y="60960"/>
                      <a:pt x="289560" y="60960"/>
                    </a:cubicBezTo>
                    <a:cubicBezTo>
                      <a:pt x="254318" y="60960"/>
                      <a:pt x="234315" y="88582"/>
                      <a:pt x="234315" y="118110"/>
                    </a:cubicBezTo>
                    <a:lnTo>
                      <a:pt x="234315" y="305753"/>
                    </a:lnTo>
                    <a:lnTo>
                      <a:pt x="169545" y="305753"/>
                    </a:lnTo>
                    <a:lnTo>
                      <a:pt x="169545" y="119063"/>
                    </a:lnTo>
                    <a:cubicBezTo>
                      <a:pt x="169545" y="80963"/>
                      <a:pt x="155257" y="60960"/>
                      <a:pt x="119063" y="60960"/>
                    </a:cubicBezTo>
                    <a:cubicBezTo>
                      <a:pt x="82868" y="60960"/>
                      <a:pt x="64770" y="89535"/>
                      <a:pt x="64770" y="121920"/>
                    </a:cubicBezTo>
                    <a:lnTo>
                      <a:pt x="64770" y="306705"/>
                    </a:lnTo>
                    <a:lnTo>
                      <a:pt x="0" y="306705"/>
                    </a:lnTo>
                    <a:lnTo>
                      <a:pt x="0" y="7620"/>
                    </a:lnTo>
                    <a:lnTo>
                      <a:pt x="49530" y="7620"/>
                    </a:lnTo>
                    <a:lnTo>
                      <a:pt x="56198" y="50482"/>
                    </a:lnTo>
                    <a:lnTo>
                      <a:pt x="58102" y="50482"/>
                    </a:lnTo>
                    <a:cubicBezTo>
                      <a:pt x="73343" y="22860"/>
                      <a:pt x="100013" y="0"/>
                      <a:pt x="139065" y="0"/>
                    </a:cubicBezTo>
                    <a:cubicBezTo>
                      <a:pt x="181927" y="0"/>
                      <a:pt x="207645" y="20002"/>
                      <a:pt x="222885" y="51435"/>
                    </a:cubicBezTo>
                    <a:cubicBezTo>
                      <a:pt x="240982" y="20002"/>
                      <a:pt x="269557" y="0"/>
                      <a:pt x="308610" y="0"/>
                    </a:cubicBezTo>
                    <a:cubicBezTo>
                      <a:pt x="375285" y="953"/>
                      <a:pt x="404813" y="44768"/>
                      <a:pt x="404813" y="107632"/>
                    </a:cubicBezTo>
                    <a:close/>
                  </a:path>
                </a:pathLst>
              </a:custGeom>
              <a:solidFill>
                <a:schemeClr val="bg1"/>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D65B7D6C-D242-4849-9A70-7D9FB3D0A3E2}"/>
                  </a:ext>
                </a:extLst>
              </p:cNvPr>
              <p:cNvSpPr/>
              <p:nvPr/>
            </p:nvSpPr>
            <p:spPr>
              <a:xfrm>
                <a:off x="5627370" y="3333750"/>
                <a:ext cx="296227" cy="311510"/>
              </a:xfrm>
              <a:custGeom>
                <a:avLst/>
                <a:gdLst>
                  <a:gd name="connsiteX0" fmla="*/ 0 w 296227"/>
                  <a:gd name="connsiteY0" fmla="*/ 157163 h 311510"/>
                  <a:gd name="connsiteX1" fmla="*/ 133350 w 296227"/>
                  <a:gd name="connsiteY1" fmla="*/ 0 h 311510"/>
                  <a:gd name="connsiteX2" fmla="*/ 236220 w 296227"/>
                  <a:gd name="connsiteY2" fmla="*/ 58102 h 311510"/>
                  <a:gd name="connsiteX3" fmla="*/ 242888 w 296227"/>
                  <a:gd name="connsiteY3" fmla="*/ 6668 h 311510"/>
                  <a:gd name="connsiteX4" fmla="*/ 296227 w 296227"/>
                  <a:gd name="connsiteY4" fmla="*/ 6668 h 311510"/>
                  <a:gd name="connsiteX5" fmla="*/ 296227 w 296227"/>
                  <a:gd name="connsiteY5" fmla="*/ 304800 h 311510"/>
                  <a:gd name="connsiteX6" fmla="*/ 242888 w 296227"/>
                  <a:gd name="connsiteY6" fmla="*/ 304800 h 311510"/>
                  <a:gd name="connsiteX7" fmla="*/ 236220 w 296227"/>
                  <a:gd name="connsiteY7" fmla="*/ 253365 h 311510"/>
                  <a:gd name="connsiteX8" fmla="*/ 133350 w 296227"/>
                  <a:gd name="connsiteY8" fmla="*/ 311468 h 311510"/>
                  <a:gd name="connsiteX9" fmla="*/ 0 w 296227"/>
                  <a:gd name="connsiteY9" fmla="*/ 157163 h 311510"/>
                  <a:gd name="connsiteX10" fmla="*/ 235267 w 296227"/>
                  <a:gd name="connsiteY10" fmla="*/ 157163 h 311510"/>
                  <a:gd name="connsiteX11" fmla="*/ 150495 w 296227"/>
                  <a:gd name="connsiteY11" fmla="*/ 60007 h 311510"/>
                  <a:gd name="connsiteX12" fmla="*/ 64770 w 296227"/>
                  <a:gd name="connsiteY12" fmla="*/ 157163 h 311510"/>
                  <a:gd name="connsiteX13" fmla="*/ 150495 w 296227"/>
                  <a:gd name="connsiteY13" fmla="*/ 254318 h 311510"/>
                  <a:gd name="connsiteX14" fmla="*/ 235267 w 296227"/>
                  <a:gd name="connsiteY14" fmla="*/ 157163 h 31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6227" h="311510">
                    <a:moveTo>
                      <a:pt x="0" y="157163"/>
                    </a:moveTo>
                    <a:cubicBezTo>
                      <a:pt x="0" y="61913"/>
                      <a:pt x="65722" y="0"/>
                      <a:pt x="133350" y="0"/>
                    </a:cubicBezTo>
                    <a:cubicBezTo>
                      <a:pt x="177165" y="0"/>
                      <a:pt x="215265" y="21907"/>
                      <a:pt x="236220" y="58102"/>
                    </a:cubicBezTo>
                    <a:lnTo>
                      <a:pt x="242888" y="6668"/>
                    </a:lnTo>
                    <a:lnTo>
                      <a:pt x="296227" y="6668"/>
                    </a:lnTo>
                    <a:lnTo>
                      <a:pt x="296227" y="304800"/>
                    </a:lnTo>
                    <a:lnTo>
                      <a:pt x="242888" y="304800"/>
                    </a:lnTo>
                    <a:lnTo>
                      <a:pt x="236220" y="253365"/>
                    </a:lnTo>
                    <a:cubicBezTo>
                      <a:pt x="215265" y="289560"/>
                      <a:pt x="176213" y="311468"/>
                      <a:pt x="133350" y="311468"/>
                    </a:cubicBezTo>
                    <a:cubicBezTo>
                      <a:pt x="65722" y="313373"/>
                      <a:pt x="0" y="251460"/>
                      <a:pt x="0" y="157163"/>
                    </a:cubicBezTo>
                    <a:close/>
                    <a:moveTo>
                      <a:pt x="235267" y="157163"/>
                    </a:moveTo>
                    <a:cubicBezTo>
                      <a:pt x="235267" y="100013"/>
                      <a:pt x="198120" y="60007"/>
                      <a:pt x="150495" y="60007"/>
                    </a:cubicBezTo>
                    <a:cubicBezTo>
                      <a:pt x="101917" y="60007"/>
                      <a:pt x="64770" y="100013"/>
                      <a:pt x="64770" y="157163"/>
                    </a:cubicBezTo>
                    <a:cubicBezTo>
                      <a:pt x="64770" y="214313"/>
                      <a:pt x="101917" y="254318"/>
                      <a:pt x="150495" y="254318"/>
                    </a:cubicBezTo>
                    <a:cubicBezTo>
                      <a:pt x="198120" y="254318"/>
                      <a:pt x="235267" y="214313"/>
                      <a:pt x="235267" y="157163"/>
                    </a:cubicBezTo>
                    <a:close/>
                  </a:path>
                </a:pathLst>
              </a:custGeom>
              <a:solidFill>
                <a:schemeClr val="bg1"/>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527019C0-489B-470A-9612-318FF713E38B}"/>
                  </a:ext>
                </a:extLst>
              </p:cNvPr>
              <p:cNvSpPr/>
              <p:nvPr/>
            </p:nvSpPr>
            <p:spPr>
              <a:xfrm>
                <a:off x="5992177" y="3334702"/>
                <a:ext cx="296227" cy="426720"/>
              </a:xfrm>
              <a:custGeom>
                <a:avLst/>
                <a:gdLst>
                  <a:gd name="connsiteX0" fmla="*/ 236220 w 296227"/>
                  <a:gd name="connsiteY0" fmla="*/ 56197 h 426720"/>
                  <a:gd name="connsiteX1" fmla="*/ 242888 w 296227"/>
                  <a:gd name="connsiteY1" fmla="*/ 6667 h 426720"/>
                  <a:gd name="connsiteX2" fmla="*/ 296227 w 296227"/>
                  <a:gd name="connsiteY2" fmla="*/ 6667 h 426720"/>
                  <a:gd name="connsiteX3" fmla="*/ 296227 w 296227"/>
                  <a:gd name="connsiteY3" fmla="*/ 275273 h 426720"/>
                  <a:gd name="connsiteX4" fmla="*/ 141922 w 296227"/>
                  <a:gd name="connsiteY4" fmla="*/ 426720 h 426720"/>
                  <a:gd name="connsiteX5" fmla="*/ 29527 w 296227"/>
                  <a:gd name="connsiteY5" fmla="*/ 390525 h 426720"/>
                  <a:gd name="connsiteX6" fmla="*/ 29527 w 296227"/>
                  <a:gd name="connsiteY6" fmla="*/ 325755 h 426720"/>
                  <a:gd name="connsiteX7" fmla="*/ 137160 w 296227"/>
                  <a:gd name="connsiteY7" fmla="*/ 368618 h 426720"/>
                  <a:gd name="connsiteX8" fmla="*/ 231457 w 296227"/>
                  <a:gd name="connsiteY8" fmla="*/ 283845 h 426720"/>
                  <a:gd name="connsiteX9" fmla="*/ 231457 w 296227"/>
                  <a:gd name="connsiteY9" fmla="*/ 245745 h 426720"/>
                  <a:gd name="connsiteX10" fmla="*/ 133350 w 296227"/>
                  <a:gd name="connsiteY10" fmla="*/ 299085 h 426720"/>
                  <a:gd name="connsiteX11" fmla="*/ 0 w 296227"/>
                  <a:gd name="connsiteY11" fmla="*/ 149542 h 426720"/>
                  <a:gd name="connsiteX12" fmla="*/ 135255 w 296227"/>
                  <a:gd name="connsiteY12" fmla="*/ 0 h 426720"/>
                  <a:gd name="connsiteX13" fmla="*/ 236220 w 296227"/>
                  <a:gd name="connsiteY13" fmla="*/ 56197 h 426720"/>
                  <a:gd name="connsiteX14" fmla="*/ 64770 w 296227"/>
                  <a:gd name="connsiteY14" fmla="*/ 150495 h 426720"/>
                  <a:gd name="connsiteX15" fmla="*/ 149542 w 296227"/>
                  <a:gd name="connsiteY15" fmla="*/ 241935 h 426720"/>
                  <a:gd name="connsiteX16" fmla="*/ 234315 w 296227"/>
                  <a:gd name="connsiteY16" fmla="*/ 149542 h 426720"/>
                  <a:gd name="connsiteX17" fmla="*/ 149542 w 296227"/>
                  <a:gd name="connsiteY17" fmla="*/ 59055 h 426720"/>
                  <a:gd name="connsiteX18" fmla="*/ 64770 w 296227"/>
                  <a:gd name="connsiteY18" fmla="*/ 150495 h 42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6227" h="426720">
                    <a:moveTo>
                      <a:pt x="236220" y="56197"/>
                    </a:moveTo>
                    <a:lnTo>
                      <a:pt x="242888" y="6667"/>
                    </a:lnTo>
                    <a:lnTo>
                      <a:pt x="296227" y="6667"/>
                    </a:lnTo>
                    <a:lnTo>
                      <a:pt x="296227" y="275273"/>
                    </a:lnTo>
                    <a:cubicBezTo>
                      <a:pt x="296227" y="373380"/>
                      <a:pt x="226695" y="426720"/>
                      <a:pt x="141922" y="426720"/>
                    </a:cubicBezTo>
                    <a:cubicBezTo>
                      <a:pt x="101917" y="426720"/>
                      <a:pt x="60960" y="413385"/>
                      <a:pt x="29527" y="390525"/>
                    </a:cubicBezTo>
                    <a:lnTo>
                      <a:pt x="29527" y="325755"/>
                    </a:lnTo>
                    <a:cubicBezTo>
                      <a:pt x="60007" y="352425"/>
                      <a:pt x="99060" y="368618"/>
                      <a:pt x="137160" y="368618"/>
                    </a:cubicBezTo>
                    <a:cubicBezTo>
                      <a:pt x="190500" y="368618"/>
                      <a:pt x="231457" y="334327"/>
                      <a:pt x="231457" y="283845"/>
                    </a:cubicBezTo>
                    <a:lnTo>
                      <a:pt x="231457" y="245745"/>
                    </a:lnTo>
                    <a:cubicBezTo>
                      <a:pt x="211455" y="278130"/>
                      <a:pt x="175260" y="299085"/>
                      <a:pt x="133350" y="299085"/>
                    </a:cubicBezTo>
                    <a:cubicBezTo>
                      <a:pt x="63817" y="299085"/>
                      <a:pt x="0" y="239078"/>
                      <a:pt x="0" y="149542"/>
                    </a:cubicBezTo>
                    <a:cubicBezTo>
                      <a:pt x="0" y="61912"/>
                      <a:pt x="64770" y="0"/>
                      <a:pt x="135255" y="0"/>
                    </a:cubicBezTo>
                    <a:cubicBezTo>
                      <a:pt x="177165" y="0"/>
                      <a:pt x="215265" y="21908"/>
                      <a:pt x="236220" y="56197"/>
                    </a:cubicBezTo>
                    <a:close/>
                    <a:moveTo>
                      <a:pt x="64770" y="150495"/>
                    </a:moveTo>
                    <a:cubicBezTo>
                      <a:pt x="64770" y="201930"/>
                      <a:pt x="100965" y="241935"/>
                      <a:pt x="149542" y="241935"/>
                    </a:cubicBezTo>
                    <a:cubicBezTo>
                      <a:pt x="197167" y="241935"/>
                      <a:pt x="234315" y="201930"/>
                      <a:pt x="234315" y="149542"/>
                    </a:cubicBezTo>
                    <a:cubicBezTo>
                      <a:pt x="234315" y="98108"/>
                      <a:pt x="198120" y="59055"/>
                      <a:pt x="149542" y="59055"/>
                    </a:cubicBezTo>
                    <a:cubicBezTo>
                      <a:pt x="100965" y="59055"/>
                      <a:pt x="64770" y="99060"/>
                      <a:pt x="64770" y="150495"/>
                    </a:cubicBezTo>
                    <a:close/>
                  </a:path>
                </a:pathLst>
              </a:custGeom>
              <a:solidFill>
                <a:schemeClr val="bg1"/>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D7FD7497-9AFB-40C7-9FA7-26BC80FB0D4B}"/>
                  </a:ext>
                </a:extLst>
              </p:cNvPr>
              <p:cNvSpPr/>
              <p:nvPr/>
            </p:nvSpPr>
            <p:spPr>
              <a:xfrm>
                <a:off x="6374129" y="3341369"/>
                <a:ext cx="64770" cy="298132"/>
              </a:xfrm>
              <a:custGeom>
                <a:avLst/>
                <a:gdLst>
                  <a:gd name="connsiteX0" fmla="*/ 0 w 64770"/>
                  <a:gd name="connsiteY0" fmla="*/ 0 h 298132"/>
                  <a:gd name="connsiteX1" fmla="*/ 64770 w 64770"/>
                  <a:gd name="connsiteY1" fmla="*/ 0 h 298132"/>
                  <a:gd name="connsiteX2" fmla="*/ 64770 w 64770"/>
                  <a:gd name="connsiteY2" fmla="*/ 298133 h 298132"/>
                  <a:gd name="connsiteX3" fmla="*/ 0 w 64770"/>
                  <a:gd name="connsiteY3" fmla="*/ 298133 h 298132"/>
                  <a:gd name="connsiteX4" fmla="*/ 0 w 64770"/>
                  <a:gd name="connsiteY4" fmla="*/ 0 h 29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298132">
                    <a:moveTo>
                      <a:pt x="0" y="0"/>
                    </a:moveTo>
                    <a:lnTo>
                      <a:pt x="64770" y="0"/>
                    </a:lnTo>
                    <a:lnTo>
                      <a:pt x="64770" y="298133"/>
                    </a:lnTo>
                    <a:lnTo>
                      <a:pt x="0" y="298133"/>
                    </a:lnTo>
                    <a:lnTo>
                      <a:pt x="0" y="0"/>
                    </a:lnTo>
                    <a:close/>
                  </a:path>
                </a:pathLst>
              </a:custGeom>
              <a:solidFill>
                <a:schemeClr val="bg1"/>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06B88772-25CC-4F2B-B585-F0C73E3BD638}"/>
                  </a:ext>
                </a:extLst>
              </p:cNvPr>
              <p:cNvSpPr/>
              <p:nvPr/>
            </p:nvSpPr>
            <p:spPr>
              <a:xfrm>
                <a:off x="6522719" y="3333750"/>
                <a:ext cx="256222" cy="305752"/>
              </a:xfrm>
              <a:custGeom>
                <a:avLst/>
                <a:gdLst>
                  <a:gd name="connsiteX0" fmla="*/ 256223 w 256222"/>
                  <a:gd name="connsiteY0" fmla="*/ 107632 h 305752"/>
                  <a:gd name="connsiteX1" fmla="*/ 256223 w 256222"/>
                  <a:gd name="connsiteY1" fmla="*/ 305753 h 305752"/>
                  <a:gd name="connsiteX2" fmla="*/ 191453 w 256222"/>
                  <a:gd name="connsiteY2" fmla="*/ 305753 h 305752"/>
                  <a:gd name="connsiteX3" fmla="*/ 191453 w 256222"/>
                  <a:gd name="connsiteY3" fmla="*/ 128588 h 305752"/>
                  <a:gd name="connsiteX4" fmla="*/ 130493 w 256222"/>
                  <a:gd name="connsiteY4" fmla="*/ 60960 h 305752"/>
                  <a:gd name="connsiteX5" fmla="*/ 64770 w 256222"/>
                  <a:gd name="connsiteY5" fmla="*/ 125730 h 305752"/>
                  <a:gd name="connsiteX6" fmla="*/ 64770 w 256222"/>
                  <a:gd name="connsiteY6" fmla="*/ 305753 h 305752"/>
                  <a:gd name="connsiteX7" fmla="*/ 0 w 256222"/>
                  <a:gd name="connsiteY7" fmla="*/ 305753 h 305752"/>
                  <a:gd name="connsiteX8" fmla="*/ 0 w 256222"/>
                  <a:gd name="connsiteY8" fmla="*/ 7620 h 305752"/>
                  <a:gd name="connsiteX9" fmla="*/ 49530 w 256222"/>
                  <a:gd name="connsiteY9" fmla="*/ 7620 h 305752"/>
                  <a:gd name="connsiteX10" fmla="*/ 56198 w 256222"/>
                  <a:gd name="connsiteY10" fmla="*/ 51435 h 305752"/>
                  <a:gd name="connsiteX11" fmla="*/ 58103 w 256222"/>
                  <a:gd name="connsiteY11" fmla="*/ 51435 h 305752"/>
                  <a:gd name="connsiteX12" fmla="*/ 148590 w 256222"/>
                  <a:gd name="connsiteY12" fmla="*/ 0 h 305752"/>
                  <a:gd name="connsiteX13" fmla="*/ 256223 w 256222"/>
                  <a:gd name="connsiteY13" fmla="*/ 107632 h 30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222" h="305752">
                    <a:moveTo>
                      <a:pt x="256223" y="107632"/>
                    </a:moveTo>
                    <a:lnTo>
                      <a:pt x="256223" y="305753"/>
                    </a:lnTo>
                    <a:lnTo>
                      <a:pt x="191453" y="305753"/>
                    </a:lnTo>
                    <a:lnTo>
                      <a:pt x="191453" y="128588"/>
                    </a:lnTo>
                    <a:cubicBezTo>
                      <a:pt x="191453" y="82868"/>
                      <a:pt x="170498" y="60960"/>
                      <a:pt x="130493" y="60960"/>
                    </a:cubicBezTo>
                    <a:cubicBezTo>
                      <a:pt x="93345" y="60960"/>
                      <a:pt x="64770" y="88582"/>
                      <a:pt x="64770" y="125730"/>
                    </a:cubicBezTo>
                    <a:lnTo>
                      <a:pt x="64770" y="305753"/>
                    </a:lnTo>
                    <a:lnTo>
                      <a:pt x="0" y="305753"/>
                    </a:lnTo>
                    <a:lnTo>
                      <a:pt x="0" y="7620"/>
                    </a:lnTo>
                    <a:lnTo>
                      <a:pt x="49530" y="7620"/>
                    </a:lnTo>
                    <a:lnTo>
                      <a:pt x="56198" y="51435"/>
                    </a:lnTo>
                    <a:lnTo>
                      <a:pt x="58103" y="51435"/>
                    </a:lnTo>
                    <a:cubicBezTo>
                      <a:pt x="75248" y="23813"/>
                      <a:pt x="107633" y="0"/>
                      <a:pt x="148590" y="0"/>
                    </a:cubicBezTo>
                    <a:cubicBezTo>
                      <a:pt x="215265" y="953"/>
                      <a:pt x="256223" y="41910"/>
                      <a:pt x="256223" y="107632"/>
                    </a:cubicBezTo>
                    <a:close/>
                  </a:path>
                </a:pathLst>
              </a:custGeom>
              <a:solidFill>
                <a:schemeClr val="bg1"/>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4D8A4193-35B5-4E70-B947-87ABB35A6D62}"/>
                  </a:ext>
                </a:extLst>
              </p:cNvPr>
              <p:cNvSpPr/>
              <p:nvPr/>
            </p:nvSpPr>
            <p:spPr>
              <a:xfrm>
                <a:off x="6841807" y="3334702"/>
                <a:ext cx="278524" cy="312420"/>
              </a:xfrm>
              <a:custGeom>
                <a:avLst/>
                <a:gdLst>
                  <a:gd name="connsiteX0" fmla="*/ 277178 w 278524"/>
                  <a:gd name="connsiteY0" fmla="*/ 175260 h 312420"/>
                  <a:gd name="connsiteX1" fmla="*/ 62865 w 278524"/>
                  <a:gd name="connsiteY1" fmla="*/ 175260 h 312420"/>
                  <a:gd name="connsiteX2" fmla="*/ 163830 w 278524"/>
                  <a:gd name="connsiteY2" fmla="*/ 258128 h 312420"/>
                  <a:gd name="connsiteX3" fmla="*/ 260985 w 278524"/>
                  <a:gd name="connsiteY3" fmla="*/ 222885 h 312420"/>
                  <a:gd name="connsiteX4" fmla="*/ 260985 w 278524"/>
                  <a:gd name="connsiteY4" fmla="*/ 280987 h 312420"/>
                  <a:gd name="connsiteX5" fmla="*/ 157163 w 278524"/>
                  <a:gd name="connsiteY5" fmla="*/ 312420 h 312420"/>
                  <a:gd name="connsiteX6" fmla="*/ 0 w 278524"/>
                  <a:gd name="connsiteY6" fmla="*/ 157162 h 312420"/>
                  <a:gd name="connsiteX7" fmla="*/ 146685 w 278524"/>
                  <a:gd name="connsiteY7" fmla="*/ 0 h 312420"/>
                  <a:gd name="connsiteX8" fmla="*/ 278130 w 278524"/>
                  <a:gd name="connsiteY8" fmla="*/ 150495 h 312420"/>
                  <a:gd name="connsiteX9" fmla="*/ 277178 w 278524"/>
                  <a:gd name="connsiteY9" fmla="*/ 175260 h 312420"/>
                  <a:gd name="connsiteX10" fmla="*/ 217170 w 278524"/>
                  <a:gd name="connsiteY10" fmla="*/ 132398 h 312420"/>
                  <a:gd name="connsiteX11" fmla="*/ 145733 w 278524"/>
                  <a:gd name="connsiteY11" fmla="*/ 53340 h 312420"/>
                  <a:gd name="connsiteX12" fmla="*/ 61913 w 278524"/>
                  <a:gd name="connsiteY12" fmla="*/ 132398 h 312420"/>
                  <a:gd name="connsiteX13" fmla="*/ 217170 w 278524"/>
                  <a:gd name="connsiteY13" fmla="*/ 132398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8524" h="312420">
                    <a:moveTo>
                      <a:pt x="277178" y="175260"/>
                    </a:moveTo>
                    <a:lnTo>
                      <a:pt x="62865" y="175260"/>
                    </a:lnTo>
                    <a:cubicBezTo>
                      <a:pt x="71438" y="227648"/>
                      <a:pt x="111443" y="258128"/>
                      <a:pt x="163830" y="258128"/>
                    </a:cubicBezTo>
                    <a:cubicBezTo>
                      <a:pt x="198120" y="258128"/>
                      <a:pt x="231458" y="245745"/>
                      <a:pt x="260985" y="222885"/>
                    </a:cubicBezTo>
                    <a:lnTo>
                      <a:pt x="260985" y="280987"/>
                    </a:lnTo>
                    <a:cubicBezTo>
                      <a:pt x="230505" y="301943"/>
                      <a:pt x="195263" y="312420"/>
                      <a:pt x="157163" y="312420"/>
                    </a:cubicBezTo>
                    <a:cubicBezTo>
                      <a:pt x="59055" y="312420"/>
                      <a:pt x="0" y="248603"/>
                      <a:pt x="0" y="157162"/>
                    </a:cubicBezTo>
                    <a:cubicBezTo>
                      <a:pt x="0" y="61912"/>
                      <a:pt x="66675" y="0"/>
                      <a:pt x="146685" y="0"/>
                    </a:cubicBezTo>
                    <a:cubicBezTo>
                      <a:pt x="219075" y="0"/>
                      <a:pt x="278130" y="51435"/>
                      <a:pt x="278130" y="150495"/>
                    </a:cubicBezTo>
                    <a:cubicBezTo>
                      <a:pt x="279083" y="160020"/>
                      <a:pt x="278130" y="167640"/>
                      <a:pt x="277178" y="175260"/>
                    </a:cubicBezTo>
                    <a:close/>
                    <a:moveTo>
                      <a:pt x="217170" y="132398"/>
                    </a:moveTo>
                    <a:cubicBezTo>
                      <a:pt x="215265" y="79058"/>
                      <a:pt x="182880" y="53340"/>
                      <a:pt x="145733" y="53340"/>
                    </a:cubicBezTo>
                    <a:cubicBezTo>
                      <a:pt x="104775" y="53340"/>
                      <a:pt x="69533" y="83820"/>
                      <a:pt x="61913" y="132398"/>
                    </a:cubicBezTo>
                    <a:lnTo>
                      <a:pt x="217170" y="132398"/>
                    </a:lnTo>
                    <a:close/>
                  </a:path>
                </a:pathLst>
              </a:custGeom>
              <a:solidFill>
                <a:schemeClr val="bg1"/>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2627DE0E-3270-4CDF-AC9D-3902504734DB}"/>
                  </a:ext>
                </a:extLst>
              </p:cNvPr>
              <p:cNvSpPr/>
              <p:nvPr/>
            </p:nvSpPr>
            <p:spPr>
              <a:xfrm>
                <a:off x="7177087" y="3225165"/>
                <a:ext cx="256222" cy="422909"/>
              </a:xfrm>
              <a:custGeom>
                <a:avLst/>
                <a:gdLst>
                  <a:gd name="connsiteX0" fmla="*/ 114300 w 256222"/>
                  <a:gd name="connsiteY0" fmla="*/ 0 h 422909"/>
                  <a:gd name="connsiteX1" fmla="*/ 242888 w 256222"/>
                  <a:gd name="connsiteY1" fmla="*/ 109538 h 422909"/>
                  <a:gd name="connsiteX2" fmla="*/ 183832 w 256222"/>
                  <a:gd name="connsiteY2" fmla="*/ 201930 h 422909"/>
                  <a:gd name="connsiteX3" fmla="*/ 183832 w 256222"/>
                  <a:gd name="connsiteY3" fmla="*/ 203835 h 422909"/>
                  <a:gd name="connsiteX4" fmla="*/ 256222 w 256222"/>
                  <a:gd name="connsiteY4" fmla="*/ 304800 h 422909"/>
                  <a:gd name="connsiteX5" fmla="*/ 114300 w 256222"/>
                  <a:gd name="connsiteY5" fmla="*/ 422910 h 422909"/>
                  <a:gd name="connsiteX6" fmla="*/ 0 w 256222"/>
                  <a:gd name="connsiteY6" fmla="*/ 383858 h 422909"/>
                  <a:gd name="connsiteX7" fmla="*/ 0 w 256222"/>
                  <a:gd name="connsiteY7" fmla="*/ 315278 h 422909"/>
                  <a:gd name="connsiteX8" fmla="*/ 106680 w 256222"/>
                  <a:gd name="connsiteY8" fmla="*/ 362903 h 422909"/>
                  <a:gd name="connsiteX9" fmla="*/ 190500 w 256222"/>
                  <a:gd name="connsiteY9" fmla="*/ 297180 h 422909"/>
                  <a:gd name="connsiteX10" fmla="*/ 103822 w 256222"/>
                  <a:gd name="connsiteY10" fmla="*/ 232410 h 422909"/>
                  <a:gd name="connsiteX11" fmla="*/ 52388 w 256222"/>
                  <a:gd name="connsiteY11" fmla="*/ 232410 h 422909"/>
                  <a:gd name="connsiteX12" fmla="*/ 52388 w 256222"/>
                  <a:gd name="connsiteY12" fmla="*/ 180023 h 422909"/>
                  <a:gd name="connsiteX13" fmla="*/ 93345 w 256222"/>
                  <a:gd name="connsiteY13" fmla="*/ 180023 h 422909"/>
                  <a:gd name="connsiteX14" fmla="*/ 179070 w 256222"/>
                  <a:gd name="connsiteY14" fmla="*/ 118110 h 422909"/>
                  <a:gd name="connsiteX15" fmla="*/ 105728 w 256222"/>
                  <a:gd name="connsiteY15" fmla="*/ 57150 h 422909"/>
                  <a:gd name="connsiteX16" fmla="*/ 10478 w 256222"/>
                  <a:gd name="connsiteY16" fmla="*/ 98107 h 422909"/>
                  <a:gd name="connsiteX17" fmla="*/ 10478 w 256222"/>
                  <a:gd name="connsiteY17" fmla="*/ 34290 h 422909"/>
                  <a:gd name="connsiteX18" fmla="*/ 114300 w 256222"/>
                  <a:gd name="connsiteY18" fmla="*/ 0 h 42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6222" h="422909">
                    <a:moveTo>
                      <a:pt x="114300" y="0"/>
                    </a:moveTo>
                    <a:cubicBezTo>
                      <a:pt x="196215" y="0"/>
                      <a:pt x="242888" y="51435"/>
                      <a:pt x="242888" y="109538"/>
                    </a:cubicBezTo>
                    <a:cubicBezTo>
                      <a:pt x="242888" y="151448"/>
                      <a:pt x="220028" y="184785"/>
                      <a:pt x="183832" y="201930"/>
                    </a:cubicBezTo>
                    <a:lnTo>
                      <a:pt x="183832" y="203835"/>
                    </a:lnTo>
                    <a:cubicBezTo>
                      <a:pt x="221932" y="218123"/>
                      <a:pt x="256222" y="251460"/>
                      <a:pt x="256222" y="304800"/>
                    </a:cubicBezTo>
                    <a:cubicBezTo>
                      <a:pt x="256222" y="365760"/>
                      <a:pt x="206693" y="422910"/>
                      <a:pt x="114300" y="422910"/>
                    </a:cubicBezTo>
                    <a:cubicBezTo>
                      <a:pt x="68580" y="422910"/>
                      <a:pt x="30480" y="409575"/>
                      <a:pt x="0" y="383858"/>
                    </a:cubicBezTo>
                    <a:lnTo>
                      <a:pt x="0" y="315278"/>
                    </a:lnTo>
                    <a:cubicBezTo>
                      <a:pt x="25718" y="343853"/>
                      <a:pt x="61913" y="362903"/>
                      <a:pt x="106680" y="362903"/>
                    </a:cubicBezTo>
                    <a:cubicBezTo>
                      <a:pt x="157163" y="362903"/>
                      <a:pt x="190500" y="335280"/>
                      <a:pt x="190500" y="297180"/>
                    </a:cubicBezTo>
                    <a:cubicBezTo>
                      <a:pt x="190500" y="259080"/>
                      <a:pt x="159068" y="232410"/>
                      <a:pt x="103822" y="232410"/>
                    </a:cubicBezTo>
                    <a:lnTo>
                      <a:pt x="52388" y="232410"/>
                    </a:lnTo>
                    <a:lnTo>
                      <a:pt x="52388" y="180023"/>
                    </a:lnTo>
                    <a:lnTo>
                      <a:pt x="93345" y="180023"/>
                    </a:lnTo>
                    <a:cubicBezTo>
                      <a:pt x="151447" y="180023"/>
                      <a:pt x="179070" y="153353"/>
                      <a:pt x="179070" y="118110"/>
                    </a:cubicBezTo>
                    <a:cubicBezTo>
                      <a:pt x="179070" y="83820"/>
                      <a:pt x="152400" y="57150"/>
                      <a:pt x="105728" y="57150"/>
                    </a:cubicBezTo>
                    <a:cubicBezTo>
                      <a:pt x="66675" y="57150"/>
                      <a:pt x="32385" y="74295"/>
                      <a:pt x="10478" y="98107"/>
                    </a:cubicBezTo>
                    <a:lnTo>
                      <a:pt x="10478" y="34290"/>
                    </a:lnTo>
                    <a:cubicBezTo>
                      <a:pt x="33338" y="14288"/>
                      <a:pt x="70485" y="0"/>
                      <a:pt x="114300" y="0"/>
                    </a:cubicBezTo>
                    <a:close/>
                  </a:path>
                </a:pathLst>
              </a:custGeom>
              <a:solidFill>
                <a:schemeClr val="bg1"/>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10A84182-6C14-473C-8B8B-5F412D7BEBC5}"/>
                  </a:ext>
                </a:extLst>
              </p:cNvPr>
              <p:cNvSpPr/>
              <p:nvPr/>
            </p:nvSpPr>
            <p:spPr>
              <a:xfrm>
                <a:off x="7490459" y="3234690"/>
                <a:ext cx="293370" cy="414337"/>
              </a:xfrm>
              <a:custGeom>
                <a:avLst/>
                <a:gdLst>
                  <a:gd name="connsiteX0" fmla="*/ 293370 w 293370"/>
                  <a:gd name="connsiteY0" fmla="*/ 271462 h 414337"/>
                  <a:gd name="connsiteX1" fmla="*/ 146685 w 293370"/>
                  <a:gd name="connsiteY1" fmla="*/ 414337 h 414337"/>
                  <a:gd name="connsiteX2" fmla="*/ 0 w 293370"/>
                  <a:gd name="connsiteY2" fmla="*/ 273368 h 414337"/>
                  <a:gd name="connsiteX3" fmla="*/ 58103 w 293370"/>
                  <a:gd name="connsiteY3" fmla="*/ 143828 h 414337"/>
                  <a:gd name="connsiteX4" fmla="*/ 174308 w 293370"/>
                  <a:gd name="connsiteY4" fmla="*/ 0 h 414337"/>
                  <a:gd name="connsiteX5" fmla="*/ 252413 w 293370"/>
                  <a:gd name="connsiteY5" fmla="*/ 0 h 414337"/>
                  <a:gd name="connsiteX6" fmla="*/ 137160 w 293370"/>
                  <a:gd name="connsiteY6" fmla="*/ 142875 h 414337"/>
                  <a:gd name="connsiteX7" fmla="*/ 158115 w 293370"/>
                  <a:gd name="connsiteY7" fmla="*/ 141923 h 414337"/>
                  <a:gd name="connsiteX8" fmla="*/ 293370 w 293370"/>
                  <a:gd name="connsiteY8" fmla="*/ 271462 h 414337"/>
                  <a:gd name="connsiteX9" fmla="*/ 228600 w 293370"/>
                  <a:gd name="connsiteY9" fmla="*/ 273368 h 414337"/>
                  <a:gd name="connsiteX10" fmla="*/ 138113 w 293370"/>
                  <a:gd name="connsiteY10" fmla="*/ 189548 h 414337"/>
                  <a:gd name="connsiteX11" fmla="*/ 91440 w 293370"/>
                  <a:gd name="connsiteY11" fmla="*/ 199073 h 414337"/>
                  <a:gd name="connsiteX12" fmla="*/ 63818 w 293370"/>
                  <a:gd name="connsiteY12" fmla="*/ 271462 h 414337"/>
                  <a:gd name="connsiteX13" fmla="*/ 146685 w 293370"/>
                  <a:gd name="connsiteY13" fmla="*/ 354330 h 414337"/>
                  <a:gd name="connsiteX14" fmla="*/ 228600 w 293370"/>
                  <a:gd name="connsiteY14" fmla="*/ 273368 h 414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370" h="414337">
                    <a:moveTo>
                      <a:pt x="293370" y="271462"/>
                    </a:moveTo>
                    <a:cubicBezTo>
                      <a:pt x="293370" y="350520"/>
                      <a:pt x="233363" y="414337"/>
                      <a:pt x="146685" y="414337"/>
                    </a:cubicBezTo>
                    <a:cubicBezTo>
                      <a:pt x="60008" y="414337"/>
                      <a:pt x="0" y="350520"/>
                      <a:pt x="0" y="273368"/>
                    </a:cubicBezTo>
                    <a:cubicBezTo>
                      <a:pt x="0" y="225742"/>
                      <a:pt x="22860" y="185737"/>
                      <a:pt x="58103" y="143828"/>
                    </a:cubicBezTo>
                    <a:lnTo>
                      <a:pt x="174308" y="0"/>
                    </a:lnTo>
                    <a:lnTo>
                      <a:pt x="252413" y="0"/>
                    </a:lnTo>
                    <a:lnTo>
                      <a:pt x="137160" y="142875"/>
                    </a:lnTo>
                    <a:cubicBezTo>
                      <a:pt x="143828" y="141923"/>
                      <a:pt x="150495" y="141923"/>
                      <a:pt x="158115" y="141923"/>
                    </a:cubicBezTo>
                    <a:cubicBezTo>
                      <a:pt x="225743" y="140017"/>
                      <a:pt x="293370" y="193358"/>
                      <a:pt x="293370" y="271462"/>
                    </a:cubicBezTo>
                    <a:close/>
                    <a:moveTo>
                      <a:pt x="228600" y="273368"/>
                    </a:moveTo>
                    <a:cubicBezTo>
                      <a:pt x="228600" y="219075"/>
                      <a:pt x="184785" y="189548"/>
                      <a:pt x="138113" y="189548"/>
                    </a:cubicBezTo>
                    <a:cubicBezTo>
                      <a:pt x="121920" y="189548"/>
                      <a:pt x="106680" y="192405"/>
                      <a:pt x="91440" y="199073"/>
                    </a:cubicBezTo>
                    <a:cubicBezTo>
                      <a:pt x="73343" y="223837"/>
                      <a:pt x="63818" y="244792"/>
                      <a:pt x="63818" y="271462"/>
                    </a:cubicBezTo>
                    <a:cubicBezTo>
                      <a:pt x="63818" y="315278"/>
                      <a:pt x="98108" y="354330"/>
                      <a:pt x="146685" y="354330"/>
                    </a:cubicBezTo>
                    <a:cubicBezTo>
                      <a:pt x="195263" y="355283"/>
                      <a:pt x="228600" y="316230"/>
                      <a:pt x="228600" y="273368"/>
                    </a:cubicBezTo>
                    <a:close/>
                  </a:path>
                </a:pathLst>
              </a:custGeom>
              <a:solidFill>
                <a:schemeClr val="bg1"/>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CF562672-424A-48CE-A4A9-11FD59537187}"/>
                  </a:ext>
                </a:extLst>
              </p:cNvPr>
              <p:cNvSpPr/>
              <p:nvPr/>
            </p:nvSpPr>
            <p:spPr>
              <a:xfrm>
                <a:off x="7837169" y="3225165"/>
                <a:ext cx="316230" cy="422909"/>
              </a:xfrm>
              <a:custGeom>
                <a:avLst/>
                <a:gdLst>
                  <a:gd name="connsiteX0" fmla="*/ 316230 w 316230"/>
                  <a:gd name="connsiteY0" fmla="*/ 211455 h 422909"/>
                  <a:gd name="connsiteX1" fmla="*/ 158115 w 316230"/>
                  <a:gd name="connsiteY1" fmla="*/ 422910 h 422909"/>
                  <a:gd name="connsiteX2" fmla="*/ 0 w 316230"/>
                  <a:gd name="connsiteY2" fmla="*/ 211455 h 422909"/>
                  <a:gd name="connsiteX3" fmla="*/ 158115 w 316230"/>
                  <a:gd name="connsiteY3" fmla="*/ 0 h 422909"/>
                  <a:gd name="connsiteX4" fmla="*/ 316230 w 316230"/>
                  <a:gd name="connsiteY4" fmla="*/ 211455 h 422909"/>
                  <a:gd name="connsiteX5" fmla="*/ 65723 w 316230"/>
                  <a:gd name="connsiteY5" fmla="*/ 211455 h 422909"/>
                  <a:gd name="connsiteX6" fmla="*/ 158115 w 316230"/>
                  <a:gd name="connsiteY6" fmla="*/ 361950 h 422909"/>
                  <a:gd name="connsiteX7" fmla="*/ 251460 w 316230"/>
                  <a:gd name="connsiteY7" fmla="*/ 211455 h 422909"/>
                  <a:gd name="connsiteX8" fmla="*/ 158115 w 316230"/>
                  <a:gd name="connsiteY8" fmla="*/ 60007 h 422909"/>
                  <a:gd name="connsiteX9" fmla="*/ 65723 w 316230"/>
                  <a:gd name="connsiteY9" fmla="*/ 211455 h 42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6230" h="422909">
                    <a:moveTo>
                      <a:pt x="316230" y="211455"/>
                    </a:moveTo>
                    <a:cubicBezTo>
                      <a:pt x="316230" y="342900"/>
                      <a:pt x="244793" y="422910"/>
                      <a:pt x="158115" y="422910"/>
                    </a:cubicBezTo>
                    <a:cubicBezTo>
                      <a:pt x="70485" y="422910"/>
                      <a:pt x="0" y="342900"/>
                      <a:pt x="0" y="211455"/>
                    </a:cubicBezTo>
                    <a:cubicBezTo>
                      <a:pt x="0" y="80010"/>
                      <a:pt x="70485" y="0"/>
                      <a:pt x="158115" y="0"/>
                    </a:cubicBezTo>
                    <a:cubicBezTo>
                      <a:pt x="244793" y="0"/>
                      <a:pt x="316230" y="80010"/>
                      <a:pt x="316230" y="211455"/>
                    </a:cubicBezTo>
                    <a:close/>
                    <a:moveTo>
                      <a:pt x="65723" y="211455"/>
                    </a:moveTo>
                    <a:cubicBezTo>
                      <a:pt x="65723" y="307658"/>
                      <a:pt x="106680" y="361950"/>
                      <a:pt x="158115" y="361950"/>
                    </a:cubicBezTo>
                    <a:cubicBezTo>
                      <a:pt x="208598" y="361950"/>
                      <a:pt x="251460" y="306705"/>
                      <a:pt x="251460" y="211455"/>
                    </a:cubicBezTo>
                    <a:cubicBezTo>
                      <a:pt x="251460" y="116205"/>
                      <a:pt x="208598" y="60007"/>
                      <a:pt x="158115" y="60007"/>
                    </a:cubicBezTo>
                    <a:cubicBezTo>
                      <a:pt x="106680" y="60007"/>
                      <a:pt x="65723" y="116205"/>
                      <a:pt x="65723" y="211455"/>
                    </a:cubicBezTo>
                    <a:close/>
                  </a:path>
                </a:pathLst>
              </a:custGeom>
              <a:solidFill>
                <a:schemeClr val="bg1"/>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5C7DBF3D-7D0D-4D8D-93D5-C4BCA0F5383A}"/>
                  </a:ext>
                </a:extLst>
              </p:cNvPr>
              <p:cNvSpPr/>
              <p:nvPr/>
            </p:nvSpPr>
            <p:spPr>
              <a:xfrm>
                <a:off x="5005387" y="3209925"/>
                <a:ext cx="76200" cy="73342"/>
              </a:xfrm>
              <a:custGeom>
                <a:avLst/>
                <a:gdLst>
                  <a:gd name="connsiteX0" fmla="*/ 0 w 76200"/>
                  <a:gd name="connsiteY0" fmla="*/ 37147 h 73342"/>
                  <a:gd name="connsiteX1" fmla="*/ 38100 w 76200"/>
                  <a:gd name="connsiteY1" fmla="*/ 0 h 73342"/>
                  <a:gd name="connsiteX2" fmla="*/ 76200 w 76200"/>
                  <a:gd name="connsiteY2" fmla="*/ 37147 h 73342"/>
                  <a:gd name="connsiteX3" fmla="*/ 38100 w 76200"/>
                  <a:gd name="connsiteY3" fmla="*/ 73343 h 73342"/>
                  <a:gd name="connsiteX4" fmla="*/ 0 w 76200"/>
                  <a:gd name="connsiteY4" fmla="*/ 37147 h 7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3342">
                    <a:moveTo>
                      <a:pt x="0" y="37147"/>
                    </a:moveTo>
                    <a:cubicBezTo>
                      <a:pt x="0" y="16193"/>
                      <a:pt x="16192" y="0"/>
                      <a:pt x="38100" y="0"/>
                    </a:cubicBezTo>
                    <a:cubicBezTo>
                      <a:pt x="60008" y="0"/>
                      <a:pt x="76200" y="16193"/>
                      <a:pt x="76200" y="37147"/>
                    </a:cubicBezTo>
                    <a:cubicBezTo>
                      <a:pt x="76200" y="58103"/>
                      <a:pt x="60008" y="73343"/>
                      <a:pt x="38100" y="73343"/>
                    </a:cubicBezTo>
                    <a:cubicBezTo>
                      <a:pt x="16192" y="73343"/>
                      <a:pt x="0" y="58103"/>
                      <a:pt x="0" y="37147"/>
                    </a:cubicBezTo>
                    <a:close/>
                  </a:path>
                </a:pathLst>
              </a:custGeom>
              <a:solidFill>
                <a:schemeClr val="bg1"/>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8951A72F-F82C-4B0C-9F55-FDBD1CAF9EA5}"/>
                  </a:ext>
                </a:extLst>
              </p:cNvPr>
              <p:cNvSpPr/>
              <p:nvPr/>
            </p:nvSpPr>
            <p:spPr>
              <a:xfrm>
                <a:off x="6368415" y="3209925"/>
                <a:ext cx="76200" cy="73342"/>
              </a:xfrm>
              <a:custGeom>
                <a:avLst/>
                <a:gdLst>
                  <a:gd name="connsiteX0" fmla="*/ 0 w 76200"/>
                  <a:gd name="connsiteY0" fmla="*/ 37147 h 73342"/>
                  <a:gd name="connsiteX1" fmla="*/ 38100 w 76200"/>
                  <a:gd name="connsiteY1" fmla="*/ 0 h 73342"/>
                  <a:gd name="connsiteX2" fmla="*/ 76200 w 76200"/>
                  <a:gd name="connsiteY2" fmla="*/ 37147 h 73342"/>
                  <a:gd name="connsiteX3" fmla="*/ 38100 w 76200"/>
                  <a:gd name="connsiteY3" fmla="*/ 73343 h 73342"/>
                  <a:gd name="connsiteX4" fmla="*/ 0 w 76200"/>
                  <a:gd name="connsiteY4" fmla="*/ 37147 h 7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3342">
                    <a:moveTo>
                      <a:pt x="0" y="37147"/>
                    </a:moveTo>
                    <a:cubicBezTo>
                      <a:pt x="0" y="16193"/>
                      <a:pt x="16192" y="0"/>
                      <a:pt x="38100" y="0"/>
                    </a:cubicBezTo>
                    <a:cubicBezTo>
                      <a:pt x="60007" y="0"/>
                      <a:pt x="76200" y="16193"/>
                      <a:pt x="76200" y="37147"/>
                    </a:cubicBezTo>
                    <a:cubicBezTo>
                      <a:pt x="76200" y="58103"/>
                      <a:pt x="60007" y="73343"/>
                      <a:pt x="38100" y="73343"/>
                    </a:cubicBezTo>
                    <a:cubicBezTo>
                      <a:pt x="16192" y="73343"/>
                      <a:pt x="0" y="58103"/>
                      <a:pt x="0" y="37147"/>
                    </a:cubicBezTo>
                    <a:close/>
                  </a:path>
                </a:pathLst>
              </a:custGeom>
              <a:solidFill>
                <a:schemeClr val="bg1"/>
              </a:solidFill>
              <a:ln w="9525" cap="flat">
                <a:noFill/>
                <a:prstDash val="solid"/>
                <a:miter/>
              </a:ln>
            </p:spPr>
            <p:txBody>
              <a:bodyPr rtlCol="0" anchor="ctr"/>
              <a:lstStyle/>
              <a:p>
                <a:endParaRPr lang="en-US"/>
              </a:p>
            </p:txBody>
          </p:sp>
        </p:grpSp>
        <p:sp>
          <p:nvSpPr>
            <p:cNvPr id="24" name="Freeform: Shape 23">
              <a:extLst>
                <a:ext uri="{FF2B5EF4-FFF2-40B4-BE49-F238E27FC236}">
                  <a16:creationId xmlns:a16="http://schemas.microsoft.com/office/drawing/2014/main" id="{1C354B7B-A8DB-4A6E-BFDE-A26F7C8FA0E9}"/>
                </a:ext>
              </a:extLst>
            </p:cNvPr>
            <p:cNvSpPr/>
            <p:nvPr userDrawn="1"/>
          </p:nvSpPr>
          <p:spPr>
            <a:xfrm>
              <a:off x="4366260" y="3375660"/>
              <a:ext cx="110489" cy="110489"/>
            </a:xfrm>
            <a:custGeom>
              <a:avLst/>
              <a:gdLst>
                <a:gd name="connsiteX0" fmla="*/ 110490 w 110489"/>
                <a:gd name="connsiteY0" fmla="*/ 55245 h 110489"/>
                <a:gd name="connsiteX1" fmla="*/ 55245 w 110489"/>
                <a:gd name="connsiteY1" fmla="*/ 110490 h 110489"/>
                <a:gd name="connsiteX2" fmla="*/ 0 w 110489"/>
                <a:gd name="connsiteY2" fmla="*/ 55245 h 110489"/>
                <a:gd name="connsiteX3" fmla="*/ 55245 w 110489"/>
                <a:gd name="connsiteY3" fmla="*/ 0 h 110489"/>
                <a:gd name="connsiteX4" fmla="*/ 110490 w 110489"/>
                <a:gd name="connsiteY4" fmla="*/ 55245 h 110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89" h="110489">
                  <a:moveTo>
                    <a:pt x="110490" y="55245"/>
                  </a:moveTo>
                  <a:cubicBezTo>
                    <a:pt x="110490" y="85756"/>
                    <a:pt x="85756" y="110490"/>
                    <a:pt x="55245" y="110490"/>
                  </a:cubicBezTo>
                  <a:cubicBezTo>
                    <a:pt x="24734" y="110490"/>
                    <a:pt x="0" y="85756"/>
                    <a:pt x="0" y="55245"/>
                  </a:cubicBezTo>
                  <a:cubicBezTo>
                    <a:pt x="0" y="24734"/>
                    <a:pt x="24734" y="0"/>
                    <a:pt x="55245" y="0"/>
                  </a:cubicBezTo>
                  <a:cubicBezTo>
                    <a:pt x="85756" y="0"/>
                    <a:pt x="110490" y="24734"/>
                    <a:pt x="110490" y="55245"/>
                  </a:cubicBezTo>
                  <a:close/>
                </a:path>
              </a:pathLst>
            </a:custGeom>
            <a:solidFill>
              <a:schemeClr val="bg1"/>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A775A59D-3991-420C-9916-C49636BEC36B}"/>
                </a:ext>
              </a:extLst>
            </p:cNvPr>
            <p:cNvSpPr/>
            <p:nvPr/>
          </p:nvSpPr>
          <p:spPr>
            <a:xfrm>
              <a:off x="4592002" y="3316605"/>
              <a:ext cx="45720" cy="45720"/>
            </a:xfrm>
            <a:custGeom>
              <a:avLst/>
              <a:gdLst>
                <a:gd name="connsiteX0" fmla="*/ 45720 w 45719"/>
                <a:gd name="connsiteY0" fmla="*/ 22860 h 45719"/>
                <a:gd name="connsiteX1" fmla="*/ 22860 w 45719"/>
                <a:gd name="connsiteY1" fmla="*/ 45720 h 45719"/>
                <a:gd name="connsiteX2" fmla="*/ 0 w 45719"/>
                <a:gd name="connsiteY2" fmla="*/ 22860 h 45719"/>
                <a:gd name="connsiteX3" fmla="*/ 22860 w 45719"/>
                <a:gd name="connsiteY3" fmla="*/ 0 h 45719"/>
                <a:gd name="connsiteX4" fmla="*/ 45720 w 45719"/>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45C58E"/>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630245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accent6"/>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3BA843-BB0D-4414-93AD-ED96C61977CE}"/>
              </a:ext>
            </a:extLst>
          </p:cNvPr>
          <p:cNvSpPr/>
          <p:nvPr userDrawn="1"/>
        </p:nvSpPr>
        <p:spPr>
          <a:xfrm>
            <a:off x="6155150" y="0"/>
            <a:ext cx="6096000" cy="59848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1D30DF-F135-4869-B67E-EB7D8BE21EE0}"/>
              </a:ext>
            </a:extLst>
          </p:cNvPr>
          <p:cNvSpPr>
            <a:spLocks noGrp="1"/>
          </p:cNvSpPr>
          <p:nvPr>
            <p:ph type="title"/>
          </p:nvPr>
        </p:nvSpPr>
        <p:spPr>
          <a:xfrm>
            <a:off x="6672323" y="1160464"/>
            <a:ext cx="4706185" cy="1318846"/>
          </a:xfrm>
        </p:spPr>
        <p:txBody>
          <a:bodyPr anchor="b"/>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CFA5367-D15B-4C32-942F-7623CA5873F6}"/>
              </a:ext>
            </a:extLst>
          </p:cNvPr>
          <p:cNvSpPr>
            <a:spLocks noGrp="1"/>
          </p:cNvSpPr>
          <p:nvPr>
            <p:ph idx="1" hasCustomPrompt="1"/>
          </p:nvPr>
        </p:nvSpPr>
        <p:spPr>
          <a:xfrm>
            <a:off x="9080" y="1"/>
            <a:ext cx="6096000" cy="5984874"/>
          </a:xfrm>
          <a:noFill/>
        </p:spPr>
        <p:txBody>
          <a:bodyPr lIns="72000" bIns="1260000" anchor="ctr" anchorCtr="0">
            <a:normAutofit/>
          </a:bodyPr>
          <a:lstStyle>
            <a:lvl1pPr marL="0" indent="0" algn="ctr">
              <a:buNone/>
              <a:defRPr sz="1400">
                <a:solidFill>
                  <a:schemeClr val="accent4"/>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on the relevant icon to insert content (table, chart, smart-art, 3d model, image </a:t>
            </a:r>
            <a:r>
              <a:rPr lang="en-US" err="1"/>
              <a:t>etc</a:t>
            </a:r>
            <a:r>
              <a:rPr lang="en-US"/>
              <a:t>)</a:t>
            </a:r>
          </a:p>
        </p:txBody>
      </p:sp>
      <p:sp>
        <p:nvSpPr>
          <p:cNvPr id="4" name="Text Placeholder 3">
            <a:extLst>
              <a:ext uri="{FF2B5EF4-FFF2-40B4-BE49-F238E27FC236}">
                <a16:creationId xmlns:a16="http://schemas.microsoft.com/office/drawing/2014/main" id="{670D2DEF-BD4A-4F11-8A52-761DBB9B6FEA}"/>
              </a:ext>
            </a:extLst>
          </p:cNvPr>
          <p:cNvSpPr>
            <a:spLocks noGrp="1"/>
          </p:cNvSpPr>
          <p:nvPr>
            <p:ph type="body" sz="half" idx="2"/>
          </p:nvPr>
        </p:nvSpPr>
        <p:spPr>
          <a:xfrm>
            <a:off x="6672323" y="2637691"/>
            <a:ext cx="4696763" cy="2655277"/>
          </a:xfrm>
        </p:spPr>
        <p:txBody>
          <a:bodyPr/>
          <a:lstStyle>
            <a:lvl1pPr marL="0" indent="0">
              <a:buNone/>
              <a:defRPr sz="16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7">
            <a:extLst>
              <a:ext uri="{FF2B5EF4-FFF2-40B4-BE49-F238E27FC236}">
                <a16:creationId xmlns:a16="http://schemas.microsoft.com/office/drawing/2014/main" id="{25B718A8-C306-49F3-BA92-D09C600D9BEE}"/>
              </a:ext>
            </a:extLst>
          </p:cNvPr>
          <p:cNvSpPr>
            <a:spLocks noGrp="1"/>
          </p:cNvSpPr>
          <p:nvPr>
            <p:ph type="ftr" sz="quarter" idx="10"/>
          </p:nvPr>
        </p:nvSpPr>
        <p:spPr/>
        <p:txBody>
          <a:bodyPr/>
          <a:lstStyle/>
          <a:p>
            <a:endParaRPr lang="en-US"/>
          </a:p>
        </p:txBody>
      </p:sp>
      <p:sp>
        <p:nvSpPr>
          <p:cNvPr id="9" name="Slide Number Placeholder 8">
            <a:extLst>
              <a:ext uri="{FF2B5EF4-FFF2-40B4-BE49-F238E27FC236}">
                <a16:creationId xmlns:a16="http://schemas.microsoft.com/office/drawing/2014/main" id="{B43DC0E4-2996-4BDD-A68B-8EC01DBC25A2}"/>
              </a:ext>
            </a:extLst>
          </p:cNvPr>
          <p:cNvSpPr>
            <a:spLocks noGrp="1"/>
          </p:cNvSpPr>
          <p:nvPr>
            <p:ph type="sldNum" sz="quarter" idx="11"/>
          </p:nvPr>
        </p:nvSpPr>
        <p:spPr/>
        <p:txBody>
          <a:bodyPr/>
          <a:lstStyle/>
          <a:p>
            <a:fld id="{9BE895FD-3AE7-4BFE-B7CA-1D4CA5F3790D}" type="slidenum">
              <a:rPr lang="en-US" smtClean="0"/>
              <a:pPr/>
              <a:t>‹#›</a:t>
            </a:fld>
            <a:endParaRPr lang="en-US"/>
          </a:p>
        </p:txBody>
      </p:sp>
      <p:sp>
        <p:nvSpPr>
          <p:cNvPr id="10" name="Date Placeholder 9">
            <a:extLst>
              <a:ext uri="{FF2B5EF4-FFF2-40B4-BE49-F238E27FC236}">
                <a16:creationId xmlns:a16="http://schemas.microsoft.com/office/drawing/2014/main" id="{FC8C7C7E-D234-488B-8CEB-ECACD467BC37}"/>
              </a:ext>
            </a:extLst>
          </p:cNvPr>
          <p:cNvSpPr>
            <a:spLocks noGrp="1"/>
          </p:cNvSpPr>
          <p:nvPr>
            <p:ph type="dt" sz="half" idx="12"/>
          </p:nvPr>
        </p:nvSpPr>
        <p:spPr/>
        <p:txBody>
          <a:bodyPr/>
          <a:lstStyle/>
          <a:p>
            <a:fld id="{C42D12B9-7397-4DA9-88DF-A62BDA36D7B3}" type="datetime1">
              <a:rPr lang="en-US" smtClean="0"/>
              <a:t>10/9/2025</a:t>
            </a:fld>
            <a:endParaRPr lang="en-US"/>
          </a:p>
        </p:txBody>
      </p:sp>
      <p:sp>
        <p:nvSpPr>
          <p:cNvPr id="11" name="Text Placeholder 4">
            <a:extLst>
              <a:ext uri="{FF2B5EF4-FFF2-40B4-BE49-F238E27FC236}">
                <a16:creationId xmlns:a16="http://schemas.microsoft.com/office/drawing/2014/main" id="{8B76D3F3-6079-4DCF-886F-2BE6CBC2AF58}"/>
              </a:ext>
            </a:extLst>
          </p:cNvPr>
          <p:cNvSpPr>
            <a:spLocks noGrp="1"/>
          </p:cNvSpPr>
          <p:nvPr>
            <p:ph type="body" sz="quarter" idx="13" hasCustomPrompt="1"/>
          </p:nvPr>
        </p:nvSpPr>
        <p:spPr>
          <a:xfrm>
            <a:off x="5665304" y="6329851"/>
            <a:ext cx="1530627" cy="365125"/>
          </a:xfrm>
        </p:spPr>
        <p:txBody>
          <a:bodyPr lIns="72000" rIns="0" anchor="ctr" anchorCtr="0">
            <a:noAutofit/>
          </a:bodyPr>
          <a:lstStyle>
            <a:lvl1pPr marL="0" indent="0" algn="r">
              <a:buNone/>
              <a:defRPr sz="900" cap="all" baseline="0">
                <a:solidFill>
                  <a:schemeClr val="accent4"/>
                </a:solidFill>
              </a:defRPr>
            </a:lvl1pPr>
          </a:lstStyle>
          <a:p>
            <a:pPr lvl="0"/>
            <a:r>
              <a:rPr lang="en-US"/>
              <a:t>DATA CLASSIFICATION</a:t>
            </a:r>
          </a:p>
        </p:txBody>
      </p:sp>
      <p:grpSp>
        <p:nvGrpSpPr>
          <p:cNvPr id="12" name="Group 11">
            <a:extLst>
              <a:ext uri="{FF2B5EF4-FFF2-40B4-BE49-F238E27FC236}">
                <a16:creationId xmlns:a16="http://schemas.microsoft.com/office/drawing/2014/main" id="{58368D49-DA1E-489B-B610-8079745F7743}"/>
              </a:ext>
            </a:extLst>
          </p:cNvPr>
          <p:cNvGrpSpPr/>
          <p:nvPr userDrawn="1"/>
        </p:nvGrpSpPr>
        <p:grpSpPr>
          <a:xfrm>
            <a:off x="112743" y="1160464"/>
            <a:ext cx="3453845" cy="4824412"/>
            <a:chOff x="0" y="18221"/>
            <a:chExt cx="4897224" cy="6840557"/>
          </a:xfrm>
          <a:solidFill>
            <a:schemeClr val="tx2">
              <a:alpha val="4000"/>
            </a:schemeClr>
          </a:solidFill>
        </p:grpSpPr>
        <p:sp>
          <p:nvSpPr>
            <p:cNvPr id="13" name="Freeform: Shape 12">
              <a:extLst>
                <a:ext uri="{FF2B5EF4-FFF2-40B4-BE49-F238E27FC236}">
                  <a16:creationId xmlns:a16="http://schemas.microsoft.com/office/drawing/2014/main" id="{D9234550-AD1A-4261-8CCC-7E03897E2D23}"/>
                </a:ext>
              </a:extLst>
            </p:cNvPr>
            <p:cNvSpPr/>
            <p:nvPr/>
          </p:nvSpPr>
          <p:spPr>
            <a:xfrm>
              <a:off x="0" y="2337534"/>
              <a:ext cx="2087062" cy="4196511"/>
            </a:xfrm>
            <a:custGeom>
              <a:avLst/>
              <a:gdLst>
                <a:gd name="connsiteX0" fmla="*/ 1458284 w 2087062"/>
                <a:gd name="connsiteY0" fmla="*/ 740949 h 4196511"/>
                <a:gd name="connsiteX1" fmla="*/ 1702699 w 2087062"/>
                <a:gd name="connsiteY1" fmla="*/ 859382 h 4196511"/>
                <a:gd name="connsiteX2" fmla="*/ 1978744 w 2087062"/>
                <a:gd name="connsiteY2" fmla="*/ 1429876 h 4196511"/>
                <a:gd name="connsiteX3" fmla="*/ 1868326 w 2087062"/>
                <a:gd name="connsiteY3" fmla="*/ 3030938 h 4196511"/>
                <a:gd name="connsiteX4" fmla="*/ 653727 w 2087062"/>
                <a:gd name="connsiteY4" fmla="*/ 4089112 h 4196511"/>
                <a:gd name="connsiteX5" fmla="*/ 50094 w 2087062"/>
                <a:gd name="connsiteY5" fmla="*/ 4196511 h 4196511"/>
                <a:gd name="connsiteX6" fmla="*/ 0 w 2087062"/>
                <a:gd name="connsiteY6" fmla="*/ 4195557 h 4196511"/>
                <a:gd name="connsiteX7" fmla="*/ 0 w 2087062"/>
                <a:gd name="connsiteY7" fmla="*/ 3623803 h 4196511"/>
                <a:gd name="connsiteX8" fmla="*/ 35375 w 2087062"/>
                <a:gd name="connsiteY8" fmla="*/ 3624811 h 4196511"/>
                <a:gd name="connsiteX9" fmla="*/ 488100 w 2087062"/>
                <a:gd name="connsiteY9" fmla="*/ 3546223 h 4196511"/>
                <a:gd name="connsiteX10" fmla="*/ 1445057 w 2087062"/>
                <a:gd name="connsiteY10" fmla="*/ 1613906 h 4196511"/>
                <a:gd name="connsiteX11" fmla="*/ 1233422 w 2087062"/>
                <a:gd name="connsiteY11" fmla="*/ 1199838 h 4196511"/>
                <a:gd name="connsiteX12" fmla="*/ 1297833 w 2087062"/>
                <a:gd name="connsiteY12" fmla="*/ 794971 h 4196511"/>
                <a:gd name="connsiteX13" fmla="*/ 1458284 w 2087062"/>
                <a:gd name="connsiteY13" fmla="*/ 740949 h 4196511"/>
                <a:gd name="connsiteX14" fmla="*/ 0 w 2087062"/>
                <a:gd name="connsiteY14" fmla="*/ 0 h 4196511"/>
                <a:gd name="connsiteX15" fmla="*/ 2774 w 2087062"/>
                <a:gd name="connsiteY15" fmla="*/ 281 h 4196511"/>
                <a:gd name="connsiteX16" fmla="*/ 239659 w 2087062"/>
                <a:gd name="connsiteY16" fmla="*/ 279687 h 4196511"/>
                <a:gd name="connsiteX17" fmla="*/ 46428 w 2087062"/>
                <a:gd name="connsiteY17" fmla="*/ 555732 h 4196511"/>
                <a:gd name="connsiteX18" fmla="*/ 5021 w 2087062"/>
                <a:gd name="connsiteY18" fmla="*/ 568384 h 4196511"/>
                <a:gd name="connsiteX19" fmla="*/ 0 w 2087062"/>
                <a:gd name="connsiteY19" fmla="*/ 569082 h 419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87062" h="4196511">
                  <a:moveTo>
                    <a:pt x="1458284" y="740949"/>
                  </a:moveTo>
                  <a:cubicBezTo>
                    <a:pt x="1551737" y="737894"/>
                    <a:pt x="1645190" y="778869"/>
                    <a:pt x="1702699" y="859382"/>
                  </a:cubicBezTo>
                  <a:cubicBezTo>
                    <a:pt x="1831520" y="1025009"/>
                    <a:pt x="1923535" y="1218241"/>
                    <a:pt x="1978744" y="1429876"/>
                  </a:cubicBezTo>
                  <a:cubicBezTo>
                    <a:pt x="2153573" y="1954363"/>
                    <a:pt x="2116767" y="2524856"/>
                    <a:pt x="1868326" y="3030938"/>
                  </a:cubicBezTo>
                  <a:cubicBezTo>
                    <a:pt x="1619886" y="3537021"/>
                    <a:pt x="1187415" y="3914283"/>
                    <a:pt x="653727" y="4089112"/>
                  </a:cubicBezTo>
                  <a:cubicBezTo>
                    <a:pt x="457045" y="4154673"/>
                    <a:pt x="253893" y="4190473"/>
                    <a:pt x="50094" y="4196511"/>
                  </a:cubicBezTo>
                  <a:lnTo>
                    <a:pt x="0" y="4195557"/>
                  </a:lnTo>
                  <a:lnTo>
                    <a:pt x="0" y="3623803"/>
                  </a:lnTo>
                  <a:lnTo>
                    <a:pt x="35375" y="3624811"/>
                  </a:lnTo>
                  <a:cubicBezTo>
                    <a:pt x="185636" y="3621704"/>
                    <a:pt x="338000" y="3596257"/>
                    <a:pt x="488100" y="3546223"/>
                  </a:cubicBezTo>
                  <a:cubicBezTo>
                    <a:pt x="1279430" y="3279379"/>
                    <a:pt x="1711901" y="2414437"/>
                    <a:pt x="1445057" y="1613906"/>
                  </a:cubicBezTo>
                  <a:cubicBezTo>
                    <a:pt x="1399050" y="1466682"/>
                    <a:pt x="1325437" y="1328659"/>
                    <a:pt x="1233422" y="1199838"/>
                  </a:cubicBezTo>
                  <a:cubicBezTo>
                    <a:pt x="1141407" y="1071017"/>
                    <a:pt x="1169012" y="886986"/>
                    <a:pt x="1297833" y="794971"/>
                  </a:cubicBezTo>
                  <a:cubicBezTo>
                    <a:pt x="1346141" y="760466"/>
                    <a:pt x="1402213" y="742782"/>
                    <a:pt x="1458284" y="740949"/>
                  </a:cubicBezTo>
                  <a:close/>
                  <a:moveTo>
                    <a:pt x="0" y="0"/>
                  </a:moveTo>
                  <a:lnTo>
                    <a:pt x="2774" y="281"/>
                  </a:lnTo>
                  <a:cubicBezTo>
                    <a:pt x="133986" y="27077"/>
                    <a:pt x="239659" y="142815"/>
                    <a:pt x="239659" y="279687"/>
                  </a:cubicBezTo>
                  <a:cubicBezTo>
                    <a:pt x="248861" y="408508"/>
                    <a:pt x="166047" y="518926"/>
                    <a:pt x="46428" y="555732"/>
                  </a:cubicBezTo>
                  <a:cubicBezTo>
                    <a:pt x="32626" y="560333"/>
                    <a:pt x="18823" y="564934"/>
                    <a:pt x="5021" y="568384"/>
                  </a:cubicBezTo>
                  <a:lnTo>
                    <a:pt x="0" y="569082"/>
                  </a:lnTo>
                  <a:close/>
                </a:path>
              </a:pathLst>
            </a:custGeom>
            <a:grpFill/>
            <a:ln w="9201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BC21ADEB-E3D0-4CEE-A5CC-089B48BFEACD}"/>
                </a:ext>
              </a:extLst>
            </p:cNvPr>
            <p:cNvSpPr/>
            <p:nvPr/>
          </p:nvSpPr>
          <p:spPr>
            <a:xfrm>
              <a:off x="515703" y="2516005"/>
              <a:ext cx="588896" cy="588896"/>
            </a:xfrm>
            <a:custGeom>
              <a:avLst/>
              <a:gdLst>
                <a:gd name="connsiteX0" fmla="*/ 588896 w 588896"/>
                <a:gd name="connsiteY0" fmla="*/ 294448 h 588896"/>
                <a:gd name="connsiteX1" fmla="*/ 294448 w 588896"/>
                <a:gd name="connsiteY1" fmla="*/ 588897 h 588896"/>
                <a:gd name="connsiteX2" fmla="*/ 0 w 588896"/>
                <a:gd name="connsiteY2" fmla="*/ 294448 h 588896"/>
                <a:gd name="connsiteX3" fmla="*/ 294448 w 588896"/>
                <a:gd name="connsiteY3" fmla="*/ 0 h 588896"/>
                <a:gd name="connsiteX4" fmla="*/ 588896 w 588896"/>
                <a:gd name="connsiteY4" fmla="*/ 294448 h 588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96" h="588896">
                  <a:moveTo>
                    <a:pt x="588896" y="294448"/>
                  </a:moveTo>
                  <a:cubicBezTo>
                    <a:pt x="588896" y="457067"/>
                    <a:pt x="457067" y="588897"/>
                    <a:pt x="294448" y="588897"/>
                  </a:cubicBezTo>
                  <a:cubicBezTo>
                    <a:pt x="131829" y="588897"/>
                    <a:pt x="0" y="457067"/>
                    <a:pt x="0" y="294448"/>
                  </a:cubicBezTo>
                  <a:cubicBezTo>
                    <a:pt x="0" y="131829"/>
                    <a:pt x="131829" y="0"/>
                    <a:pt x="294448" y="0"/>
                  </a:cubicBezTo>
                  <a:cubicBezTo>
                    <a:pt x="457067" y="0"/>
                    <a:pt x="588896" y="131829"/>
                    <a:pt x="588896" y="294448"/>
                  </a:cubicBezTo>
                  <a:close/>
                </a:path>
              </a:pathLst>
            </a:custGeom>
            <a:grpFill/>
            <a:ln w="9201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79C20DA-18F4-4C22-BD95-EE0640A5A389}"/>
                </a:ext>
              </a:extLst>
            </p:cNvPr>
            <p:cNvSpPr/>
            <p:nvPr/>
          </p:nvSpPr>
          <p:spPr>
            <a:xfrm>
              <a:off x="0" y="3721402"/>
              <a:ext cx="708936" cy="1417033"/>
            </a:xfrm>
            <a:custGeom>
              <a:avLst/>
              <a:gdLst>
                <a:gd name="connsiteX0" fmla="*/ 419 w 708936"/>
                <a:gd name="connsiteY0" fmla="*/ 0 h 1417033"/>
                <a:gd name="connsiteX1" fmla="*/ 708936 w 708936"/>
                <a:gd name="connsiteY1" fmla="*/ 708516 h 1417033"/>
                <a:gd name="connsiteX2" fmla="*/ 419 w 708936"/>
                <a:gd name="connsiteY2" fmla="*/ 1417033 h 1417033"/>
                <a:gd name="connsiteX3" fmla="*/ 0 w 708936"/>
                <a:gd name="connsiteY3" fmla="*/ 1416991 h 1417033"/>
                <a:gd name="connsiteX4" fmla="*/ 0 w 708936"/>
                <a:gd name="connsiteY4" fmla="*/ 42 h 1417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936" h="1417033">
                  <a:moveTo>
                    <a:pt x="419" y="0"/>
                  </a:moveTo>
                  <a:cubicBezTo>
                    <a:pt x="391722" y="0"/>
                    <a:pt x="708936" y="317213"/>
                    <a:pt x="708936" y="708516"/>
                  </a:cubicBezTo>
                  <a:cubicBezTo>
                    <a:pt x="708936" y="1099819"/>
                    <a:pt x="391722" y="1417033"/>
                    <a:pt x="419" y="1417033"/>
                  </a:cubicBezTo>
                  <a:lnTo>
                    <a:pt x="0" y="1416991"/>
                  </a:lnTo>
                  <a:lnTo>
                    <a:pt x="0" y="42"/>
                  </a:lnTo>
                  <a:close/>
                </a:path>
              </a:pathLst>
            </a:custGeom>
            <a:grpFill/>
            <a:ln w="9201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CCF1F755-0E5F-4EE9-903E-D0C608E78787}"/>
                </a:ext>
              </a:extLst>
            </p:cNvPr>
            <p:cNvSpPr/>
            <p:nvPr/>
          </p:nvSpPr>
          <p:spPr>
            <a:xfrm>
              <a:off x="0" y="1433750"/>
              <a:ext cx="3029631" cy="5425028"/>
            </a:xfrm>
            <a:custGeom>
              <a:avLst/>
              <a:gdLst>
                <a:gd name="connsiteX0" fmla="*/ 2763263 w 3029631"/>
                <a:gd name="connsiteY0" fmla="*/ 2490053 h 5425028"/>
                <a:gd name="connsiteX1" fmla="*/ 3018514 w 3029631"/>
                <a:gd name="connsiteY1" fmla="*/ 2748324 h 5425028"/>
                <a:gd name="connsiteX2" fmla="*/ 2862089 w 3029631"/>
                <a:gd name="connsiteY2" fmla="*/ 4054939 h 5425028"/>
                <a:gd name="connsiteX3" fmla="*/ 2236386 w 3029631"/>
                <a:gd name="connsiteY3" fmla="*/ 5085508 h 5425028"/>
                <a:gd name="connsiteX4" fmla="*/ 2027627 w 3029631"/>
                <a:gd name="connsiteY4" fmla="*/ 5288948 h 5425028"/>
                <a:gd name="connsiteX5" fmla="*/ 1858522 w 3029631"/>
                <a:gd name="connsiteY5" fmla="*/ 5425028 h 5425028"/>
                <a:gd name="connsiteX6" fmla="*/ 429025 w 3029631"/>
                <a:gd name="connsiteY6" fmla="*/ 5425028 h 5425028"/>
                <a:gd name="connsiteX7" fmla="*/ 594348 w 3029631"/>
                <a:gd name="connsiteY7" fmla="*/ 5393184 h 5425028"/>
                <a:gd name="connsiteX8" fmla="*/ 1049391 w 3029631"/>
                <a:gd name="connsiteY8" fmla="*/ 5232732 h 5425028"/>
                <a:gd name="connsiteX9" fmla="*/ 2309999 w 3029631"/>
                <a:gd name="connsiteY9" fmla="*/ 3852506 h 5425028"/>
                <a:gd name="connsiteX10" fmla="*/ 2448021 w 3029631"/>
                <a:gd name="connsiteY10" fmla="*/ 2803534 h 5425028"/>
                <a:gd name="connsiteX11" fmla="*/ 2705663 w 3029631"/>
                <a:gd name="connsiteY11" fmla="*/ 2490682 h 5425028"/>
                <a:gd name="connsiteX12" fmla="*/ 2763263 w 3029631"/>
                <a:gd name="connsiteY12" fmla="*/ 2490053 h 5425028"/>
                <a:gd name="connsiteX13" fmla="*/ 4589 w 3029631"/>
                <a:gd name="connsiteY13" fmla="*/ 201 h 5425028"/>
                <a:gd name="connsiteX14" fmla="*/ 1040190 w 3029631"/>
                <a:gd name="connsiteY14" fmla="*/ 181103 h 5425028"/>
                <a:gd name="connsiteX15" fmla="*/ 2135170 w 3029631"/>
                <a:gd name="connsiteY15" fmla="*/ 871216 h 5425028"/>
                <a:gd name="connsiteX16" fmla="*/ 2135170 w 3029631"/>
                <a:gd name="connsiteY16" fmla="*/ 1276083 h 5425028"/>
                <a:gd name="connsiteX17" fmla="*/ 1831520 w 3029631"/>
                <a:gd name="connsiteY17" fmla="*/ 1340493 h 5425028"/>
                <a:gd name="connsiteX18" fmla="*/ 1730303 w 3029631"/>
                <a:gd name="connsiteY18" fmla="*/ 1276083 h 5425028"/>
                <a:gd name="connsiteX19" fmla="*/ 846958 w 3029631"/>
                <a:gd name="connsiteY19" fmla="*/ 714791 h 5425028"/>
                <a:gd name="connsiteX20" fmla="*/ 137382 w 3029631"/>
                <a:gd name="connsiteY20" fmla="*/ 571161 h 5425028"/>
                <a:gd name="connsiteX21" fmla="*/ 0 w 3029631"/>
                <a:gd name="connsiteY21" fmla="*/ 570418 h 5425028"/>
                <a:gd name="connsiteX22" fmla="*/ 0 w 3029631"/>
                <a:gd name="connsiteY22" fmla="*/ 385 h 54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29631" h="5425028">
                  <a:moveTo>
                    <a:pt x="2763263" y="2490053"/>
                  </a:moveTo>
                  <a:cubicBezTo>
                    <a:pt x="2894726" y="2502759"/>
                    <a:pt x="3002412" y="2611452"/>
                    <a:pt x="3018514" y="2748324"/>
                  </a:cubicBezTo>
                  <a:cubicBezTo>
                    <a:pt x="3055321" y="3189997"/>
                    <a:pt x="3000112" y="3631670"/>
                    <a:pt x="2862089" y="4054939"/>
                  </a:cubicBezTo>
                  <a:cubicBezTo>
                    <a:pt x="2724066" y="4441402"/>
                    <a:pt x="2512431" y="4791060"/>
                    <a:pt x="2236386" y="5085508"/>
                  </a:cubicBezTo>
                  <a:cubicBezTo>
                    <a:pt x="2169675" y="5156820"/>
                    <a:pt x="2100089" y="5224681"/>
                    <a:pt x="2027627" y="5288948"/>
                  </a:cubicBezTo>
                  <a:lnTo>
                    <a:pt x="1858522" y="5425028"/>
                  </a:lnTo>
                  <a:lnTo>
                    <a:pt x="429025" y="5425028"/>
                  </a:lnTo>
                  <a:lnTo>
                    <a:pt x="594348" y="5393184"/>
                  </a:lnTo>
                  <a:cubicBezTo>
                    <a:pt x="749767" y="5355228"/>
                    <a:pt x="902167" y="5301744"/>
                    <a:pt x="1049391" y="5232732"/>
                  </a:cubicBezTo>
                  <a:cubicBezTo>
                    <a:pt x="1638288" y="4956687"/>
                    <a:pt x="2089162" y="4469007"/>
                    <a:pt x="2309999" y="3852506"/>
                  </a:cubicBezTo>
                  <a:cubicBezTo>
                    <a:pt x="2429618" y="3512050"/>
                    <a:pt x="2475625" y="3162392"/>
                    <a:pt x="2448021" y="2803534"/>
                  </a:cubicBezTo>
                  <a:cubicBezTo>
                    <a:pt x="2429618" y="2647108"/>
                    <a:pt x="2549238" y="2509085"/>
                    <a:pt x="2705663" y="2490682"/>
                  </a:cubicBezTo>
                  <a:cubicBezTo>
                    <a:pt x="2725216" y="2488382"/>
                    <a:pt x="2744482" y="2488238"/>
                    <a:pt x="2763263" y="2490053"/>
                  </a:cubicBezTo>
                  <a:close/>
                  <a:moveTo>
                    <a:pt x="4589" y="201"/>
                  </a:moveTo>
                  <a:cubicBezTo>
                    <a:pt x="356834" y="-4077"/>
                    <a:pt x="702034" y="60334"/>
                    <a:pt x="1040190" y="181103"/>
                  </a:cubicBezTo>
                  <a:cubicBezTo>
                    <a:pt x="1454258" y="328327"/>
                    <a:pt x="1822318" y="558365"/>
                    <a:pt x="2135170" y="871216"/>
                  </a:cubicBezTo>
                  <a:cubicBezTo>
                    <a:pt x="2245588" y="981635"/>
                    <a:pt x="2245588" y="1165665"/>
                    <a:pt x="2135170" y="1276083"/>
                  </a:cubicBezTo>
                  <a:cubicBezTo>
                    <a:pt x="2052356" y="1358897"/>
                    <a:pt x="1932736" y="1377300"/>
                    <a:pt x="1831520" y="1340493"/>
                  </a:cubicBezTo>
                  <a:cubicBezTo>
                    <a:pt x="1794713" y="1331292"/>
                    <a:pt x="1757908" y="1303687"/>
                    <a:pt x="1730303" y="1276083"/>
                  </a:cubicBezTo>
                  <a:cubicBezTo>
                    <a:pt x="1481863" y="1027642"/>
                    <a:pt x="1187414" y="834410"/>
                    <a:pt x="846958" y="714791"/>
                  </a:cubicBezTo>
                  <a:cubicBezTo>
                    <a:pt x="615770" y="631977"/>
                    <a:pt x="376819" y="584101"/>
                    <a:pt x="137382" y="571161"/>
                  </a:cubicBezTo>
                  <a:lnTo>
                    <a:pt x="0" y="570418"/>
                  </a:lnTo>
                  <a:lnTo>
                    <a:pt x="0" y="385"/>
                  </a:lnTo>
                  <a:close/>
                </a:path>
              </a:pathLst>
            </a:custGeom>
            <a:grpFill/>
            <a:ln w="9201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A3BAE95C-9CBE-4354-B305-4B9E3522D613}"/>
                </a:ext>
              </a:extLst>
            </p:cNvPr>
            <p:cNvSpPr/>
            <p:nvPr/>
          </p:nvSpPr>
          <p:spPr>
            <a:xfrm>
              <a:off x="2190378" y="2976080"/>
              <a:ext cx="588896" cy="588896"/>
            </a:xfrm>
            <a:custGeom>
              <a:avLst/>
              <a:gdLst>
                <a:gd name="connsiteX0" fmla="*/ 588897 w 588896"/>
                <a:gd name="connsiteY0" fmla="*/ 294448 h 588896"/>
                <a:gd name="connsiteX1" fmla="*/ 294449 w 588896"/>
                <a:gd name="connsiteY1" fmla="*/ 588897 h 588896"/>
                <a:gd name="connsiteX2" fmla="*/ 1 w 588896"/>
                <a:gd name="connsiteY2" fmla="*/ 294448 h 588896"/>
                <a:gd name="connsiteX3" fmla="*/ 294449 w 588896"/>
                <a:gd name="connsiteY3" fmla="*/ 0 h 588896"/>
                <a:gd name="connsiteX4" fmla="*/ 588897 w 588896"/>
                <a:gd name="connsiteY4" fmla="*/ 294448 h 588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96" h="588896">
                  <a:moveTo>
                    <a:pt x="588897" y="294448"/>
                  </a:moveTo>
                  <a:cubicBezTo>
                    <a:pt x="588897" y="457067"/>
                    <a:pt x="457068" y="588897"/>
                    <a:pt x="294449" y="588897"/>
                  </a:cubicBezTo>
                  <a:cubicBezTo>
                    <a:pt x="131829" y="588897"/>
                    <a:pt x="1" y="457067"/>
                    <a:pt x="1" y="294448"/>
                  </a:cubicBezTo>
                  <a:cubicBezTo>
                    <a:pt x="1" y="131829"/>
                    <a:pt x="131829" y="0"/>
                    <a:pt x="294449" y="0"/>
                  </a:cubicBezTo>
                  <a:cubicBezTo>
                    <a:pt x="457068" y="0"/>
                    <a:pt x="588897" y="131829"/>
                    <a:pt x="588897" y="294448"/>
                  </a:cubicBezTo>
                  <a:close/>
                </a:path>
              </a:pathLst>
            </a:custGeom>
            <a:grpFill/>
            <a:ln w="9201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96F01366-8D6D-4912-90A2-A3C2F4B2357A}"/>
                </a:ext>
              </a:extLst>
            </p:cNvPr>
            <p:cNvSpPr/>
            <p:nvPr/>
          </p:nvSpPr>
          <p:spPr>
            <a:xfrm>
              <a:off x="0" y="474518"/>
              <a:ext cx="3958140" cy="6383482"/>
            </a:xfrm>
            <a:custGeom>
              <a:avLst/>
              <a:gdLst>
                <a:gd name="connsiteX0" fmla="*/ 2909696 w 3958140"/>
                <a:gd name="connsiteY0" fmla="*/ 1450865 h 6383482"/>
                <a:gd name="connsiteX1" fmla="*/ 3156537 w 3958140"/>
                <a:gd name="connsiteY1" fmla="*/ 1563008 h 6383482"/>
                <a:gd name="connsiteX2" fmla="*/ 3911061 w 3958140"/>
                <a:gd name="connsiteY2" fmla="*/ 3348101 h 6383482"/>
                <a:gd name="connsiteX3" fmla="*/ 3837449 w 3958140"/>
                <a:gd name="connsiteY3" fmla="*/ 4921559 h 6383482"/>
                <a:gd name="connsiteX4" fmla="*/ 3193343 w 3958140"/>
                <a:gd name="connsiteY4" fmla="*/ 6292584 h 6383482"/>
                <a:gd name="connsiteX5" fmla="*/ 3119801 w 3958140"/>
                <a:gd name="connsiteY5" fmla="*/ 6383482 h 6383482"/>
                <a:gd name="connsiteX6" fmla="*/ 2344295 w 3958140"/>
                <a:gd name="connsiteY6" fmla="*/ 6383482 h 6383482"/>
                <a:gd name="connsiteX7" fmla="*/ 2512558 w 3958140"/>
                <a:gd name="connsiteY7" fmla="*/ 6212898 h 6383482"/>
                <a:gd name="connsiteX8" fmla="*/ 2724066 w 3958140"/>
                <a:gd name="connsiteY8" fmla="*/ 5952128 h 6383482"/>
                <a:gd name="connsiteX9" fmla="*/ 3340567 w 3958140"/>
                <a:gd name="connsiteY9" fmla="*/ 3440116 h 6383482"/>
                <a:gd name="connsiteX10" fmla="*/ 2696462 w 3958140"/>
                <a:gd name="connsiteY10" fmla="*/ 1912665 h 6383482"/>
                <a:gd name="connsiteX11" fmla="*/ 2751671 w 3958140"/>
                <a:gd name="connsiteY11" fmla="*/ 1507799 h 6383482"/>
                <a:gd name="connsiteX12" fmla="*/ 2909696 w 3958140"/>
                <a:gd name="connsiteY12" fmla="*/ 1450865 h 6383482"/>
                <a:gd name="connsiteX13" fmla="*/ 0 w 3958140"/>
                <a:gd name="connsiteY13" fmla="*/ 0 h 6383482"/>
                <a:gd name="connsiteX14" fmla="*/ 131972 w 3958140"/>
                <a:gd name="connsiteY14" fmla="*/ 279 h 6383482"/>
                <a:gd name="connsiteX15" fmla="*/ 1334638 w 3958140"/>
                <a:gd name="connsiteY15" fmla="*/ 228789 h 6383482"/>
                <a:gd name="connsiteX16" fmla="*/ 1509467 w 3958140"/>
                <a:gd name="connsiteY16" fmla="*/ 596849 h 6383482"/>
                <a:gd name="connsiteX17" fmla="*/ 1279429 w 3958140"/>
                <a:gd name="connsiteY17" fmla="*/ 780880 h 6383482"/>
                <a:gd name="connsiteX18" fmla="*/ 1141406 w 3958140"/>
                <a:gd name="connsiteY18" fmla="*/ 771678 h 6383482"/>
                <a:gd name="connsiteX19" fmla="*/ 113515 w 3958140"/>
                <a:gd name="connsiteY19" fmla="*/ 579831 h 6383482"/>
                <a:gd name="connsiteX20" fmla="*/ 0 w 3958140"/>
                <a:gd name="connsiteY20" fmla="*/ 579317 h 638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58140" h="6383482">
                  <a:moveTo>
                    <a:pt x="2909696" y="1450865"/>
                  </a:moveTo>
                  <a:cubicBezTo>
                    <a:pt x="3001262" y="1445114"/>
                    <a:pt x="3093277" y="1482495"/>
                    <a:pt x="3156537" y="1563008"/>
                  </a:cubicBezTo>
                  <a:cubicBezTo>
                    <a:pt x="3552202" y="2087494"/>
                    <a:pt x="3819045" y="2703995"/>
                    <a:pt x="3911061" y="3348101"/>
                  </a:cubicBezTo>
                  <a:cubicBezTo>
                    <a:pt x="3993874" y="3881789"/>
                    <a:pt x="3966270" y="4406274"/>
                    <a:pt x="3837449" y="4921559"/>
                  </a:cubicBezTo>
                  <a:cubicBezTo>
                    <a:pt x="3717829" y="5418440"/>
                    <a:pt x="3496993" y="5878516"/>
                    <a:pt x="3193343" y="6292584"/>
                  </a:cubicBezTo>
                  <a:lnTo>
                    <a:pt x="3119801" y="6383482"/>
                  </a:lnTo>
                  <a:lnTo>
                    <a:pt x="2344295" y="6383482"/>
                  </a:lnTo>
                  <a:lnTo>
                    <a:pt x="2512558" y="6212898"/>
                  </a:lnTo>
                  <a:cubicBezTo>
                    <a:pt x="2586763" y="6129976"/>
                    <a:pt x="2657355" y="6042993"/>
                    <a:pt x="2724066" y="5952128"/>
                  </a:cubicBezTo>
                  <a:cubicBezTo>
                    <a:pt x="3257754" y="5225209"/>
                    <a:pt x="3478590" y="4332662"/>
                    <a:pt x="3340567" y="3440116"/>
                  </a:cubicBezTo>
                  <a:cubicBezTo>
                    <a:pt x="3257754" y="2888025"/>
                    <a:pt x="3036917" y="2354338"/>
                    <a:pt x="2696462" y="1912665"/>
                  </a:cubicBezTo>
                  <a:cubicBezTo>
                    <a:pt x="2604447" y="1783844"/>
                    <a:pt x="2622849" y="1609016"/>
                    <a:pt x="2751671" y="1507799"/>
                  </a:cubicBezTo>
                  <a:cubicBezTo>
                    <a:pt x="2799979" y="1473294"/>
                    <a:pt x="2854757" y="1454316"/>
                    <a:pt x="2909696" y="1450865"/>
                  </a:cubicBezTo>
                  <a:close/>
                  <a:moveTo>
                    <a:pt x="0" y="0"/>
                  </a:moveTo>
                  <a:lnTo>
                    <a:pt x="131972" y="279"/>
                  </a:lnTo>
                  <a:cubicBezTo>
                    <a:pt x="542446" y="13848"/>
                    <a:pt x="949325" y="90767"/>
                    <a:pt x="1334638" y="228789"/>
                  </a:cubicBezTo>
                  <a:cubicBezTo>
                    <a:pt x="1481863" y="283998"/>
                    <a:pt x="1564676" y="449625"/>
                    <a:pt x="1509467" y="596849"/>
                  </a:cubicBezTo>
                  <a:cubicBezTo>
                    <a:pt x="1472661" y="698066"/>
                    <a:pt x="1380645" y="762477"/>
                    <a:pt x="1279429" y="780880"/>
                  </a:cubicBezTo>
                  <a:cubicBezTo>
                    <a:pt x="1233421" y="790081"/>
                    <a:pt x="1187414" y="790081"/>
                    <a:pt x="1141406" y="771678"/>
                  </a:cubicBezTo>
                  <a:cubicBezTo>
                    <a:pt x="813603" y="656660"/>
                    <a:pt x="464233" y="591961"/>
                    <a:pt x="113515" y="579831"/>
                  </a:cubicBezTo>
                  <a:lnTo>
                    <a:pt x="0" y="579317"/>
                  </a:lnTo>
                  <a:close/>
                </a:path>
              </a:pathLst>
            </a:custGeom>
            <a:grpFill/>
            <a:ln w="9201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86035036-75E0-41DA-A3B4-A49526B2EBCA}"/>
                </a:ext>
              </a:extLst>
            </p:cNvPr>
            <p:cNvSpPr/>
            <p:nvPr/>
          </p:nvSpPr>
          <p:spPr>
            <a:xfrm>
              <a:off x="1877526" y="1172584"/>
              <a:ext cx="588896" cy="588896"/>
            </a:xfrm>
            <a:custGeom>
              <a:avLst/>
              <a:gdLst>
                <a:gd name="connsiteX0" fmla="*/ 588897 w 588896"/>
                <a:gd name="connsiteY0" fmla="*/ 294448 h 588896"/>
                <a:gd name="connsiteX1" fmla="*/ 294449 w 588896"/>
                <a:gd name="connsiteY1" fmla="*/ 588897 h 588896"/>
                <a:gd name="connsiteX2" fmla="*/ 1 w 588896"/>
                <a:gd name="connsiteY2" fmla="*/ 294448 h 588896"/>
                <a:gd name="connsiteX3" fmla="*/ 294449 w 588896"/>
                <a:gd name="connsiteY3" fmla="*/ 0 h 588896"/>
                <a:gd name="connsiteX4" fmla="*/ 588897 w 588896"/>
                <a:gd name="connsiteY4" fmla="*/ 294448 h 588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96" h="588896">
                  <a:moveTo>
                    <a:pt x="588897" y="294448"/>
                  </a:moveTo>
                  <a:cubicBezTo>
                    <a:pt x="588897" y="457068"/>
                    <a:pt x="457068" y="588897"/>
                    <a:pt x="294449" y="588897"/>
                  </a:cubicBezTo>
                  <a:cubicBezTo>
                    <a:pt x="131829" y="588897"/>
                    <a:pt x="1" y="457068"/>
                    <a:pt x="1" y="294448"/>
                  </a:cubicBezTo>
                  <a:cubicBezTo>
                    <a:pt x="1" y="131829"/>
                    <a:pt x="131829" y="0"/>
                    <a:pt x="294449" y="0"/>
                  </a:cubicBezTo>
                  <a:cubicBezTo>
                    <a:pt x="457068" y="0"/>
                    <a:pt x="588897" y="131829"/>
                    <a:pt x="588897" y="294448"/>
                  </a:cubicBezTo>
                  <a:close/>
                </a:path>
              </a:pathLst>
            </a:custGeom>
            <a:grpFill/>
            <a:ln w="9201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8715DE60-F75A-48AA-A519-BC54807A846F}"/>
                </a:ext>
              </a:extLst>
            </p:cNvPr>
            <p:cNvSpPr/>
            <p:nvPr/>
          </p:nvSpPr>
          <p:spPr>
            <a:xfrm>
              <a:off x="0" y="18221"/>
              <a:ext cx="4897224" cy="6839779"/>
            </a:xfrm>
            <a:custGeom>
              <a:avLst/>
              <a:gdLst>
                <a:gd name="connsiteX0" fmla="*/ 4414556 w 4897224"/>
                <a:gd name="connsiteY0" fmla="*/ 2720491 h 6839779"/>
                <a:gd name="connsiteX1" fmla="*/ 4665585 w 4897224"/>
                <a:gd name="connsiteY1" fmla="*/ 2921055 h 6839779"/>
                <a:gd name="connsiteX2" fmla="*/ 4757600 w 4897224"/>
                <a:gd name="connsiteY2" fmla="*/ 5561888 h 6839779"/>
                <a:gd name="connsiteX3" fmla="*/ 4326369 w 4897224"/>
                <a:gd name="connsiteY3" fmla="*/ 6700216 h 6839779"/>
                <a:gd name="connsiteX4" fmla="*/ 4248434 w 4897224"/>
                <a:gd name="connsiteY4" fmla="*/ 6839779 h 6839779"/>
                <a:gd name="connsiteX5" fmla="*/ 3580781 w 4897224"/>
                <a:gd name="connsiteY5" fmla="*/ 6839779 h 6839779"/>
                <a:gd name="connsiteX6" fmla="*/ 3595352 w 4897224"/>
                <a:gd name="connsiteY6" fmla="*/ 6819170 h 6839779"/>
                <a:gd name="connsiteX7" fmla="*/ 4196308 w 4897224"/>
                <a:gd name="connsiteY7" fmla="*/ 5442269 h 6839779"/>
                <a:gd name="connsiteX8" fmla="*/ 4113494 w 4897224"/>
                <a:gd name="connsiteY8" fmla="*/ 3105085 h 6839779"/>
                <a:gd name="connsiteX9" fmla="*/ 4297524 w 4897224"/>
                <a:gd name="connsiteY9" fmla="*/ 2737025 h 6839779"/>
                <a:gd name="connsiteX10" fmla="*/ 4414556 w 4897224"/>
                <a:gd name="connsiteY10" fmla="*/ 2720491 h 6839779"/>
                <a:gd name="connsiteX11" fmla="*/ 0 w 4897224"/>
                <a:gd name="connsiteY11" fmla="*/ 0 h 6839779"/>
                <a:gd name="connsiteX12" fmla="*/ 2122213 w 4897224"/>
                <a:gd name="connsiteY12" fmla="*/ 0 h 6839779"/>
                <a:gd name="connsiteX13" fmla="*/ 2403164 w 4897224"/>
                <a:gd name="connsiteY13" fmla="*/ 145650 h 6839779"/>
                <a:gd name="connsiteX14" fmla="*/ 3469389 w 4897224"/>
                <a:gd name="connsiteY14" fmla="*/ 961133 h 6839779"/>
                <a:gd name="connsiteX15" fmla="*/ 3469389 w 4897224"/>
                <a:gd name="connsiteY15" fmla="*/ 1366000 h 6839779"/>
                <a:gd name="connsiteX16" fmla="*/ 3193343 w 4897224"/>
                <a:gd name="connsiteY16" fmla="*/ 1439612 h 6839779"/>
                <a:gd name="connsiteX17" fmla="*/ 3055321 w 4897224"/>
                <a:gd name="connsiteY17" fmla="*/ 1366000 h 6839779"/>
                <a:gd name="connsiteX18" fmla="*/ 1012585 w 4897224"/>
                <a:gd name="connsiteY18" fmla="*/ 215811 h 6839779"/>
                <a:gd name="connsiteX19" fmla="*/ 160295 w 4897224"/>
                <a:gd name="connsiteY19" fmla="*/ 97341 h 6839779"/>
                <a:gd name="connsiteX20" fmla="*/ 0 w 4897224"/>
                <a:gd name="connsiteY20" fmla="*/ 95559 h 683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97224" h="6839779">
                  <a:moveTo>
                    <a:pt x="4414556" y="2720491"/>
                  </a:moveTo>
                  <a:cubicBezTo>
                    <a:pt x="4529288" y="2727824"/>
                    <a:pt x="4631079" y="2803736"/>
                    <a:pt x="4665585" y="2921055"/>
                  </a:cubicBezTo>
                  <a:cubicBezTo>
                    <a:pt x="4941630" y="3776795"/>
                    <a:pt x="4969234" y="4687745"/>
                    <a:pt x="4757600" y="5561888"/>
                  </a:cubicBezTo>
                  <a:cubicBezTo>
                    <a:pt x="4659834" y="5958703"/>
                    <a:pt x="4515341" y="6341141"/>
                    <a:pt x="4326369" y="6700216"/>
                  </a:cubicBezTo>
                  <a:lnTo>
                    <a:pt x="4248434" y="6839779"/>
                  </a:lnTo>
                  <a:lnTo>
                    <a:pt x="3580781" y="6839779"/>
                  </a:lnTo>
                  <a:lnTo>
                    <a:pt x="3595352" y="6819170"/>
                  </a:lnTo>
                  <a:cubicBezTo>
                    <a:pt x="3877274" y="6398363"/>
                    <a:pt x="4075538" y="5941451"/>
                    <a:pt x="4196308" y="5442269"/>
                  </a:cubicBezTo>
                  <a:cubicBezTo>
                    <a:pt x="4389539" y="4669342"/>
                    <a:pt x="4352733" y="3859609"/>
                    <a:pt x="4113494" y="3105085"/>
                  </a:cubicBezTo>
                  <a:cubicBezTo>
                    <a:pt x="4058285" y="2948659"/>
                    <a:pt x="4141098" y="2783032"/>
                    <a:pt x="4297524" y="2737025"/>
                  </a:cubicBezTo>
                  <a:cubicBezTo>
                    <a:pt x="4336631" y="2723223"/>
                    <a:pt x="4376312" y="2718047"/>
                    <a:pt x="4414556" y="2720491"/>
                  </a:cubicBezTo>
                  <a:close/>
                  <a:moveTo>
                    <a:pt x="0" y="0"/>
                  </a:moveTo>
                  <a:lnTo>
                    <a:pt x="2122213" y="0"/>
                  </a:lnTo>
                  <a:lnTo>
                    <a:pt x="2403164" y="145650"/>
                  </a:lnTo>
                  <a:cubicBezTo>
                    <a:pt x="2793078" y="365336"/>
                    <a:pt x="3151937" y="639081"/>
                    <a:pt x="3469389" y="961133"/>
                  </a:cubicBezTo>
                  <a:cubicBezTo>
                    <a:pt x="3579806" y="1071551"/>
                    <a:pt x="3579806" y="1255582"/>
                    <a:pt x="3469389" y="1366000"/>
                  </a:cubicBezTo>
                  <a:cubicBezTo>
                    <a:pt x="3395776" y="1439612"/>
                    <a:pt x="3285359" y="1458015"/>
                    <a:pt x="3193343" y="1439612"/>
                  </a:cubicBezTo>
                  <a:cubicBezTo>
                    <a:pt x="3138135" y="1430410"/>
                    <a:pt x="3092127" y="1402806"/>
                    <a:pt x="3055321" y="1366000"/>
                  </a:cubicBezTo>
                  <a:cubicBezTo>
                    <a:pt x="2494029" y="795506"/>
                    <a:pt x="1785512" y="399841"/>
                    <a:pt x="1012585" y="215811"/>
                  </a:cubicBezTo>
                  <a:cubicBezTo>
                    <a:pt x="731939" y="146800"/>
                    <a:pt x="446692" y="107693"/>
                    <a:pt x="160295" y="97341"/>
                  </a:cubicBezTo>
                  <a:lnTo>
                    <a:pt x="0" y="95559"/>
                  </a:lnTo>
                  <a:close/>
                </a:path>
              </a:pathLst>
            </a:custGeom>
            <a:grpFill/>
            <a:ln w="9201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02716EB0-E820-4A66-9361-1E7B5A484C25}"/>
                </a:ext>
              </a:extLst>
            </p:cNvPr>
            <p:cNvSpPr/>
            <p:nvPr/>
          </p:nvSpPr>
          <p:spPr>
            <a:xfrm>
              <a:off x="3644216" y="1733876"/>
              <a:ext cx="588896" cy="588896"/>
            </a:xfrm>
            <a:custGeom>
              <a:avLst/>
              <a:gdLst>
                <a:gd name="connsiteX0" fmla="*/ 588896 w 588896"/>
                <a:gd name="connsiteY0" fmla="*/ 294448 h 588896"/>
                <a:gd name="connsiteX1" fmla="*/ 294448 w 588896"/>
                <a:gd name="connsiteY1" fmla="*/ 588897 h 588896"/>
                <a:gd name="connsiteX2" fmla="*/ 0 w 588896"/>
                <a:gd name="connsiteY2" fmla="*/ 294448 h 588896"/>
                <a:gd name="connsiteX3" fmla="*/ 294448 w 588896"/>
                <a:gd name="connsiteY3" fmla="*/ 0 h 588896"/>
                <a:gd name="connsiteX4" fmla="*/ 588896 w 588896"/>
                <a:gd name="connsiteY4" fmla="*/ 294448 h 588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96" h="588896">
                  <a:moveTo>
                    <a:pt x="588896" y="294448"/>
                  </a:moveTo>
                  <a:cubicBezTo>
                    <a:pt x="588896" y="457068"/>
                    <a:pt x="457068" y="588897"/>
                    <a:pt x="294448" y="588897"/>
                  </a:cubicBezTo>
                  <a:cubicBezTo>
                    <a:pt x="131829" y="588897"/>
                    <a:pt x="0" y="457068"/>
                    <a:pt x="0" y="294448"/>
                  </a:cubicBezTo>
                  <a:cubicBezTo>
                    <a:pt x="0" y="131829"/>
                    <a:pt x="131829" y="0"/>
                    <a:pt x="294448" y="0"/>
                  </a:cubicBezTo>
                  <a:cubicBezTo>
                    <a:pt x="457068" y="0"/>
                    <a:pt x="588896" y="131829"/>
                    <a:pt x="588896" y="294448"/>
                  </a:cubicBezTo>
                  <a:close/>
                </a:path>
              </a:pathLst>
            </a:custGeom>
            <a:grpFill/>
            <a:ln w="92015" cap="flat">
              <a:noFill/>
              <a:prstDash val="solid"/>
              <a:miter/>
            </a:ln>
          </p:spPr>
          <p:txBody>
            <a:bodyPr rtlCol="0" anchor="ctr"/>
            <a:lstStyle/>
            <a:p>
              <a:endParaRPr lang="en-US"/>
            </a:p>
          </p:txBody>
        </p:sp>
      </p:grpSp>
    </p:spTree>
    <p:extLst>
      <p:ext uri="{BB962C8B-B14F-4D97-AF65-F5344CB8AC3E}">
        <p14:creationId xmlns:p14="http://schemas.microsoft.com/office/powerpoint/2010/main" val="3302821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with Caption2">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A868D506-144D-444E-B80F-C0605791F231}"/>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15060" r="27452"/>
          <a:stretch/>
        </p:blipFill>
        <p:spPr>
          <a:xfrm flipH="1">
            <a:off x="0" y="0"/>
            <a:ext cx="2660685" cy="3115183"/>
          </a:xfrm>
          <a:prstGeom prst="rect">
            <a:avLst/>
          </a:prstGeom>
        </p:spPr>
      </p:pic>
      <p:sp>
        <p:nvSpPr>
          <p:cNvPr id="12" name="Rectangle 11">
            <a:extLst>
              <a:ext uri="{FF2B5EF4-FFF2-40B4-BE49-F238E27FC236}">
                <a16:creationId xmlns:a16="http://schemas.microsoft.com/office/drawing/2014/main" id="{0D19FF79-AC24-4D04-9E1C-65FE0267ECAC}"/>
              </a:ext>
            </a:extLst>
          </p:cNvPr>
          <p:cNvSpPr/>
          <p:nvPr userDrawn="1"/>
        </p:nvSpPr>
        <p:spPr>
          <a:xfrm>
            <a:off x="6096000" y="2394857"/>
            <a:ext cx="5410200" cy="35900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ED9A80-DEAB-4911-9C95-7173F1FD723F}"/>
              </a:ext>
            </a:extLst>
          </p:cNvPr>
          <p:cNvSpPr>
            <a:spLocks noGrp="1"/>
          </p:cNvSpPr>
          <p:nvPr>
            <p:ph type="title"/>
          </p:nvPr>
        </p:nvSpPr>
        <p:spPr>
          <a:xfrm>
            <a:off x="685800" y="1160463"/>
            <a:ext cx="4660108" cy="2254129"/>
          </a:xfrm>
        </p:spPr>
        <p:txBody>
          <a:bodyPr anchor="b">
            <a:normAutofit/>
          </a:bodyPr>
          <a:lstStyle>
            <a:lvl1pPr>
              <a:defRPr sz="4000"/>
            </a:lvl1pPr>
          </a:lstStyle>
          <a:p>
            <a:r>
              <a:rPr lang="en-US"/>
              <a:t>Click to edit Master title style</a:t>
            </a:r>
          </a:p>
        </p:txBody>
      </p:sp>
      <p:sp>
        <p:nvSpPr>
          <p:cNvPr id="14" name="Picture Placeholder 13">
            <a:extLst>
              <a:ext uri="{FF2B5EF4-FFF2-40B4-BE49-F238E27FC236}">
                <a16:creationId xmlns:a16="http://schemas.microsoft.com/office/drawing/2014/main" id="{ECB73672-DB66-46ED-A7E3-88892DDAD1CB}"/>
              </a:ext>
            </a:extLst>
          </p:cNvPr>
          <p:cNvSpPr>
            <a:spLocks noGrp="1"/>
          </p:cNvSpPr>
          <p:nvPr>
            <p:ph type="pic" idx="1" hasCustomPrompt="1"/>
          </p:nvPr>
        </p:nvSpPr>
        <p:spPr>
          <a:xfrm>
            <a:off x="6096000" y="-3663"/>
            <a:ext cx="5410200" cy="4299892"/>
          </a:xfrm>
          <a:custGeom>
            <a:avLst/>
            <a:gdLst>
              <a:gd name="connsiteX0" fmla="*/ 0 w 5410200"/>
              <a:gd name="connsiteY0" fmla="*/ 0 h 4299892"/>
              <a:gd name="connsiteX1" fmla="*/ 5410200 w 5410200"/>
              <a:gd name="connsiteY1" fmla="*/ 0 h 4299892"/>
              <a:gd name="connsiteX2" fmla="*/ 5410200 w 5410200"/>
              <a:gd name="connsiteY2" fmla="*/ 3426598 h 4299892"/>
              <a:gd name="connsiteX3" fmla="*/ 4536906 w 5410200"/>
              <a:gd name="connsiteY3" fmla="*/ 4299892 h 4299892"/>
              <a:gd name="connsiteX4" fmla="*/ 873294 w 5410200"/>
              <a:gd name="connsiteY4" fmla="*/ 4299892 h 4299892"/>
              <a:gd name="connsiteX5" fmla="*/ 0 w 5410200"/>
              <a:gd name="connsiteY5" fmla="*/ 3426598 h 429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200" h="4299892">
                <a:moveTo>
                  <a:pt x="0" y="0"/>
                </a:moveTo>
                <a:lnTo>
                  <a:pt x="5410200" y="0"/>
                </a:lnTo>
                <a:lnTo>
                  <a:pt x="5410200" y="3426598"/>
                </a:lnTo>
                <a:cubicBezTo>
                  <a:pt x="5410200" y="3908905"/>
                  <a:pt x="5019213" y="4299892"/>
                  <a:pt x="4536906" y="4299892"/>
                </a:cubicBezTo>
                <a:lnTo>
                  <a:pt x="873294" y="4299892"/>
                </a:lnTo>
                <a:cubicBezTo>
                  <a:pt x="390987" y="4299892"/>
                  <a:pt x="0" y="3908905"/>
                  <a:pt x="0" y="3426598"/>
                </a:cubicBezTo>
                <a:close/>
              </a:path>
            </a:pathLst>
          </a:custGeom>
          <a:solidFill>
            <a:schemeClr val="accent2"/>
          </a:solidFill>
        </p:spPr>
        <p:txBody>
          <a:bodyPr wrap="square" bIns="900000" anchor="ctr" anchorCtr="0">
            <a:noAutofit/>
          </a:bodyPr>
          <a:lstStyle>
            <a:lvl1pPr marL="0" indent="0" algn="ctr">
              <a:buNone/>
              <a:defRPr sz="16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on the computer icon to insert image</a:t>
            </a:r>
            <a:endParaRPr lang="en-US"/>
          </a:p>
        </p:txBody>
      </p:sp>
      <p:sp>
        <p:nvSpPr>
          <p:cNvPr id="4" name="Text Placeholder 3">
            <a:extLst>
              <a:ext uri="{FF2B5EF4-FFF2-40B4-BE49-F238E27FC236}">
                <a16:creationId xmlns:a16="http://schemas.microsoft.com/office/drawing/2014/main" id="{7A6DFE7F-446C-463A-A7C7-A765259CBDB8}"/>
              </a:ext>
            </a:extLst>
          </p:cNvPr>
          <p:cNvSpPr>
            <a:spLocks noGrp="1"/>
          </p:cNvSpPr>
          <p:nvPr>
            <p:ph type="body" sz="half" idx="2"/>
          </p:nvPr>
        </p:nvSpPr>
        <p:spPr>
          <a:xfrm>
            <a:off x="1209433" y="3470583"/>
            <a:ext cx="4136475" cy="2514291"/>
          </a:xfrm>
        </p:spPr>
        <p:txBody>
          <a:bodyPr>
            <a:normAutofit/>
          </a:bodyPr>
          <a:lstStyle>
            <a:lvl1pPr marL="0" indent="0">
              <a:lnSpc>
                <a:spcPct val="100000"/>
              </a:lnSpc>
              <a:spcBef>
                <a:spcPts val="0"/>
              </a:spcBef>
              <a:spcAft>
                <a:spcPts val="1800"/>
              </a:spcAft>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877615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3640A-DE35-4C60-917E-CBA01EC116D8}"/>
              </a:ext>
            </a:extLst>
          </p:cNvPr>
          <p:cNvSpPr>
            <a:spLocks noGrp="1"/>
          </p:cNvSpPr>
          <p:nvPr>
            <p:ph type="title"/>
          </p:nvPr>
        </p:nvSpPr>
        <p:spPr>
          <a:xfrm>
            <a:off x="685800" y="179448"/>
            <a:ext cx="10820400" cy="80162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134B09AC-8C0A-41A6-81FB-ED821D7F19D0}"/>
              </a:ext>
            </a:extLst>
          </p:cNvPr>
          <p:cNvSpPr>
            <a:spLocks noGrp="1"/>
          </p:cNvSpPr>
          <p:nvPr>
            <p:ph idx="1"/>
          </p:nvPr>
        </p:nvSpPr>
        <p:spPr>
          <a:xfrm>
            <a:off x="685800" y="1173164"/>
            <a:ext cx="10820400" cy="48253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94318496-8999-4D4B-9225-DC8664EA43AB}"/>
              </a:ext>
            </a:extLst>
          </p:cNvPr>
          <p:cNvSpPr>
            <a:spLocks noGrp="1"/>
          </p:cNvSpPr>
          <p:nvPr>
            <p:ph type="dt" sz="half" idx="10"/>
          </p:nvPr>
        </p:nvSpPr>
        <p:spPr/>
        <p:txBody>
          <a:bodyPr/>
          <a:lstStyle/>
          <a:p>
            <a:endParaRPr lang="en-US"/>
          </a:p>
        </p:txBody>
      </p:sp>
      <p:sp>
        <p:nvSpPr>
          <p:cNvPr id="12" name="Slide Number Placeholder 11">
            <a:extLst>
              <a:ext uri="{FF2B5EF4-FFF2-40B4-BE49-F238E27FC236}">
                <a16:creationId xmlns:a16="http://schemas.microsoft.com/office/drawing/2014/main" id="{4BE3A699-0005-4443-965A-F2636C9EE701}"/>
              </a:ext>
            </a:extLst>
          </p:cNvPr>
          <p:cNvSpPr>
            <a:spLocks noGrp="1"/>
          </p:cNvSpPr>
          <p:nvPr>
            <p:ph type="sldNum" sz="quarter" idx="12"/>
          </p:nvPr>
        </p:nvSpPr>
        <p:spPr/>
        <p:txBody>
          <a:bodyPr/>
          <a:lstStyle/>
          <a:p>
            <a:fld id="{9BE895FD-3AE7-4BFE-B7CA-1D4CA5F3790D}" type="slidenum">
              <a:rPr lang="en-US" smtClean="0"/>
              <a:pPr/>
              <a:t>‹#›</a:t>
            </a:fld>
            <a:endParaRPr lang="en-US"/>
          </a:p>
        </p:txBody>
      </p:sp>
      <p:sp>
        <p:nvSpPr>
          <p:cNvPr id="5" name="Text Placeholder 4">
            <a:extLst>
              <a:ext uri="{FF2B5EF4-FFF2-40B4-BE49-F238E27FC236}">
                <a16:creationId xmlns:a16="http://schemas.microsoft.com/office/drawing/2014/main" id="{786A897F-9647-4501-835F-C5367C485EF2}"/>
              </a:ext>
            </a:extLst>
          </p:cNvPr>
          <p:cNvSpPr>
            <a:spLocks noGrp="1"/>
          </p:cNvSpPr>
          <p:nvPr>
            <p:ph type="body" sz="quarter" idx="13" hasCustomPrompt="1"/>
          </p:nvPr>
        </p:nvSpPr>
        <p:spPr>
          <a:xfrm>
            <a:off x="5665304" y="6329851"/>
            <a:ext cx="1530627" cy="365125"/>
          </a:xfrm>
        </p:spPr>
        <p:txBody>
          <a:bodyPr lIns="72000" rIns="0" anchor="ctr" anchorCtr="0">
            <a:noAutofit/>
          </a:bodyPr>
          <a:lstStyle>
            <a:lvl1pPr marL="0" indent="0" algn="r">
              <a:buNone/>
              <a:defRPr sz="900" cap="all" baseline="0">
                <a:solidFill>
                  <a:schemeClr val="accent4"/>
                </a:solidFill>
              </a:defRPr>
            </a:lvl1pPr>
          </a:lstStyle>
          <a:p>
            <a:pPr lvl="0"/>
            <a:r>
              <a:rPr lang="en-US"/>
              <a:t>DATA CLASSIFICATION</a:t>
            </a:r>
          </a:p>
        </p:txBody>
      </p:sp>
    </p:spTree>
    <p:extLst>
      <p:ext uri="{BB962C8B-B14F-4D97-AF65-F5344CB8AC3E}">
        <p14:creationId xmlns:p14="http://schemas.microsoft.com/office/powerpoint/2010/main" val="3737962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Section Header_1">
    <p:bg>
      <p:bgPr>
        <a:solidFill>
          <a:schemeClr val="accent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0FDC53-D1F9-4455-89F6-52CFA4D34417}"/>
              </a:ext>
            </a:extLst>
          </p:cNvPr>
          <p:cNvSpPr/>
          <p:nvPr userDrawn="1"/>
        </p:nvSpPr>
        <p:spPr>
          <a:xfrm>
            <a:off x="0" y="5984875"/>
            <a:ext cx="12192000" cy="873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E167DD9A-58BD-49E5-BD35-EBA190D9E7C7}"/>
              </a:ext>
            </a:extLst>
          </p:cNvPr>
          <p:cNvGrpSpPr/>
          <p:nvPr userDrawn="1"/>
        </p:nvGrpSpPr>
        <p:grpSpPr>
          <a:xfrm>
            <a:off x="-523097" y="-3260526"/>
            <a:ext cx="13033385" cy="13121417"/>
            <a:chOff x="-523097" y="-3260526"/>
            <a:chExt cx="13033385" cy="13121417"/>
          </a:xfrm>
          <a:solidFill>
            <a:schemeClr val="bg1">
              <a:alpha val="14000"/>
            </a:schemeClr>
          </a:solidFill>
        </p:grpSpPr>
        <p:grpSp>
          <p:nvGrpSpPr>
            <p:cNvPr id="8" name="Graphic 7">
              <a:extLst>
                <a:ext uri="{FF2B5EF4-FFF2-40B4-BE49-F238E27FC236}">
                  <a16:creationId xmlns:a16="http://schemas.microsoft.com/office/drawing/2014/main" id="{9C6DB758-870D-4100-81C7-FE3BBA0BE857}"/>
                </a:ext>
              </a:extLst>
            </p:cNvPr>
            <p:cNvGrpSpPr/>
            <p:nvPr/>
          </p:nvGrpSpPr>
          <p:grpSpPr>
            <a:xfrm>
              <a:off x="3204671" y="489063"/>
              <a:ext cx="5590084" cy="5630173"/>
              <a:chOff x="3204671" y="489063"/>
              <a:chExt cx="5590084" cy="5630173"/>
            </a:xfrm>
            <a:grpFill/>
          </p:grpSpPr>
          <p:sp>
            <p:nvSpPr>
              <p:cNvPr id="21" name="Freeform: Shape 20">
                <a:extLst>
                  <a:ext uri="{FF2B5EF4-FFF2-40B4-BE49-F238E27FC236}">
                    <a16:creationId xmlns:a16="http://schemas.microsoft.com/office/drawing/2014/main" id="{93927356-AC13-4AE7-99DB-95775DF86597}"/>
                  </a:ext>
                </a:extLst>
              </p:cNvPr>
              <p:cNvSpPr/>
              <p:nvPr/>
            </p:nvSpPr>
            <p:spPr>
              <a:xfrm>
                <a:off x="3204671" y="489063"/>
                <a:ext cx="5626196" cy="5628991"/>
              </a:xfrm>
              <a:custGeom>
                <a:avLst/>
                <a:gdLst>
                  <a:gd name="connsiteX0" fmla="*/ 5111425 w 5626196"/>
                  <a:gd name="connsiteY0" fmla="*/ 1158402 h 5628991"/>
                  <a:gd name="connsiteX1" fmla="*/ 4569193 w 5626196"/>
                  <a:gd name="connsiteY1" fmla="*/ 1072138 h 5628991"/>
                  <a:gd name="connsiteX2" fmla="*/ 4482928 w 5626196"/>
                  <a:gd name="connsiteY2" fmla="*/ 1614369 h 5628991"/>
                  <a:gd name="connsiteX3" fmla="*/ 4766368 w 5626196"/>
                  <a:gd name="connsiteY3" fmla="*/ 2168923 h 5628991"/>
                  <a:gd name="connsiteX4" fmla="*/ 3484728 w 5626196"/>
                  <a:gd name="connsiteY4" fmla="*/ 4756842 h 5628991"/>
                  <a:gd name="connsiteX5" fmla="*/ 896800 w 5626196"/>
                  <a:gd name="connsiteY5" fmla="*/ 3475205 h 5628991"/>
                  <a:gd name="connsiteX6" fmla="*/ 2178441 w 5626196"/>
                  <a:gd name="connsiteY6" fmla="*/ 887286 h 5628991"/>
                  <a:gd name="connsiteX7" fmla="*/ 2449556 w 5626196"/>
                  <a:gd name="connsiteY7" fmla="*/ 813346 h 5628991"/>
                  <a:gd name="connsiteX8" fmla="*/ 2449556 w 5626196"/>
                  <a:gd name="connsiteY8" fmla="*/ 813346 h 5628991"/>
                  <a:gd name="connsiteX9" fmla="*/ 2782290 w 5626196"/>
                  <a:gd name="connsiteY9" fmla="*/ 776376 h 5628991"/>
                  <a:gd name="connsiteX10" fmla="*/ 2893201 w 5626196"/>
                  <a:gd name="connsiteY10" fmla="*/ 751729 h 5628991"/>
                  <a:gd name="connsiteX11" fmla="*/ 3151994 w 5626196"/>
                  <a:gd name="connsiteY11" fmla="*/ 382026 h 5628991"/>
                  <a:gd name="connsiteX12" fmla="*/ 2757643 w 5626196"/>
                  <a:gd name="connsiteY12" fmla="*/ 0 h 5628991"/>
                  <a:gd name="connsiteX13" fmla="*/ 2301675 w 5626196"/>
                  <a:gd name="connsiteY13" fmla="*/ 49294 h 5628991"/>
                  <a:gd name="connsiteX14" fmla="*/ 2301675 w 5626196"/>
                  <a:gd name="connsiteY14" fmla="*/ 49294 h 5628991"/>
                  <a:gd name="connsiteX15" fmla="*/ 1919647 w 5626196"/>
                  <a:gd name="connsiteY15" fmla="*/ 147881 h 5628991"/>
                  <a:gd name="connsiteX16" fmla="*/ 292950 w 5626196"/>
                  <a:gd name="connsiteY16" fmla="*/ 1565075 h 5628991"/>
                  <a:gd name="connsiteX17" fmla="*/ 145069 w 5626196"/>
                  <a:gd name="connsiteY17" fmla="*/ 3709351 h 5628991"/>
                  <a:gd name="connsiteX18" fmla="*/ 1562267 w 5626196"/>
                  <a:gd name="connsiteY18" fmla="*/ 5336042 h 5628991"/>
                  <a:gd name="connsiteX19" fmla="*/ 3706550 w 5626196"/>
                  <a:gd name="connsiteY19" fmla="*/ 5483924 h 5628991"/>
                  <a:gd name="connsiteX20" fmla="*/ 5333247 w 5626196"/>
                  <a:gd name="connsiteY20" fmla="*/ 4066730 h 5628991"/>
                  <a:gd name="connsiteX21" fmla="*/ 5481128 w 5626196"/>
                  <a:gd name="connsiteY21" fmla="*/ 1922454 h 5628991"/>
                  <a:gd name="connsiteX22" fmla="*/ 5111425 w 5626196"/>
                  <a:gd name="connsiteY22" fmla="*/ 1158402 h 562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26196" h="5628991">
                    <a:moveTo>
                      <a:pt x="5111425" y="1158402"/>
                    </a:moveTo>
                    <a:cubicBezTo>
                      <a:pt x="4988190" y="985874"/>
                      <a:pt x="4741721" y="948904"/>
                      <a:pt x="4569193" y="1072138"/>
                    </a:cubicBezTo>
                    <a:cubicBezTo>
                      <a:pt x="4396664" y="1195372"/>
                      <a:pt x="4359693" y="1441841"/>
                      <a:pt x="4482928" y="1614369"/>
                    </a:cubicBezTo>
                    <a:cubicBezTo>
                      <a:pt x="4606163" y="1786897"/>
                      <a:pt x="4704751" y="1971748"/>
                      <a:pt x="4766368" y="2168923"/>
                    </a:cubicBezTo>
                    <a:cubicBezTo>
                      <a:pt x="5123749" y="3241061"/>
                      <a:pt x="4544545" y="4399462"/>
                      <a:pt x="3484728" y="4756842"/>
                    </a:cubicBezTo>
                    <a:cubicBezTo>
                      <a:pt x="2412586" y="5114221"/>
                      <a:pt x="1254181" y="4535020"/>
                      <a:pt x="896800" y="3475205"/>
                    </a:cubicBezTo>
                    <a:cubicBezTo>
                      <a:pt x="539419" y="2415391"/>
                      <a:pt x="1118622" y="1244666"/>
                      <a:pt x="2178441" y="887286"/>
                    </a:cubicBezTo>
                    <a:cubicBezTo>
                      <a:pt x="2264704" y="862640"/>
                      <a:pt x="2363292" y="837993"/>
                      <a:pt x="2449556" y="813346"/>
                    </a:cubicBezTo>
                    <a:cubicBezTo>
                      <a:pt x="2449556" y="813346"/>
                      <a:pt x="2449556" y="813346"/>
                      <a:pt x="2449556" y="813346"/>
                    </a:cubicBezTo>
                    <a:cubicBezTo>
                      <a:pt x="2560468" y="788699"/>
                      <a:pt x="2671379" y="776376"/>
                      <a:pt x="2782290" y="776376"/>
                    </a:cubicBezTo>
                    <a:cubicBezTo>
                      <a:pt x="2819260" y="776376"/>
                      <a:pt x="2856231" y="764052"/>
                      <a:pt x="2893201" y="751729"/>
                    </a:cubicBezTo>
                    <a:cubicBezTo>
                      <a:pt x="3053406" y="702435"/>
                      <a:pt x="3164318" y="554554"/>
                      <a:pt x="3151994" y="382026"/>
                    </a:cubicBezTo>
                    <a:cubicBezTo>
                      <a:pt x="3151994" y="172528"/>
                      <a:pt x="2967142" y="0"/>
                      <a:pt x="2757643" y="0"/>
                    </a:cubicBezTo>
                    <a:cubicBezTo>
                      <a:pt x="2609762" y="0"/>
                      <a:pt x="2449556" y="24647"/>
                      <a:pt x="2301675" y="49294"/>
                    </a:cubicBezTo>
                    <a:cubicBezTo>
                      <a:pt x="2301675" y="49294"/>
                      <a:pt x="2301675" y="49294"/>
                      <a:pt x="2301675" y="49294"/>
                    </a:cubicBezTo>
                    <a:cubicBezTo>
                      <a:pt x="2178441" y="73941"/>
                      <a:pt x="2042882" y="110911"/>
                      <a:pt x="1919647" y="147881"/>
                    </a:cubicBezTo>
                    <a:cubicBezTo>
                      <a:pt x="1204887" y="382026"/>
                      <a:pt x="625684" y="887286"/>
                      <a:pt x="292950" y="1565075"/>
                    </a:cubicBezTo>
                    <a:cubicBezTo>
                      <a:pt x="-39783" y="2242863"/>
                      <a:pt x="-89077" y="3006915"/>
                      <a:pt x="145069" y="3709351"/>
                    </a:cubicBezTo>
                    <a:cubicBezTo>
                      <a:pt x="379214" y="4424110"/>
                      <a:pt x="884477" y="5003310"/>
                      <a:pt x="1562267" y="5336042"/>
                    </a:cubicBezTo>
                    <a:cubicBezTo>
                      <a:pt x="2240058" y="5668775"/>
                      <a:pt x="3004112" y="5718069"/>
                      <a:pt x="3706550" y="5483924"/>
                    </a:cubicBezTo>
                    <a:cubicBezTo>
                      <a:pt x="4421311" y="5249779"/>
                      <a:pt x="5000514" y="4744519"/>
                      <a:pt x="5333247" y="4066730"/>
                    </a:cubicBezTo>
                    <a:cubicBezTo>
                      <a:pt x="5665980" y="3388942"/>
                      <a:pt x="5715274" y="2624890"/>
                      <a:pt x="5481128" y="1922454"/>
                    </a:cubicBezTo>
                    <a:cubicBezTo>
                      <a:pt x="5407188" y="1639016"/>
                      <a:pt x="5283953" y="1380223"/>
                      <a:pt x="5111425" y="1158402"/>
                    </a:cubicBezTo>
                    <a:close/>
                  </a:path>
                </a:pathLst>
              </a:custGeom>
              <a:grpFill/>
              <a:ln w="12400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94F29950-B1BB-48A6-8313-EF9516D4D4F0}"/>
                  </a:ext>
                </a:extLst>
              </p:cNvPr>
              <p:cNvSpPr/>
              <p:nvPr/>
            </p:nvSpPr>
            <p:spPr>
              <a:xfrm>
                <a:off x="6726368" y="735532"/>
                <a:ext cx="788701" cy="788699"/>
              </a:xfrm>
              <a:custGeom>
                <a:avLst/>
                <a:gdLst>
                  <a:gd name="connsiteX0" fmla="*/ 788701 w 788701"/>
                  <a:gd name="connsiteY0" fmla="*/ 394349 h 788699"/>
                  <a:gd name="connsiteX1" fmla="*/ 394350 w 788701"/>
                  <a:gd name="connsiteY1" fmla="*/ 788699 h 788699"/>
                  <a:gd name="connsiteX2" fmla="*/ -1 w 788701"/>
                  <a:gd name="connsiteY2" fmla="*/ 394349 h 788699"/>
                  <a:gd name="connsiteX3" fmla="*/ 394350 w 788701"/>
                  <a:gd name="connsiteY3" fmla="*/ 0 h 788699"/>
                  <a:gd name="connsiteX4" fmla="*/ 788701 w 788701"/>
                  <a:gd name="connsiteY4" fmla="*/ 394349 h 78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701" h="788699">
                    <a:moveTo>
                      <a:pt x="788701" y="394349"/>
                    </a:moveTo>
                    <a:cubicBezTo>
                      <a:pt x="788701" y="612143"/>
                      <a:pt x="612144" y="788699"/>
                      <a:pt x="394350" y="788699"/>
                    </a:cubicBezTo>
                    <a:cubicBezTo>
                      <a:pt x="176556" y="788699"/>
                      <a:pt x="-1" y="612143"/>
                      <a:pt x="-1" y="394349"/>
                    </a:cubicBezTo>
                    <a:cubicBezTo>
                      <a:pt x="-1" y="176556"/>
                      <a:pt x="176556" y="0"/>
                      <a:pt x="394350" y="0"/>
                    </a:cubicBezTo>
                    <a:cubicBezTo>
                      <a:pt x="612144" y="0"/>
                      <a:pt x="788701" y="176556"/>
                      <a:pt x="788701" y="394349"/>
                    </a:cubicBezTo>
                    <a:close/>
                  </a:path>
                </a:pathLst>
              </a:custGeom>
              <a:grpFill/>
              <a:ln w="124005" cap="flat">
                <a:noFill/>
                <a:prstDash val="solid"/>
                <a:miter/>
              </a:ln>
            </p:spPr>
            <p:txBody>
              <a:bodyPr rtlCol="0" anchor="ctr"/>
              <a:lstStyle/>
              <a:p>
                <a:endParaRPr lang="en-US"/>
              </a:p>
            </p:txBody>
          </p:sp>
        </p:grpSp>
        <p:grpSp>
          <p:nvGrpSpPr>
            <p:cNvPr id="9" name="Graphic 7">
              <a:extLst>
                <a:ext uri="{FF2B5EF4-FFF2-40B4-BE49-F238E27FC236}">
                  <a16:creationId xmlns:a16="http://schemas.microsoft.com/office/drawing/2014/main" id="{05464EA4-2727-4EC8-ABF1-3930F057A48C}"/>
                </a:ext>
              </a:extLst>
            </p:cNvPr>
            <p:cNvGrpSpPr/>
            <p:nvPr/>
          </p:nvGrpSpPr>
          <p:grpSpPr>
            <a:xfrm>
              <a:off x="1998078" y="-739358"/>
              <a:ext cx="8043200" cy="8115000"/>
              <a:chOff x="1998078" y="-739358"/>
              <a:chExt cx="8043200" cy="8115000"/>
            </a:xfrm>
            <a:grpFill/>
          </p:grpSpPr>
          <p:sp>
            <p:nvSpPr>
              <p:cNvPr id="19" name="Freeform: Shape 18">
                <a:extLst>
                  <a:ext uri="{FF2B5EF4-FFF2-40B4-BE49-F238E27FC236}">
                    <a16:creationId xmlns:a16="http://schemas.microsoft.com/office/drawing/2014/main" id="{24572307-DEB4-4714-A97C-5C2E99D1CF74}"/>
                  </a:ext>
                </a:extLst>
              </p:cNvPr>
              <p:cNvSpPr/>
              <p:nvPr/>
            </p:nvSpPr>
            <p:spPr>
              <a:xfrm>
                <a:off x="1998078" y="-739358"/>
                <a:ext cx="8095160" cy="8113296"/>
              </a:xfrm>
              <a:custGeom>
                <a:avLst/>
                <a:gdLst>
                  <a:gd name="connsiteX0" fmla="*/ 8080273 w 8095160"/>
                  <a:gd name="connsiteY0" fmla="*/ 3680784 h 8113296"/>
                  <a:gd name="connsiteX1" fmla="*/ 7661275 w 8095160"/>
                  <a:gd name="connsiteY1" fmla="*/ 3335728 h 8113296"/>
                  <a:gd name="connsiteX2" fmla="*/ 7316218 w 8095160"/>
                  <a:gd name="connsiteY2" fmla="*/ 3754725 h 8113296"/>
                  <a:gd name="connsiteX3" fmla="*/ 7131366 w 8095160"/>
                  <a:gd name="connsiteY3" fmla="*/ 5159595 h 8113296"/>
                  <a:gd name="connsiteX4" fmla="*/ 5443051 w 8095160"/>
                  <a:gd name="connsiteY4" fmla="*/ 7008109 h 8113296"/>
                  <a:gd name="connsiteX5" fmla="*/ 2929065 w 8095160"/>
                  <a:gd name="connsiteY5" fmla="*/ 7119019 h 8113296"/>
                  <a:gd name="connsiteX6" fmla="*/ 1080545 w 8095160"/>
                  <a:gd name="connsiteY6" fmla="*/ 5430710 h 8113296"/>
                  <a:gd name="connsiteX7" fmla="*/ 969634 w 8095160"/>
                  <a:gd name="connsiteY7" fmla="*/ 2916731 h 8113296"/>
                  <a:gd name="connsiteX8" fmla="*/ 2657948 w 8095160"/>
                  <a:gd name="connsiteY8" fmla="*/ 1068218 h 8113296"/>
                  <a:gd name="connsiteX9" fmla="*/ 5171935 w 8095160"/>
                  <a:gd name="connsiteY9" fmla="*/ 957307 h 8113296"/>
                  <a:gd name="connsiteX10" fmla="*/ 6354988 w 8095160"/>
                  <a:gd name="connsiteY10" fmla="*/ 1709036 h 8113296"/>
                  <a:gd name="connsiteX11" fmla="*/ 6490546 w 8095160"/>
                  <a:gd name="connsiteY11" fmla="*/ 1795300 h 8113296"/>
                  <a:gd name="connsiteX12" fmla="*/ 6897220 w 8095160"/>
                  <a:gd name="connsiteY12" fmla="*/ 1709036 h 8113296"/>
                  <a:gd name="connsiteX13" fmla="*/ 6897220 w 8095160"/>
                  <a:gd name="connsiteY13" fmla="*/ 1166805 h 8113296"/>
                  <a:gd name="connsiteX14" fmla="*/ 5430728 w 8095160"/>
                  <a:gd name="connsiteY14" fmla="*/ 242548 h 8113296"/>
                  <a:gd name="connsiteX15" fmla="*/ 3841001 w 8095160"/>
                  <a:gd name="connsiteY15" fmla="*/ 8403 h 8113296"/>
                  <a:gd name="connsiteX16" fmla="*/ 2337538 w 8095160"/>
                  <a:gd name="connsiteY16" fmla="*/ 390430 h 8113296"/>
                  <a:gd name="connsiteX17" fmla="*/ 1080545 w 8095160"/>
                  <a:gd name="connsiteY17" fmla="*/ 1302363 h 8113296"/>
                  <a:gd name="connsiteX18" fmla="*/ 242549 w 8095160"/>
                  <a:gd name="connsiteY18" fmla="*/ 2682587 h 8113296"/>
                  <a:gd name="connsiteX19" fmla="*/ 8403 w 8095160"/>
                  <a:gd name="connsiteY19" fmla="*/ 4272308 h 8113296"/>
                  <a:gd name="connsiteX20" fmla="*/ 390431 w 8095160"/>
                  <a:gd name="connsiteY20" fmla="*/ 5775766 h 8113296"/>
                  <a:gd name="connsiteX21" fmla="*/ 1302367 w 8095160"/>
                  <a:gd name="connsiteY21" fmla="*/ 7032755 h 8113296"/>
                  <a:gd name="connsiteX22" fmla="*/ 2682595 w 8095160"/>
                  <a:gd name="connsiteY22" fmla="*/ 7870748 h 8113296"/>
                  <a:gd name="connsiteX23" fmla="*/ 4272322 w 8095160"/>
                  <a:gd name="connsiteY23" fmla="*/ 8104893 h 8113296"/>
                  <a:gd name="connsiteX24" fmla="*/ 5775785 w 8095160"/>
                  <a:gd name="connsiteY24" fmla="*/ 7722867 h 8113296"/>
                  <a:gd name="connsiteX25" fmla="*/ 7032778 w 8095160"/>
                  <a:gd name="connsiteY25" fmla="*/ 6810933 h 8113296"/>
                  <a:gd name="connsiteX26" fmla="*/ 7870774 w 8095160"/>
                  <a:gd name="connsiteY26" fmla="*/ 5430710 h 8113296"/>
                  <a:gd name="connsiteX27" fmla="*/ 8080273 w 8095160"/>
                  <a:gd name="connsiteY27" fmla="*/ 3680784 h 8113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095160" h="8113296">
                    <a:moveTo>
                      <a:pt x="8080273" y="3680784"/>
                    </a:moveTo>
                    <a:cubicBezTo>
                      <a:pt x="8055626" y="3471285"/>
                      <a:pt x="7870774" y="3311081"/>
                      <a:pt x="7661275" y="3335728"/>
                    </a:cubicBezTo>
                    <a:cubicBezTo>
                      <a:pt x="7451776" y="3360375"/>
                      <a:pt x="7291571" y="3545226"/>
                      <a:pt x="7316218" y="3754725"/>
                    </a:cubicBezTo>
                    <a:cubicBezTo>
                      <a:pt x="7353188" y="4235338"/>
                      <a:pt x="7291571" y="4703628"/>
                      <a:pt x="7131366" y="5159595"/>
                    </a:cubicBezTo>
                    <a:cubicBezTo>
                      <a:pt x="6835603" y="5985264"/>
                      <a:pt x="6231753" y="6638406"/>
                      <a:pt x="5443051" y="7008109"/>
                    </a:cubicBezTo>
                    <a:cubicBezTo>
                      <a:pt x="4654350" y="7377811"/>
                      <a:pt x="3754737" y="7414781"/>
                      <a:pt x="2929065" y="7119019"/>
                    </a:cubicBezTo>
                    <a:cubicBezTo>
                      <a:pt x="2103392" y="6823257"/>
                      <a:pt x="1450249" y="6219409"/>
                      <a:pt x="1080545" y="5430710"/>
                    </a:cubicBezTo>
                    <a:cubicBezTo>
                      <a:pt x="710841" y="4642011"/>
                      <a:pt x="673870" y="3742401"/>
                      <a:pt x="969634" y="2916731"/>
                    </a:cubicBezTo>
                    <a:cubicBezTo>
                      <a:pt x="1265397" y="2091062"/>
                      <a:pt x="1869246" y="1437920"/>
                      <a:pt x="2657948" y="1068218"/>
                    </a:cubicBezTo>
                    <a:cubicBezTo>
                      <a:pt x="3446650" y="698515"/>
                      <a:pt x="4346263" y="661545"/>
                      <a:pt x="5171935" y="957307"/>
                    </a:cubicBezTo>
                    <a:cubicBezTo>
                      <a:pt x="5627903" y="1117512"/>
                      <a:pt x="6022254" y="1376304"/>
                      <a:pt x="6354988" y="1709036"/>
                    </a:cubicBezTo>
                    <a:cubicBezTo>
                      <a:pt x="6391958" y="1746006"/>
                      <a:pt x="6441252" y="1782977"/>
                      <a:pt x="6490546" y="1795300"/>
                    </a:cubicBezTo>
                    <a:cubicBezTo>
                      <a:pt x="6626103" y="1844594"/>
                      <a:pt x="6786309" y="1819947"/>
                      <a:pt x="6897220" y="1709036"/>
                    </a:cubicBezTo>
                    <a:cubicBezTo>
                      <a:pt x="7045101" y="1561155"/>
                      <a:pt x="7045101" y="1314686"/>
                      <a:pt x="6897220" y="1166805"/>
                    </a:cubicBezTo>
                    <a:cubicBezTo>
                      <a:pt x="6478222" y="747809"/>
                      <a:pt x="5985284" y="439723"/>
                      <a:pt x="5430728" y="242548"/>
                    </a:cubicBezTo>
                    <a:cubicBezTo>
                      <a:pt x="4913142" y="57697"/>
                      <a:pt x="4383233" y="-28567"/>
                      <a:pt x="3841001" y="8403"/>
                    </a:cubicBezTo>
                    <a:cubicBezTo>
                      <a:pt x="3323416" y="33050"/>
                      <a:pt x="2805830" y="168608"/>
                      <a:pt x="2337538" y="390430"/>
                    </a:cubicBezTo>
                    <a:cubicBezTo>
                      <a:pt x="1856923" y="612251"/>
                      <a:pt x="1437925" y="920337"/>
                      <a:pt x="1080545" y="1302363"/>
                    </a:cubicBezTo>
                    <a:cubicBezTo>
                      <a:pt x="710841" y="1696713"/>
                      <a:pt x="427401" y="2165003"/>
                      <a:pt x="242549" y="2682587"/>
                    </a:cubicBezTo>
                    <a:cubicBezTo>
                      <a:pt x="57697" y="3200170"/>
                      <a:pt x="-28567" y="3730078"/>
                      <a:pt x="8403" y="4272308"/>
                    </a:cubicBezTo>
                    <a:cubicBezTo>
                      <a:pt x="33050" y="4789892"/>
                      <a:pt x="168608" y="5307476"/>
                      <a:pt x="390431" y="5775766"/>
                    </a:cubicBezTo>
                    <a:cubicBezTo>
                      <a:pt x="612253" y="6256379"/>
                      <a:pt x="920340" y="6675376"/>
                      <a:pt x="1302367" y="7032755"/>
                    </a:cubicBezTo>
                    <a:cubicBezTo>
                      <a:pt x="1696718" y="7402458"/>
                      <a:pt x="2165010" y="7685897"/>
                      <a:pt x="2682595" y="7870748"/>
                    </a:cubicBezTo>
                    <a:cubicBezTo>
                      <a:pt x="3200181" y="8055600"/>
                      <a:pt x="3730090" y="8141863"/>
                      <a:pt x="4272322" y="8104893"/>
                    </a:cubicBezTo>
                    <a:cubicBezTo>
                      <a:pt x="4789908" y="8080246"/>
                      <a:pt x="5307493" y="7944689"/>
                      <a:pt x="5775785" y="7722867"/>
                    </a:cubicBezTo>
                    <a:cubicBezTo>
                      <a:pt x="6256400" y="7501046"/>
                      <a:pt x="6675398" y="7192960"/>
                      <a:pt x="7032778" y="6810933"/>
                    </a:cubicBezTo>
                    <a:cubicBezTo>
                      <a:pt x="7402482" y="6416584"/>
                      <a:pt x="7685922" y="5948294"/>
                      <a:pt x="7870774" y="5430710"/>
                    </a:cubicBezTo>
                    <a:cubicBezTo>
                      <a:pt x="8055626" y="4863833"/>
                      <a:pt x="8129567" y="4272308"/>
                      <a:pt x="8080273" y="3680784"/>
                    </a:cubicBezTo>
                    <a:close/>
                  </a:path>
                </a:pathLst>
              </a:custGeom>
              <a:grpFill/>
              <a:ln w="12400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C382E18-C2EC-4801-9406-A5AFC240E437}"/>
                  </a:ext>
                </a:extLst>
              </p:cNvPr>
              <p:cNvSpPr/>
              <p:nvPr/>
            </p:nvSpPr>
            <p:spPr>
              <a:xfrm>
                <a:off x="8969239" y="1351703"/>
                <a:ext cx="788701" cy="788699"/>
              </a:xfrm>
              <a:custGeom>
                <a:avLst/>
                <a:gdLst>
                  <a:gd name="connsiteX0" fmla="*/ 788702 w 788701"/>
                  <a:gd name="connsiteY0" fmla="*/ 394349 h 788699"/>
                  <a:gd name="connsiteX1" fmla="*/ 394351 w 788701"/>
                  <a:gd name="connsiteY1" fmla="*/ 788699 h 788699"/>
                  <a:gd name="connsiteX2" fmla="*/ 1 w 788701"/>
                  <a:gd name="connsiteY2" fmla="*/ 394349 h 788699"/>
                  <a:gd name="connsiteX3" fmla="*/ 394351 w 788701"/>
                  <a:gd name="connsiteY3" fmla="*/ 0 h 788699"/>
                  <a:gd name="connsiteX4" fmla="*/ 788702 w 788701"/>
                  <a:gd name="connsiteY4" fmla="*/ 394349 h 78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701" h="788699">
                    <a:moveTo>
                      <a:pt x="788702" y="394349"/>
                    </a:moveTo>
                    <a:cubicBezTo>
                      <a:pt x="788702" y="612143"/>
                      <a:pt x="612145" y="788699"/>
                      <a:pt x="394351" y="788699"/>
                    </a:cubicBezTo>
                    <a:cubicBezTo>
                      <a:pt x="176557" y="788699"/>
                      <a:pt x="1" y="612143"/>
                      <a:pt x="1" y="394349"/>
                    </a:cubicBezTo>
                    <a:cubicBezTo>
                      <a:pt x="1" y="176556"/>
                      <a:pt x="176557" y="0"/>
                      <a:pt x="394351" y="0"/>
                    </a:cubicBezTo>
                    <a:cubicBezTo>
                      <a:pt x="612145" y="0"/>
                      <a:pt x="788702" y="176556"/>
                      <a:pt x="788702" y="394349"/>
                    </a:cubicBezTo>
                    <a:close/>
                  </a:path>
                </a:pathLst>
              </a:custGeom>
              <a:grpFill/>
              <a:ln w="124005" cap="flat">
                <a:noFill/>
                <a:prstDash val="solid"/>
                <a:miter/>
              </a:ln>
            </p:spPr>
            <p:txBody>
              <a:bodyPr rtlCol="0" anchor="ctr"/>
              <a:lstStyle/>
              <a:p>
                <a:endParaRPr lang="en-US"/>
              </a:p>
            </p:txBody>
          </p:sp>
        </p:grpSp>
        <p:grpSp>
          <p:nvGrpSpPr>
            <p:cNvPr id="13" name="Graphic 7">
              <a:extLst>
                <a:ext uri="{FF2B5EF4-FFF2-40B4-BE49-F238E27FC236}">
                  <a16:creationId xmlns:a16="http://schemas.microsoft.com/office/drawing/2014/main" id="{5C7597C5-B198-4668-A9C3-E3E46025FD26}"/>
                </a:ext>
              </a:extLst>
            </p:cNvPr>
            <p:cNvGrpSpPr/>
            <p:nvPr/>
          </p:nvGrpSpPr>
          <p:grpSpPr>
            <a:xfrm>
              <a:off x="735729" y="-2001137"/>
              <a:ext cx="10533006" cy="10602675"/>
              <a:chOff x="735729" y="-2001137"/>
              <a:chExt cx="10533006" cy="10602675"/>
            </a:xfrm>
            <a:grpFill/>
          </p:grpSpPr>
          <p:sp>
            <p:nvSpPr>
              <p:cNvPr id="17" name="Freeform: Shape 16">
                <a:extLst>
                  <a:ext uri="{FF2B5EF4-FFF2-40B4-BE49-F238E27FC236}">
                    <a16:creationId xmlns:a16="http://schemas.microsoft.com/office/drawing/2014/main" id="{ED3205C4-B400-42B5-90E7-B510B169EABB}"/>
                  </a:ext>
                </a:extLst>
              </p:cNvPr>
              <p:cNvSpPr/>
              <p:nvPr/>
            </p:nvSpPr>
            <p:spPr>
              <a:xfrm>
                <a:off x="735729" y="-2001137"/>
                <a:ext cx="10601050" cy="10600449"/>
              </a:xfrm>
              <a:custGeom>
                <a:avLst/>
                <a:gdLst>
                  <a:gd name="connsiteX0" fmla="*/ 9527473 w 10601050"/>
                  <a:gd name="connsiteY0" fmla="*/ 2095852 h 10600449"/>
                  <a:gd name="connsiteX1" fmla="*/ 8985241 w 10601050"/>
                  <a:gd name="connsiteY1" fmla="*/ 2021911 h 10600449"/>
                  <a:gd name="connsiteX2" fmla="*/ 8911300 w 10601050"/>
                  <a:gd name="connsiteY2" fmla="*/ 2564142 h 10600449"/>
                  <a:gd name="connsiteX3" fmla="*/ 9773943 w 10601050"/>
                  <a:gd name="connsiteY3" fmla="*/ 4609830 h 10600449"/>
                  <a:gd name="connsiteX4" fmla="*/ 8948271 w 10601050"/>
                  <a:gd name="connsiteY4" fmla="*/ 7974125 h 10600449"/>
                  <a:gd name="connsiteX5" fmla="*/ 5990639 w 10601050"/>
                  <a:gd name="connsiteY5" fmla="*/ 9773345 h 10600449"/>
                  <a:gd name="connsiteX6" fmla="*/ 2626334 w 10601050"/>
                  <a:gd name="connsiteY6" fmla="*/ 8947676 h 10600449"/>
                  <a:gd name="connsiteX7" fmla="*/ 827108 w 10601050"/>
                  <a:gd name="connsiteY7" fmla="*/ 5990054 h 10600449"/>
                  <a:gd name="connsiteX8" fmla="*/ 1652780 w 10601050"/>
                  <a:gd name="connsiteY8" fmla="*/ 2625759 h 10600449"/>
                  <a:gd name="connsiteX9" fmla="*/ 4610411 w 10601050"/>
                  <a:gd name="connsiteY9" fmla="*/ 826539 h 10600449"/>
                  <a:gd name="connsiteX10" fmla="*/ 6828635 w 10601050"/>
                  <a:gd name="connsiteY10" fmla="*/ 1036037 h 10600449"/>
                  <a:gd name="connsiteX11" fmla="*/ 7013487 w 10601050"/>
                  <a:gd name="connsiteY11" fmla="*/ 1048361 h 10600449"/>
                  <a:gd name="connsiteX12" fmla="*/ 7321573 w 10601050"/>
                  <a:gd name="connsiteY12" fmla="*/ 801892 h 10600449"/>
                  <a:gd name="connsiteX13" fmla="*/ 7087427 w 10601050"/>
                  <a:gd name="connsiteY13" fmla="*/ 308955 h 10600449"/>
                  <a:gd name="connsiteX14" fmla="*/ 4487177 w 10601050"/>
                  <a:gd name="connsiteY14" fmla="*/ 62487 h 10600449"/>
                  <a:gd name="connsiteX15" fmla="*/ 2515423 w 10601050"/>
                  <a:gd name="connsiteY15" fmla="*/ 789569 h 10600449"/>
                  <a:gd name="connsiteX16" fmla="*/ 1024283 w 10601050"/>
                  <a:gd name="connsiteY16" fmla="*/ 2169792 h 10600449"/>
                  <a:gd name="connsiteX17" fmla="*/ 161641 w 10601050"/>
                  <a:gd name="connsiteY17" fmla="*/ 4005983 h 10600449"/>
                  <a:gd name="connsiteX18" fmla="*/ 63053 w 10601050"/>
                  <a:gd name="connsiteY18" fmla="*/ 6113288 h 10600449"/>
                  <a:gd name="connsiteX19" fmla="*/ 790138 w 10601050"/>
                  <a:gd name="connsiteY19" fmla="*/ 8085036 h 10600449"/>
                  <a:gd name="connsiteX20" fmla="*/ 2170365 w 10601050"/>
                  <a:gd name="connsiteY20" fmla="*/ 9576170 h 10600449"/>
                  <a:gd name="connsiteX21" fmla="*/ 4006562 w 10601050"/>
                  <a:gd name="connsiteY21" fmla="*/ 10438810 h 10600449"/>
                  <a:gd name="connsiteX22" fmla="*/ 6113874 w 10601050"/>
                  <a:gd name="connsiteY22" fmla="*/ 10537397 h 10600449"/>
                  <a:gd name="connsiteX23" fmla="*/ 8085629 w 10601050"/>
                  <a:gd name="connsiteY23" fmla="*/ 9810315 h 10600449"/>
                  <a:gd name="connsiteX24" fmla="*/ 9576768 w 10601050"/>
                  <a:gd name="connsiteY24" fmla="*/ 8430091 h 10600449"/>
                  <a:gd name="connsiteX25" fmla="*/ 10439410 w 10601050"/>
                  <a:gd name="connsiteY25" fmla="*/ 6593902 h 10600449"/>
                  <a:gd name="connsiteX26" fmla="*/ 10537997 w 10601050"/>
                  <a:gd name="connsiteY26" fmla="*/ 4486596 h 10600449"/>
                  <a:gd name="connsiteX27" fmla="*/ 9527473 w 10601050"/>
                  <a:gd name="connsiteY27" fmla="*/ 2095852 h 1060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01050" h="10600449">
                    <a:moveTo>
                      <a:pt x="9527473" y="2095852"/>
                    </a:moveTo>
                    <a:cubicBezTo>
                      <a:pt x="9391916" y="1923324"/>
                      <a:pt x="9157770" y="1898677"/>
                      <a:pt x="8985241" y="2021911"/>
                    </a:cubicBezTo>
                    <a:cubicBezTo>
                      <a:pt x="8812712" y="2157469"/>
                      <a:pt x="8788066" y="2391614"/>
                      <a:pt x="8911300" y="2564142"/>
                    </a:cubicBezTo>
                    <a:cubicBezTo>
                      <a:pt x="9367268" y="3155666"/>
                      <a:pt x="9663031" y="3870425"/>
                      <a:pt x="9773943" y="4609830"/>
                    </a:cubicBezTo>
                    <a:cubicBezTo>
                      <a:pt x="9958795" y="5805202"/>
                      <a:pt x="9663031" y="7000575"/>
                      <a:pt x="8948271" y="7974125"/>
                    </a:cubicBezTo>
                    <a:cubicBezTo>
                      <a:pt x="8233510" y="8947676"/>
                      <a:pt x="7186016" y="9588493"/>
                      <a:pt x="5990639" y="9773345"/>
                    </a:cubicBezTo>
                    <a:cubicBezTo>
                      <a:pt x="4795263" y="9958196"/>
                      <a:pt x="3599888" y="9662434"/>
                      <a:pt x="2626334" y="8947676"/>
                    </a:cubicBezTo>
                    <a:cubicBezTo>
                      <a:pt x="1652780" y="8232917"/>
                      <a:pt x="1011960" y="7185426"/>
                      <a:pt x="827108" y="5990054"/>
                    </a:cubicBezTo>
                    <a:cubicBezTo>
                      <a:pt x="642256" y="4794681"/>
                      <a:pt x="938019" y="3599310"/>
                      <a:pt x="1652780" y="2625759"/>
                    </a:cubicBezTo>
                    <a:cubicBezTo>
                      <a:pt x="2367541" y="1652208"/>
                      <a:pt x="3415036" y="1011390"/>
                      <a:pt x="4610411" y="826539"/>
                    </a:cubicBezTo>
                    <a:cubicBezTo>
                      <a:pt x="5349819" y="715628"/>
                      <a:pt x="6126198" y="789569"/>
                      <a:pt x="6828635" y="1036037"/>
                    </a:cubicBezTo>
                    <a:cubicBezTo>
                      <a:pt x="6890252" y="1060684"/>
                      <a:pt x="6951870" y="1060684"/>
                      <a:pt x="7013487" y="1048361"/>
                    </a:cubicBezTo>
                    <a:cubicBezTo>
                      <a:pt x="7149045" y="1023714"/>
                      <a:pt x="7272279" y="937450"/>
                      <a:pt x="7321573" y="801892"/>
                    </a:cubicBezTo>
                    <a:cubicBezTo>
                      <a:pt x="7395514" y="604717"/>
                      <a:pt x="7284604" y="382896"/>
                      <a:pt x="7087427" y="308955"/>
                    </a:cubicBezTo>
                    <a:cubicBezTo>
                      <a:pt x="6261756" y="13193"/>
                      <a:pt x="5362143" y="-73071"/>
                      <a:pt x="4487177" y="62487"/>
                    </a:cubicBezTo>
                    <a:cubicBezTo>
                      <a:pt x="3784740" y="173398"/>
                      <a:pt x="3119272" y="419866"/>
                      <a:pt x="2515423" y="789569"/>
                    </a:cubicBezTo>
                    <a:cubicBezTo>
                      <a:pt x="1936220" y="1146948"/>
                      <a:pt x="1430958" y="1615238"/>
                      <a:pt x="1024283" y="2169792"/>
                    </a:cubicBezTo>
                    <a:cubicBezTo>
                      <a:pt x="617609" y="2724346"/>
                      <a:pt x="321846" y="3340517"/>
                      <a:pt x="161641" y="4005983"/>
                    </a:cubicBezTo>
                    <a:cubicBezTo>
                      <a:pt x="-10888" y="4696094"/>
                      <a:pt x="-47858" y="5398529"/>
                      <a:pt x="63053" y="6113288"/>
                    </a:cubicBezTo>
                    <a:cubicBezTo>
                      <a:pt x="173964" y="6815723"/>
                      <a:pt x="420434" y="7481188"/>
                      <a:pt x="790138" y="8085036"/>
                    </a:cubicBezTo>
                    <a:cubicBezTo>
                      <a:pt x="1147518" y="8664236"/>
                      <a:pt x="1615810" y="9169497"/>
                      <a:pt x="2170365" y="9576170"/>
                    </a:cubicBezTo>
                    <a:cubicBezTo>
                      <a:pt x="2724921" y="9982842"/>
                      <a:pt x="3341095" y="10278605"/>
                      <a:pt x="4006562" y="10438810"/>
                    </a:cubicBezTo>
                    <a:cubicBezTo>
                      <a:pt x="4696676" y="10611338"/>
                      <a:pt x="5399113" y="10648308"/>
                      <a:pt x="6113874" y="10537397"/>
                    </a:cubicBezTo>
                    <a:cubicBezTo>
                      <a:pt x="6816312" y="10426486"/>
                      <a:pt x="7481779" y="10180018"/>
                      <a:pt x="8085629" y="9810315"/>
                    </a:cubicBezTo>
                    <a:cubicBezTo>
                      <a:pt x="8664831" y="9452936"/>
                      <a:pt x="9170093" y="8984645"/>
                      <a:pt x="9576768" y="8430091"/>
                    </a:cubicBezTo>
                    <a:cubicBezTo>
                      <a:pt x="9983441" y="7875537"/>
                      <a:pt x="10279205" y="7259366"/>
                      <a:pt x="10439410" y="6593902"/>
                    </a:cubicBezTo>
                    <a:cubicBezTo>
                      <a:pt x="10611939" y="5903790"/>
                      <a:pt x="10648909" y="5201355"/>
                      <a:pt x="10537997" y="4486596"/>
                    </a:cubicBezTo>
                    <a:cubicBezTo>
                      <a:pt x="10414763" y="3623956"/>
                      <a:pt x="10057383" y="2798287"/>
                      <a:pt x="9527473" y="2095852"/>
                    </a:cubicBezTo>
                    <a:close/>
                  </a:path>
                </a:pathLst>
              </a:custGeom>
              <a:grpFill/>
              <a:ln w="12400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5C84ADBC-F654-419E-B29C-A74E0EC16CAC}"/>
                  </a:ext>
                </a:extLst>
              </p:cNvPr>
              <p:cNvSpPr/>
              <p:nvPr/>
            </p:nvSpPr>
            <p:spPr>
              <a:xfrm>
                <a:off x="8550241" y="-1063687"/>
                <a:ext cx="788701" cy="788699"/>
              </a:xfrm>
              <a:custGeom>
                <a:avLst/>
                <a:gdLst>
                  <a:gd name="connsiteX0" fmla="*/ 788702 w 788701"/>
                  <a:gd name="connsiteY0" fmla="*/ 394350 h 788699"/>
                  <a:gd name="connsiteX1" fmla="*/ 394351 w 788701"/>
                  <a:gd name="connsiteY1" fmla="*/ 788699 h 788699"/>
                  <a:gd name="connsiteX2" fmla="*/ 1 w 788701"/>
                  <a:gd name="connsiteY2" fmla="*/ 394350 h 788699"/>
                  <a:gd name="connsiteX3" fmla="*/ 394351 w 788701"/>
                  <a:gd name="connsiteY3" fmla="*/ 0 h 788699"/>
                  <a:gd name="connsiteX4" fmla="*/ 788702 w 788701"/>
                  <a:gd name="connsiteY4" fmla="*/ 394350 h 78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701" h="788699">
                    <a:moveTo>
                      <a:pt x="788702" y="394350"/>
                    </a:moveTo>
                    <a:cubicBezTo>
                      <a:pt x="788702" y="612143"/>
                      <a:pt x="612145" y="788699"/>
                      <a:pt x="394351" y="788699"/>
                    </a:cubicBezTo>
                    <a:cubicBezTo>
                      <a:pt x="176557" y="788699"/>
                      <a:pt x="1" y="612143"/>
                      <a:pt x="1" y="394350"/>
                    </a:cubicBezTo>
                    <a:cubicBezTo>
                      <a:pt x="1" y="176556"/>
                      <a:pt x="176557" y="0"/>
                      <a:pt x="394351" y="0"/>
                    </a:cubicBezTo>
                    <a:cubicBezTo>
                      <a:pt x="612145" y="0"/>
                      <a:pt x="788702" y="176556"/>
                      <a:pt x="788702" y="394350"/>
                    </a:cubicBezTo>
                    <a:close/>
                  </a:path>
                </a:pathLst>
              </a:custGeom>
              <a:grpFill/>
              <a:ln w="124005" cap="flat">
                <a:noFill/>
                <a:prstDash val="solid"/>
                <a:miter/>
              </a:ln>
            </p:spPr>
            <p:txBody>
              <a:bodyPr rtlCol="0" anchor="ctr"/>
              <a:lstStyle/>
              <a:p>
                <a:endParaRPr lang="en-US"/>
              </a:p>
            </p:txBody>
          </p:sp>
        </p:grpSp>
        <p:grpSp>
          <p:nvGrpSpPr>
            <p:cNvPr id="14" name="Graphic 7">
              <a:extLst>
                <a:ext uri="{FF2B5EF4-FFF2-40B4-BE49-F238E27FC236}">
                  <a16:creationId xmlns:a16="http://schemas.microsoft.com/office/drawing/2014/main" id="{3F246C84-4DBA-4A0B-B786-7E1DCBA23CBD}"/>
                </a:ext>
              </a:extLst>
            </p:cNvPr>
            <p:cNvGrpSpPr/>
            <p:nvPr/>
          </p:nvGrpSpPr>
          <p:grpSpPr>
            <a:xfrm>
              <a:off x="-523097" y="-3260526"/>
              <a:ext cx="13033385" cy="13121417"/>
              <a:chOff x="-523097" y="-3260526"/>
              <a:chExt cx="13033385" cy="13121417"/>
            </a:xfrm>
            <a:grpFill/>
          </p:grpSpPr>
          <p:sp>
            <p:nvSpPr>
              <p:cNvPr id="15" name="Freeform: Shape 14">
                <a:extLst>
                  <a:ext uri="{FF2B5EF4-FFF2-40B4-BE49-F238E27FC236}">
                    <a16:creationId xmlns:a16="http://schemas.microsoft.com/office/drawing/2014/main" id="{D0FFA297-8B06-434F-A0BC-CAE78E23155B}"/>
                  </a:ext>
                </a:extLst>
              </p:cNvPr>
              <p:cNvSpPr/>
              <p:nvPr/>
            </p:nvSpPr>
            <p:spPr>
              <a:xfrm>
                <a:off x="-523097" y="-3260526"/>
                <a:ext cx="13117581" cy="13118662"/>
              </a:xfrm>
              <a:custGeom>
                <a:avLst/>
                <a:gdLst>
                  <a:gd name="connsiteX0" fmla="*/ 12807349 w 13117581"/>
                  <a:gd name="connsiteY0" fmla="*/ 4562937 h 13118662"/>
                  <a:gd name="connsiteX1" fmla="*/ 12314410 w 13117581"/>
                  <a:gd name="connsiteY1" fmla="*/ 4316468 h 13118662"/>
                  <a:gd name="connsiteX2" fmla="*/ 12067941 w 13117581"/>
                  <a:gd name="connsiteY2" fmla="*/ 4809405 h 13118662"/>
                  <a:gd name="connsiteX3" fmla="*/ 12178852 w 13117581"/>
                  <a:gd name="connsiteY3" fmla="*/ 7939555 h 13118662"/>
                  <a:gd name="connsiteX4" fmla="*/ 11205299 w 13117581"/>
                  <a:gd name="connsiteY4" fmla="*/ 10022213 h 13118662"/>
                  <a:gd name="connsiteX5" fmla="*/ 9566277 w 13117581"/>
                  <a:gd name="connsiteY5" fmla="*/ 11513348 h 13118662"/>
                  <a:gd name="connsiteX6" fmla="*/ 7483613 w 13117581"/>
                  <a:gd name="connsiteY6" fmla="*/ 12289723 h 13118662"/>
                  <a:gd name="connsiteX7" fmla="*/ 5191448 w 13117581"/>
                  <a:gd name="connsiteY7" fmla="*/ 12203459 h 13118662"/>
                  <a:gd name="connsiteX8" fmla="*/ 3108783 w 13117581"/>
                  <a:gd name="connsiteY8" fmla="*/ 11229908 h 13118662"/>
                  <a:gd name="connsiteX9" fmla="*/ 1617643 w 13117581"/>
                  <a:gd name="connsiteY9" fmla="*/ 9590894 h 13118662"/>
                  <a:gd name="connsiteX10" fmla="*/ 853589 w 13117581"/>
                  <a:gd name="connsiteY10" fmla="*/ 7495911 h 13118662"/>
                  <a:gd name="connsiteX11" fmla="*/ 939853 w 13117581"/>
                  <a:gd name="connsiteY11" fmla="*/ 5203755 h 13118662"/>
                  <a:gd name="connsiteX12" fmla="*/ 1913407 w 13117581"/>
                  <a:gd name="connsiteY12" fmla="*/ 3121096 h 13118662"/>
                  <a:gd name="connsiteX13" fmla="*/ 3552427 w 13117581"/>
                  <a:gd name="connsiteY13" fmla="*/ 1629962 h 13118662"/>
                  <a:gd name="connsiteX14" fmla="*/ 5622769 w 13117581"/>
                  <a:gd name="connsiteY14" fmla="*/ 853586 h 13118662"/>
                  <a:gd name="connsiteX15" fmla="*/ 7914933 w 13117581"/>
                  <a:gd name="connsiteY15" fmla="*/ 939850 h 13118662"/>
                  <a:gd name="connsiteX16" fmla="*/ 10650743 w 13117581"/>
                  <a:gd name="connsiteY16" fmla="*/ 2480278 h 13118662"/>
                  <a:gd name="connsiteX17" fmla="*/ 10835595 w 13117581"/>
                  <a:gd name="connsiteY17" fmla="*/ 2578865 h 13118662"/>
                  <a:gd name="connsiteX18" fmla="*/ 11205299 w 13117581"/>
                  <a:gd name="connsiteY18" fmla="*/ 2480278 h 13118662"/>
                  <a:gd name="connsiteX19" fmla="*/ 11205299 w 13117581"/>
                  <a:gd name="connsiteY19" fmla="*/ 1938047 h 13118662"/>
                  <a:gd name="connsiteX20" fmla="*/ 8099785 w 13117581"/>
                  <a:gd name="connsiteY20" fmla="*/ 188121 h 13118662"/>
                  <a:gd name="connsiteX21" fmla="*/ 5499535 w 13117581"/>
                  <a:gd name="connsiteY21" fmla="*/ 89534 h 13118662"/>
                  <a:gd name="connsiteX22" fmla="*/ 3145753 w 13117581"/>
                  <a:gd name="connsiteY22" fmla="*/ 964497 h 13118662"/>
                  <a:gd name="connsiteX23" fmla="*/ 1284910 w 13117581"/>
                  <a:gd name="connsiteY23" fmla="*/ 2665129 h 13118662"/>
                  <a:gd name="connsiteX24" fmla="*/ 188122 w 13117581"/>
                  <a:gd name="connsiteY24" fmla="*/ 5018903 h 13118662"/>
                  <a:gd name="connsiteX25" fmla="*/ 89534 w 13117581"/>
                  <a:gd name="connsiteY25" fmla="*/ 7619146 h 13118662"/>
                  <a:gd name="connsiteX26" fmla="*/ 964500 w 13117581"/>
                  <a:gd name="connsiteY26" fmla="*/ 9972920 h 13118662"/>
                  <a:gd name="connsiteX27" fmla="*/ 2665138 w 13117581"/>
                  <a:gd name="connsiteY27" fmla="*/ 11833756 h 13118662"/>
                  <a:gd name="connsiteX28" fmla="*/ 5018920 w 13117581"/>
                  <a:gd name="connsiteY28" fmla="*/ 12930541 h 13118662"/>
                  <a:gd name="connsiteX29" fmla="*/ 7619171 w 13117581"/>
                  <a:gd name="connsiteY29" fmla="*/ 13029128 h 13118662"/>
                  <a:gd name="connsiteX30" fmla="*/ 9972952 w 13117581"/>
                  <a:gd name="connsiteY30" fmla="*/ 12154165 h 13118662"/>
                  <a:gd name="connsiteX31" fmla="*/ 11833795 w 13117581"/>
                  <a:gd name="connsiteY31" fmla="*/ 10453533 h 13118662"/>
                  <a:gd name="connsiteX32" fmla="*/ 12930584 w 13117581"/>
                  <a:gd name="connsiteY32" fmla="*/ 8099759 h 13118662"/>
                  <a:gd name="connsiteX33" fmla="*/ 12807349 w 13117581"/>
                  <a:gd name="connsiteY33" fmla="*/ 4562937 h 13118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117581" h="13118662">
                    <a:moveTo>
                      <a:pt x="12807349" y="4562937"/>
                    </a:moveTo>
                    <a:cubicBezTo>
                      <a:pt x="12745732" y="4353438"/>
                      <a:pt x="12523909" y="4242528"/>
                      <a:pt x="12314410" y="4316468"/>
                    </a:cubicBezTo>
                    <a:cubicBezTo>
                      <a:pt x="12104911" y="4378085"/>
                      <a:pt x="11994000" y="4599907"/>
                      <a:pt x="12067941" y="4809405"/>
                    </a:cubicBezTo>
                    <a:cubicBezTo>
                      <a:pt x="12388351" y="5819926"/>
                      <a:pt x="12437645" y="6904387"/>
                      <a:pt x="12178852" y="7939555"/>
                    </a:cubicBezTo>
                    <a:cubicBezTo>
                      <a:pt x="11994000" y="8703607"/>
                      <a:pt x="11673590" y="9393718"/>
                      <a:pt x="11205299" y="10022213"/>
                    </a:cubicBezTo>
                    <a:cubicBezTo>
                      <a:pt x="10761654" y="10626061"/>
                      <a:pt x="10207098" y="11131322"/>
                      <a:pt x="9566277" y="11513348"/>
                    </a:cubicBezTo>
                    <a:cubicBezTo>
                      <a:pt x="8925458" y="11907697"/>
                      <a:pt x="8223020" y="12166488"/>
                      <a:pt x="7483613" y="12289723"/>
                    </a:cubicBezTo>
                    <a:cubicBezTo>
                      <a:pt x="6719558" y="12412957"/>
                      <a:pt x="5943180" y="12388310"/>
                      <a:pt x="5191448" y="12203459"/>
                    </a:cubicBezTo>
                    <a:cubicBezTo>
                      <a:pt x="4427394" y="12018608"/>
                      <a:pt x="3737279" y="11698199"/>
                      <a:pt x="3108783" y="11229908"/>
                    </a:cubicBezTo>
                    <a:cubicBezTo>
                      <a:pt x="2504933" y="10786265"/>
                      <a:pt x="1999671" y="10231711"/>
                      <a:pt x="1617643" y="9590894"/>
                    </a:cubicBezTo>
                    <a:cubicBezTo>
                      <a:pt x="1235616" y="8937752"/>
                      <a:pt x="976823" y="8235317"/>
                      <a:pt x="853589" y="7495911"/>
                    </a:cubicBezTo>
                    <a:cubicBezTo>
                      <a:pt x="730354" y="6731859"/>
                      <a:pt x="755001" y="5955483"/>
                      <a:pt x="939853" y="5203755"/>
                    </a:cubicBezTo>
                    <a:cubicBezTo>
                      <a:pt x="1124705" y="4439702"/>
                      <a:pt x="1445115" y="3749590"/>
                      <a:pt x="1913407" y="3121096"/>
                    </a:cubicBezTo>
                    <a:cubicBezTo>
                      <a:pt x="2357051" y="2517248"/>
                      <a:pt x="2911607" y="2011988"/>
                      <a:pt x="3552427" y="1629962"/>
                    </a:cubicBezTo>
                    <a:cubicBezTo>
                      <a:pt x="4193247" y="1235612"/>
                      <a:pt x="4895685" y="976820"/>
                      <a:pt x="5622769" y="853586"/>
                    </a:cubicBezTo>
                    <a:cubicBezTo>
                      <a:pt x="6386824" y="730352"/>
                      <a:pt x="7163202" y="754998"/>
                      <a:pt x="7914933" y="939850"/>
                    </a:cubicBezTo>
                    <a:cubicBezTo>
                      <a:pt x="8950104" y="1186318"/>
                      <a:pt x="9899012" y="1716226"/>
                      <a:pt x="10650743" y="2480278"/>
                    </a:cubicBezTo>
                    <a:cubicBezTo>
                      <a:pt x="10700037" y="2529572"/>
                      <a:pt x="10761654" y="2566542"/>
                      <a:pt x="10835595" y="2578865"/>
                    </a:cubicBezTo>
                    <a:cubicBezTo>
                      <a:pt x="10958829" y="2603512"/>
                      <a:pt x="11106710" y="2578865"/>
                      <a:pt x="11205299" y="2480278"/>
                    </a:cubicBezTo>
                    <a:cubicBezTo>
                      <a:pt x="11353180" y="2332397"/>
                      <a:pt x="11353180" y="2085928"/>
                      <a:pt x="11205299" y="1938047"/>
                    </a:cubicBezTo>
                    <a:cubicBezTo>
                      <a:pt x="10354979" y="1075407"/>
                      <a:pt x="9282838" y="471560"/>
                      <a:pt x="8099785" y="188121"/>
                    </a:cubicBezTo>
                    <a:cubicBezTo>
                      <a:pt x="7237143" y="-21377"/>
                      <a:pt x="6362177" y="-58348"/>
                      <a:pt x="5499535" y="89534"/>
                    </a:cubicBezTo>
                    <a:cubicBezTo>
                      <a:pt x="4661539" y="225091"/>
                      <a:pt x="3872837" y="520853"/>
                      <a:pt x="3145753" y="964497"/>
                    </a:cubicBezTo>
                    <a:cubicBezTo>
                      <a:pt x="2418669" y="1408140"/>
                      <a:pt x="1790172" y="1975017"/>
                      <a:pt x="1284910" y="2665129"/>
                    </a:cubicBezTo>
                    <a:cubicBezTo>
                      <a:pt x="767324" y="3367564"/>
                      <a:pt x="397620" y="4168587"/>
                      <a:pt x="188122" y="5018903"/>
                    </a:cubicBezTo>
                    <a:cubicBezTo>
                      <a:pt x="-21377" y="5881543"/>
                      <a:pt x="-58348" y="6756506"/>
                      <a:pt x="89534" y="7619146"/>
                    </a:cubicBezTo>
                    <a:cubicBezTo>
                      <a:pt x="225092" y="8457138"/>
                      <a:pt x="520855" y="9245837"/>
                      <a:pt x="964500" y="9972920"/>
                    </a:cubicBezTo>
                    <a:cubicBezTo>
                      <a:pt x="1408145" y="10700002"/>
                      <a:pt x="1975024" y="11328496"/>
                      <a:pt x="2665138" y="11833756"/>
                    </a:cubicBezTo>
                    <a:cubicBezTo>
                      <a:pt x="3367575" y="12351340"/>
                      <a:pt x="4168600" y="12721043"/>
                      <a:pt x="5018920" y="12930541"/>
                    </a:cubicBezTo>
                    <a:cubicBezTo>
                      <a:pt x="5881562" y="13140039"/>
                      <a:pt x="6756528" y="13177010"/>
                      <a:pt x="7619171" y="13029128"/>
                    </a:cubicBezTo>
                    <a:cubicBezTo>
                      <a:pt x="8457166" y="12893571"/>
                      <a:pt x="9245868" y="12597808"/>
                      <a:pt x="9972952" y="12154165"/>
                    </a:cubicBezTo>
                    <a:cubicBezTo>
                      <a:pt x="10700037" y="11710522"/>
                      <a:pt x="11328533" y="11143645"/>
                      <a:pt x="11833795" y="10453533"/>
                    </a:cubicBezTo>
                    <a:cubicBezTo>
                      <a:pt x="12351380" y="9751098"/>
                      <a:pt x="12721084" y="8950075"/>
                      <a:pt x="12930584" y="8099759"/>
                    </a:cubicBezTo>
                    <a:cubicBezTo>
                      <a:pt x="13214023" y="6929034"/>
                      <a:pt x="13177053" y="5709015"/>
                      <a:pt x="12807349" y="4562937"/>
                    </a:cubicBezTo>
                    <a:close/>
                  </a:path>
                </a:pathLst>
              </a:custGeom>
              <a:grpFill/>
              <a:ln w="12400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8FA526B-50BF-4085-8AB9-6D1290114A78}"/>
                  </a:ext>
                </a:extLst>
              </p:cNvPr>
              <p:cNvSpPr/>
              <p:nvPr/>
            </p:nvSpPr>
            <p:spPr>
              <a:xfrm>
                <a:off x="10916346" y="-311958"/>
                <a:ext cx="788701" cy="788699"/>
              </a:xfrm>
              <a:custGeom>
                <a:avLst/>
                <a:gdLst>
                  <a:gd name="connsiteX0" fmla="*/ 788701 w 788701"/>
                  <a:gd name="connsiteY0" fmla="*/ 394350 h 788699"/>
                  <a:gd name="connsiteX1" fmla="*/ 394351 w 788701"/>
                  <a:gd name="connsiteY1" fmla="*/ 788699 h 788699"/>
                  <a:gd name="connsiteX2" fmla="*/ 0 w 788701"/>
                  <a:gd name="connsiteY2" fmla="*/ 394350 h 788699"/>
                  <a:gd name="connsiteX3" fmla="*/ 394351 w 788701"/>
                  <a:gd name="connsiteY3" fmla="*/ 0 h 788699"/>
                  <a:gd name="connsiteX4" fmla="*/ 788701 w 788701"/>
                  <a:gd name="connsiteY4" fmla="*/ 394350 h 78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701" h="788699">
                    <a:moveTo>
                      <a:pt x="788701" y="394350"/>
                    </a:moveTo>
                    <a:cubicBezTo>
                      <a:pt x="788701" y="612143"/>
                      <a:pt x="612145" y="788699"/>
                      <a:pt x="394351" y="788699"/>
                    </a:cubicBezTo>
                    <a:cubicBezTo>
                      <a:pt x="176557" y="788699"/>
                      <a:pt x="0" y="612143"/>
                      <a:pt x="0" y="394350"/>
                    </a:cubicBezTo>
                    <a:cubicBezTo>
                      <a:pt x="0" y="176556"/>
                      <a:pt x="176557" y="0"/>
                      <a:pt x="394351" y="0"/>
                    </a:cubicBezTo>
                    <a:cubicBezTo>
                      <a:pt x="612145" y="0"/>
                      <a:pt x="788701" y="176556"/>
                      <a:pt x="788701" y="394350"/>
                    </a:cubicBezTo>
                    <a:close/>
                  </a:path>
                </a:pathLst>
              </a:custGeom>
              <a:grpFill/>
              <a:ln w="124005"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77B27E01-6220-4CDE-AA15-07418E3DE7B4}"/>
              </a:ext>
            </a:extLst>
          </p:cNvPr>
          <p:cNvSpPr>
            <a:spLocks noGrp="1"/>
          </p:cNvSpPr>
          <p:nvPr>
            <p:ph type="title" hasCustomPrompt="1"/>
          </p:nvPr>
        </p:nvSpPr>
        <p:spPr>
          <a:xfrm>
            <a:off x="685800" y="1115638"/>
            <a:ext cx="7213600" cy="2534442"/>
          </a:xfrm>
        </p:spPr>
        <p:txBody>
          <a:bodyPr anchor="b">
            <a:normAutofit/>
          </a:bodyPr>
          <a:lstStyle>
            <a:lvl1pPr>
              <a:defRPr sz="4800">
                <a:solidFill>
                  <a:schemeClr val="bg1"/>
                </a:solidFill>
              </a:defRPr>
            </a:lvl1pPr>
          </a:lstStyle>
          <a:p>
            <a:r>
              <a:rPr lang="en-US"/>
              <a:t>Add headline here</a:t>
            </a:r>
          </a:p>
        </p:txBody>
      </p:sp>
      <p:sp>
        <p:nvSpPr>
          <p:cNvPr id="3" name="Text Placeholder 2">
            <a:extLst>
              <a:ext uri="{FF2B5EF4-FFF2-40B4-BE49-F238E27FC236}">
                <a16:creationId xmlns:a16="http://schemas.microsoft.com/office/drawing/2014/main" id="{650D9314-40A0-48EE-B8A2-E77D5B99DF77}"/>
              </a:ext>
            </a:extLst>
          </p:cNvPr>
          <p:cNvSpPr>
            <a:spLocks noGrp="1"/>
          </p:cNvSpPr>
          <p:nvPr>
            <p:ph type="body" idx="1" hasCustomPrompt="1"/>
          </p:nvPr>
        </p:nvSpPr>
        <p:spPr>
          <a:xfrm>
            <a:off x="685800" y="3949286"/>
            <a:ext cx="5410200" cy="848139"/>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additional information here. Keep text short. Stay within the box.</a:t>
            </a:r>
          </a:p>
        </p:txBody>
      </p:sp>
      <p:sp>
        <p:nvSpPr>
          <p:cNvPr id="12" name="Slide Number Placeholder 11">
            <a:extLst>
              <a:ext uri="{FF2B5EF4-FFF2-40B4-BE49-F238E27FC236}">
                <a16:creationId xmlns:a16="http://schemas.microsoft.com/office/drawing/2014/main" id="{FD8A8B60-490D-4C1F-91D0-BD1803E87556}"/>
              </a:ext>
            </a:extLst>
          </p:cNvPr>
          <p:cNvSpPr>
            <a:spLocks noGrp="1"/>
          </p:cNvSpPr>
          <p:nvPr>
            <p:ph type="sldNum" sz="quarter" idx="12"/>
          </p:nvPr>
        </p:nvSpPr>
        <p:spPr/>
        <p:txBody>
          <a:bodyPr/>
          <a:lstStyle/>
          <a:p>
            <a:fld id="{9BE895FD-3AE7-4BFE-B7CA-1D4CA5F3790D}" type="slidenum">
              <a:rPr lang="en-US" smtClean="0"/>
              <a:pPr/>
              <a:t>‹#›</a:t>
            </a:fld>
            <a:endParaRPr lang="en-US"/>
          </a:p>
        </p:txBody>
      </p:sp>
      <p:grpSp>
        <p:nvGrpSpPr>
          <p:cNvPr id="24" name="Graphic 42">
            <a:extLst>
              <a:ext uri="{FF2B5EF4-FFF2-40B4-BE49-F238E27FC236}">
                <a16:creationId xmlns:a16="http://schemas.microsoft.com/office/drawing/2014/main" id="{A94AC195-05E7-44A9-BF21-D989910A567B}"/>
              </a:ext>
            </a:extLst>
          </p:cNvPr>
          <p:cNvGrpSpPr/>
          <p:nvPr userDrawn="1"/>
        </p:nvGrpSpPr>
        <p:grpSpPr>
          <a:xfrm>
            <a:off x="9771186" y="6351099"/>
            <a:ext cx="1735014" cy="322628"/>
            <a:chOff x="4038849" y="3048249"/>
            <a:chExt cx="4114550" cy="765105"/>
          </a:xfrm>
        </p:grpSpPr>
        <p:grpSp>
          <p:nvGrpSpPr>
            <p:cNvPr id="25" name="Graphic 42">
              <a:extLst>
                <a:ext uri="{FF2B5EF4-FFF2-40B4-BE49-F238E27FC236}">
                  <a16:creationId xmlns:a16="http://schemas.microsoft.com/office/drawing/2014/main" id="{B1076B4A-CA64-4021-A4DF-7EA642A7C8CE}"/>
                </a:ext>
              </a:extLst>
            </p:cNvPr>
            <p:cNvGrpSpPr/>
            <p:nvPr/>
          </p:nvGrpSpPr>
          <p:grpSpPr>
            <a:xfrm>
              <a:off x="5005387" y="3209925"/>
              <a:ext cx="3148012" cy="551497"/>
              <a:chOff x="5005387" y="3209925"/>
              <a:chExt cx="3148012" cy="551497"/>
            </a:xfrm>
            <a:solidFill>
              <a:srgbClr val="004750"/>
            </a:solidFill>
          </p:grpSpPr>
          <p:sp>
            <p:nvSpPr>
              <p:cNvPr id="39" name="Freeform: Shape 38">
                <a:extLst>
                  <a:ext uri="{FF2B5EF4-FFF2-40B4-BE49-F238E27FC236}">
                    <a16:creationId xmlns:a16="http://schemas.microsoft.com/office/drawing/2014/main" id="{36E6DEE7-9CFB-4141-8E55-248B4F3D0795}"/>
                  </a:ext>
                </a:extLst>
              </p:cNvPr>
              <p:cNvSpPr/>
              <p:nvPr/>
            </p:nvSpPr>
            <p:spPr>
              <a:xfrm>
                <a:off x="5011102" y="3341369"/>
                <a:ext cx="64770" cy="298132"/>
              </a:xfrm>
              <a:custGeom>
                <a:avLst/>
                <a:gdLst>
                  <a:gd name="connsiteX0" fmla="*/ 0 w 64770"/>
                  <a:gd name="connsiteY0" fmla="*/ 0 h 298132"/>
                  <a:gd name="connsiteX1" fmla="*/ 64770 w 64770"/>
                  <a:gd name="connsiteY1" fmla="*/ 0 h 298132"/>
                  <a:gd name="connsiteX2" fmla="*/ 64770 w 64770"/>
                  <a:gd name="connsiteY2" fmla="*/ 298133 h 298132"/>
                  <a:gd name="connsiteX3" fmla="*/ 0 w 64770"/>
                  <a:gd name="connsiteY3" fmla="*/ 298133 h 298132"/>
                  <a:gd name="connsiteX4" fmla="*/ 0 w 64770"/>
                  <a:gd name="connsiteY4" fmla="*/ 0 h 29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298132">
                    <a:moveTo>
                      <a:pt x="0" y="0"/>
                    </a:moveTo>
                    <a:lnTo>
                      <a:pt x="64770" y="0"/>
                    </a:lnTo>
                    <a:lnTo>
                      <a:pt x="64770" y="298133"/>
                    </a:lnTo>
                    <a:lnTo>
                      <a:pt x="0" y="298133"/>
                    </a:lnTo>
                    <a:lnTo>
                      <a:pt x="0" y="0"/>
                    </a:lnTo>
                    <a:close/>
                  </a:path>
                </a:pathLst>
              </a:custGeom>
              <a:solidFill>
                <a:srgbClr val="004750"/>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E29D31E5-15F4-41F1-986A-30A7DBE09EA6}"/>
                  </a:ext>
                </a:extLst>
              </p:cNvPr>
              <p:cNvSpPr/>
              <p:nvPr/>
            </p:nvSpPr>
            <p:spPr>
              <a:xfrm>
                <a:off x="5158739" y="3333750"/>
                <a:ext cx="404812" cy="306705"/>
              </a:xfrm>
              <a:custGeom>
                <a:avLst/>
                <a:gdLst>
                  <a:gd name="connsiteX0" fmla="*/ 404813 w 404812"/>
                  <a:gd name="connsiteY0" fmla="*/ 107632 h 306705"/>
                  <a:gd name="connsiteX1" fmla="*/ 404813 w 404812"/>
                  <a:gd name="connsiteY1" fmla="*/ 305753 h 306705"/>
                  <a:gd name="connsiteX2" fmla="*/ 340043 w 404812"/>
                  <a:gd name="connsiteY2" fmla="*/ 305753 h 306705"/>
                  <a:gd name="connsiteX3" fmla="*/ 340043 w 404812"/>
                  <a:gd name="connsiteY3" fmla="*/ 119063 h 306705"/>
                  <a:gd name="connsiteX4" fmla="*/ 289560 w 404812"/>
                  <a:gd name="connsiteY4" fmla="*/ 60960 h 306705"/>
                  <a:gd name="connsiteX5" fmla="*/ 234315 w 404812"/>
                  <a:gd name="connsiteY5" fmla="*/ 118110 h 306705"/>
                  <a:gd name="connsiteX6" fmla="*/ 234315 w 404812"/>
                  <a:gd name="connsiteY6" fmla="*/ 305753 h 306705"/>
                  <a:gd name="connsiteX7" fmla="*/ 169545 w 404812"/>
                  <a:gd name="connsiteY7" fmla="*/ 305753 h 306705"/>
                  <a:gd name="connsiteX8" fmla="*/ 169545 w 404812"/>
                  <a:gd name="connsiteY8" fmla="*/ 119063 h 306705"/>
                  <a:gd name="connsiteX9" fmla="*/ 119063 w 404812"/>
                  <a:gd name="connsiteY9" fmla="*/ 60960 h 306705"/>
                  <a:gd name="connsiteX10" fmla="*/ 64770 w 404812"/>
                  <a:gd name="connsiteY10" fmla="*/ 121920 h 306705"/>
                  <a:gd name="connsiteX11" fmla="*/ 64770 w 404812"/>
                  <a:gd name="connsiteY11" fmla="*/ 306705 h 306705"/>
                  <a:gd name="connsiteX12" fmla="*/ 0 w 404812"/>
                  <a:gd name="connsiteY12" fmla="*/ 306705 h 306705"/>
                  <a:gd name="connsiteX13" fmla="*/ 0 w 404812"/>
                  <a:gd name="connsiteY13" fmla="*/ 7620 h 306705"/>
                  <a:gd name="connsiteX14" fmla="*/ 49530 w 404812"/>
                  <a:gd name="connsiteY14" fmla="*/ 7620 h 306705"/>
                  <a:gd name="connsiteX15" fmla="*/ 56198 w 404812"/>
                  <a:gd name="connsiteY15" fmla="*/ 50482 h 306705"/>
                  <a:gd name="connsiteX16" fmla="*/ 58102 w 404812"/>
                  <a:gd name="connsiteY16" fmla="*/ 50482 h 306705"/>
                  <a:gd name="connsiteX17" fmla="*/ 139065 w 404812"/>
                  <a:gd name="connsiteY17" fmla="*/ 0 h 306705"/>
                  <a:gd name="connsiteX18" fmla="*/ 222885 w 404812"/>
                  <a:gd name="connsiteY18" fmla="*/ 51435 h 306705"/>
                  <a:gd name="connsiteX19" fmla="*/ 308610 w 404812"/>
                  <a:gd name="connsiteY19" fmla="*/ 0 h 306705"/>
                  <a:gd name="connsiteX20" fmla="*/ 404813 w 404812"/>
                  <a:gd name="connsiteY20" fmla="*/ 107632 h 30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812" h="306705">
                    <a:moveTo>
                      <a:pt x="404813" y="107632"/>
                    </a:moveTo>
                    <a:lnTo>
                      <a:pt x="404813" y="305753"/>
                    </a:lnTo>
                    <a:lnTo>
                      <a:pt x="340043" y="305753"/>
                    </a:lnTo>
                    <a:lnTo>
                      <a:pt x="340043" y="119063"/>
                    </a:lnTo>
                    <a:cubicBezTo>
                      <a:pt x="340043" y="80963"/>
                      <a:pt x="325755" y="60960"/>
                      <a:pt x="289560" y="60960"/>
                    </a:cubicBezTo>
                    <a:cubicBezTo>
                      <a:pt x="254318" y="60960"/>
                      <a:pt x="234315" y="88582"/>
                      <a:pt x="234315" y="118110"/>
                    </a:cubicBezTo>
                    <a:lnTo>
                      <a:pt x="234315" y="305753"/>
                    </a:lnTo>
                    <a:lnTo>
                      <a:pt x="169545" y="305753"/>
                    </a:lnTo>
                    <a:lnTo>
                      <a:pt x="169545" y="119063"/>
                    </a:lnTo>
                    <a:cubicBezTo>
                      <a:pt x="169545" y="80963"/>
                      <a:pt x="155257" y="60960"/>
                      <a:pt x="119063" y="60960"/>
                    </a:cubicBezTo>
                    <a:cubicBezTo>
                      <a:pt x="82868" y="60960"/>
                      <a:pt x="64770" y="89535"/>
                      <a:pt x="64770" y="121920"/>
                    </a:cubicBezTo>
                    <a:lnTo>
                      <a:pt x="64770" y="306705"/>
                    </a:lnTo>
                    <a:lnTo>
                      <a:pt x="0" y="306705"/>
                    </a:lnTo>
                    <a:lnTo>
                      <a:pt x="0" y="7620"/>
                    </a:lnTo>
                    <a:lnTo>
                      <a:pt x="49530" y="7620"/>
                    </a:lnTo>
                    <a:lnTo>
                      <a:pt x="56198" y="50482"/>
                    </a:lnTo>
                    <a:lnTo>
                      <a:pt x="58102" y="50482"/>
                    </a:lnTo>
                    <a:cubicBezTo>
                      <a:pt x="73343" y="22860"/>
                      <a:pt x="100013" y="0"/>
                      <a:pt x="139065" y="0"/>
                    </a:cubicBezTo>
                    <a:cubicBezTo>
                      <a:pt x="181927" y="0"/>
                      <a:pt x="207645" y="20002"/>
                      <a:pt x="222885" y="51435"/>
                    </a:cubicBezTo>
                    <a:cubicBezTo>
                      <a:pt x="240982" y="20002"/>
                      <a:pt x="269557" y="0"/>
                      <a:pt x="308610" y="0"/>
                    </a:cubicBezTo>
                    <a:cubicBezTo>
                      <a:pt x="375285" y="953"/>
                      <a:pt x="404813" y="44768"/>
                      <a:pt x="404813" y="107632"/>
                    </a:cubicBezTo>
                    <a:close/>
                  </a:path>
                </a:pathLst>
              </a:custGeom>
              <a:solidFill>
                <a:srgbClr val="004750"/>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835AB45C-3A29-441B-9AA8-EB1147CB34BE}"/>
                  </a:ext>
                </a:extLst>
              </p:cNvPr>
              <p:cNvSpPr/>
              <p:nvPr/>
            </p:nvSpPr>
            <p:spPr>
              <a:xfrm>
                <a:off x="5627370" y="3333750"/>
                <a:ext cx="296227" cy="311510"/>
              </a:xfrm>
              <a:custGeom>
                <a:avLst/>
                <a:gdLst>
                  <a:gd name="connsiteX0" fmla="*/ 0 w 296227"/>
                  <a:gd name="connsiteY0" fmla="*/ 157163 h 311510"/>
                  <a:gd name="connsiteX1" fmla="*/ 133350 w 296227"/>
                  <a:gd name="connsiteY1" fmla="*/ 0 h 311510"/>
                  <a:gd name="connsiteX2" fmla="*/ 236220 w 296227"/>
                  <a:gd name="connsiteY2" fmla="*/ 58102 h 311510"/>
                  <a:gd name="connsiteX3" fmla="*/ 242888 w 296227"/>
                  <a:gd name="connsiteY3" fmla="*/ 6668 h 311510"/>
                  <a:gd name="connsiteX4" fmla="*/ 296227 w 296227"/>
                  <a:gd name="connsiteY4" fmla="*/ 6668 h 311510"/>
                  <a:gd name="connsiteX5" fmla="*/ 296227 w 296227"/>
                  <a:gd name="connsiteY5" fmla="*/ 304800 h 311510"/>
                  <a:gd name="connsiteX6" fmla="*/ 242888 w 296227"/>
                  <a:gd name="connsiteY6" fmla="*/ 304800 h 311510"/>
                  <a:gd name="connsiteX7" fmla="*/ 236220 w 296227"/>
                  <a:gd name="connsiteY7" fmla="*/ 253365 h 311510"/>
                  <a:gd name="connsiteX8" fmla="*/ 133350 w 296227"/>
                  <a:gd name="connsiteY8" fmla="*/ 311468 h 311510"/>
                  <a:gd name="connsiteX9" fmla="*/ 0 w 296227"/>
                  <a:gd name="connsiteY9" fmla="*/ 157163 h 311510"/>
                  <a:gd name="connsiteX10" fmla="*/ 235267 w 296227"/>
                  <a:gd name="connsiteY10" fmla="*/ 157163 h 311510"/>
                  <a:gd name="connsiteX11" fmla="*/ 150495 w 296227"/>
                  <a:gd name="connsiteY11" fmla="*/ 60007 h 311510"/>
                  <a:gd name="connsiteX12" fmla="*/ 64770 w 296227"/>
                  <a:gd name="connsiteY12" fmla="*/ 157163 h 311510"/>
                  <a:gd name="connsiteX13" fmla="*/ 150495 w 296227"/>
                  <a:gd name="connsiteY13" fmla="*/ 254318 h 311510"/>
                  <a:gd name="connsiteX14" fmla="*/ 235267 w 296227"/>
                  <a:gd name="connsiteY14" fmla="*/ 157163 h 31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6227" h="311510">
                    <a:moveTo>
                      <a:pt x="0" y="157163"/>
                    </a:moveTo>
                    <a:cubicBezTo>
                      <a:pt x="0" y="61913"/>
                      <a:pt x="65722" y="0"/>
                      <a:pt x="133350" y="0"/>
                    </a:cubicBezTo>
                    <a:cubicBezTo>
                      <a:pt x="177165" y="0"/>
                      <a:pt x="215265" y="21907"/>
                      <a:pt x="236220" y="58102"/>
                    </a:cubicBezTo>
                    <a:lnTo>
                      <a:pt x="242888" y="6668"/>
                    </a:lnTo>
                    <a:lnTo>
                      <a:pt x="296227" y="6668"/>
                    </a:lnTo>
                    <a:lnTo>
                      <a:pt x="296227" y="304800"/>
                    </a:lnTo>
                    <a:lnTo>
                      <a:pt x="242888" y="304800"/>
                    </a:lnTo>
                    <a:lnTo>
                      <a:pt x="236220" y="253365"/>
                    </a:lnTo>
                    <a:cubicBezTo>
                      <a:pt x="215265" y="289560"/>
                      <a:pt x="176213" y="311468"/>
                      <a:pt x="133350" y="311468"/>
                    </a:cubicBezTo>
                    <a:cubicBezTo>
                      <a:pt x="65722" y="313373"/>
                      <a:pt x="0" y="251460"/>
                      <a:pt x="0" y="157163"/>
                    </a:cubicBezTo>
                    <a:close/>
                    <a:moveTo>
                      <a:pt x="235267" y="157163"/>
                    </a:moveTo>
                    <a:cubicBezTo>
                      <a:pt x="235267" y="100013"/>
                      <a:pt x="198120" y="60007"/>
                      <a:pt x="150495" y="60007"/>
                    </a:cubicBezTo>
                    <a:cubicBezTo>
                      <a:pt x="101917" y="60007"/>
                      <a:pt x="64770" y="100013"/>
                      <a:pt x="64770" y="157163"/>
                    </a:cubicBezTo>
                    <a:cubicBezTo>
                      <a:pt x="64770" y="214313"/>
                      <a:pt x="101917" y="254318"/>
                      <a:pt x="150495" y="254318"/>
                    </a:cubicBezTo>
                    <a:cubicBezTo>
                      <a:pt x="198120" y="254318"/>
                      <a:pt x="235267" y="214313"/>
                      <a:pt x="235267" y="157163"/>
                    </a:cubicBezTo>
                    <a:close/>
                  </a:path>
                </a:pathLst>
              </a:custGeom>
              <a:solidFill>
                <a:srgbClr val="004750"/>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99427A5E-2981-4172-AFAC-65E13EC9A4C4}"/>
                  </a:ext>
                </a:extLst>
              </p:cNvPr>
              <p:cNvSpPr/>
              <p:nvPr/>
            </p:nvSpPr>
            <p:spPr>
              <a:xfrm>
                <a:off x="5992177" y="3334702"/>
                <a:ext cx="296227" cy="426720"/>
              </a:xfrm>
              <a:custGeom>
                <a:avLst/>
                <a:gdLst>
                  <a:gd name="connsiteX0" fmla="*/ 236220 w 296227"/>
                  <a:gd name="connsiteY0" fmla="*/ 56197 h 426720"/>
                  <a:gd name="connsiteX1" fmla="*/ 242888 w 296227"/>
                  <a:gd name="connsiteY1" fmla="*/ 6667 h 426720"/>
                  <a:gd name="connsiteX2" fmla="*/ 296227 w 296227"/>
                  <a:gd name="connsiteY2" fmla="*/ 6667 h 426720"/>
                  <a:gd name="connsiteX3" fmla="*/ 296227 w 296227"/>
                  <a:gd name="connsiteY3" fmla="*/ 275273 h 426720"/>
                  <a:gd name="connsiteX4" fmla="*/ 141922 w 296227"/>
                  <a:gd name="connsiteY4" fmla="*/ 426720 h 426720"/>
                  <a:gd name="connsiteX5" fmla="*/ 29527 w 296227"/>
                  <a:gd name="connsiteY5" fmla="*/ 390525 h 426720"/>
                  <a:gd name="connsiteX6" fmla="*/ 29527 w 296227"/>
                  <a:gd name="connsiteY6" fmla="*/ 325755 h 426720"/>
                  <a:gd name="connsiteX7" fmla="*/ 137160 w 296227"/>
                  <a:gd name="connsiteY7" fmla="*/ 368618 h 426720"/>
                  <a:gd name="connsiteX8" fmla="*/ 231457 w 296227"/>
                  <a:gd name="connsiteY8" fmla="*/ 283845 h 426720"/>
                  <a:gd name="connsiteX9" fmla="*/ 231457 w 296227"/>
                  <a:gd name="connsiteY9" fmla="*/ 245745 h 426720"/>
                  <a:gd name="connsiteX10" fmla="*/ 133350 w 296227"/>
                  <a:gd name="connsiteY10" fmla="*/ 299085 h 426720"/>
                  <a:gd name="connsiteX11" fmla="*/ 0 w 296227"/>
                  <a:gd name="connsiteY11" fmla="*/ 149542 h 426720"/>
                  <a:gd name="connsiteX12" fmla="*/ 135255 w 296227"/>
                  <a:gd name="connsiteY12" fmla="*/ 0 h 426720"/>
                  <a:gd name="connsiteX13" fmla="*/ 236220 w 296227"/>
                  <a:gd name="connsiteY13" fmla="*/ 56197 h 426720"/>
                  <a:gd name="connsiteX14" fmla="*/ 64770 w 296227"/>
                  <a:gd name="connsiteY14" fmla="*/ 150495 h 426720"/>
                  <a:gd name="connsiteX15" fmla="*/ 149542 w 296227"/>
                  <a:gd name="connsiteY15" fmla="*/ 241935 h 426720"/>
                  <a:gd name="connsiteX16" fmla="*/ 234315 w 296227"/>
                  <a:gd name="connsiteY16" fmla="*/ 149542 h 426720"/>
                  <a:gd name="connsiteX17" fmla="*/ 149542 w 296227"/>
                  <a:gd name="connsiteY17" fmla="*/ 59055 h 426720"/>
                  <a:gd name="connsiteX18" fmla="*/ 64770 w 296227"/>
                  <a:gd name="connsiteY18" fmla="*/ 150495 h 42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6227" h="426720">
                    <a:moveTo>
                      <a:pt x="236220" y="56197"/>
                    </a:moveTo>
                    <a:lnTo>
                      <a:pt x="242888" y="6667"/>
                    </a:lnTo>
                    <a:lnTo>
                      <a:pt x="296227" y="6667"/>
                    </a:lnTo>
                    <a:lnTo>
                      <a:pt x="296227" y="275273"/>
                    </a:lnTo>
                    <a:cubicBezTo>
                      <a:pt x="296227" y="373380"/>
                      <a:pt x="226695" y="426720"/>
                      <a:pt x="141922" y="426720"/>
                    </a:cubicBezTo>
                    <a:cubicBezTo>
                      <a:pt x="101917" y="426720"/>
                      <a:pt x="60960" y="413385"/>
                      <a:pt x="29527" y="390525"/>
                    </a:cubicBezTo>
                    <a:lnTo>
                      <a:pt x="29527" y="325755"/>
                    </a:lnTo>
                    <a:cubicBezTo>
                      <a:pt x="60007" y="352425"/>
                      <a:pt x="99060" y="368618"/>
                      <a:pt x="137160" y="368618"/>
                    </a:cubicBezTo>
                    <a:cubicBezTo>
                      <a:pt x="190500" y="368618"/>
                      <a:pt x="231457" y="334327"/>
                      <a:pt x="231457" y="283845"/>
                    </a:cubicBezTo>
                    <a:lnTo>
                      <a:pt x="231457" y="245745"/>
                    </a:lnTo>
                    <a:cubicBezTo>
                      <a:pt x="211455" y="278130"/>
                      <a:pt x="175260" y="299085"/>
                      <a:pt x="133350" y="299085"/>
                    </a:cubicBezTo>
                    <a:cubicBezTo>
                      <a:pt x="63817" y="299085"/>
                      <a:pt x="0" y="239078"/>
                      <a:pt x="0" y="149542"/>
                    </a:cubicBezTo>
                    <a:cubicBezTo>
                      <a:pt x="0" y="61912"/>
                      <a:pt x="64770" y="0"/>
                      <a:pt x="135255" y="0"/>
                    </a:cubicBezTo>
                    <a:cubicBezTo>
                      <a:pt x="177165" y="0"/>
                      <a:pt x="215265" y="21908"/>
                      <a:pt x="236220" y="56197"/>
                    </a:cubicBezTo>
                    <a:close/>
                    <a:moveTo>
                      <a:pt x="64770" y="150495"/>
                    </a:moveTo>
                    <a:cubicBezTo>
                      <a:pt x="64770" y="201930"/>
                      <a:pt x="100965" y="241935"/>
                      <a:pt x="149542" y="241935"/>
                    </a:cubicBezTo>
                    <a:cubicBezTo>
                      <a:pt x="197167" y="241935"/>
                      <a:pt x="234315" y="201930"/>
                      <a:pt x="234315" y="149542"/>
                    </a:cubicBezTo>
                    <a:cubicBezTo>
                      <a:pt x="234315" y="98108"/>
                      <a:pt x="198120" y="59055"/>
                      <a:pt x="149542" y="59055"/>
                    </a:cubicBezTo>
                    <a:cubicBezTo>
                      <a:pt x="100965" y="59055"/>
                      <a:pt x="64770" y="99060"/>
                      <a:pt x="64770" y="150495"/>
                    </a:cubicBezTo>
                    <a:close/>
                  </a:path>
                </a:pathLst>
              </a:custGeom>
              <a:solidFill>
                <a:srgbClr val="004750"/>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76E35D81-1585-48FD-A6BB-DB7BFBD635CE}"/>
                  </a:ext>
                </a:extLst>
              </p:cNvPr>
              <p:cNvSpPr/>
              <p:nvPr/>
            </p:nvSpPr>
            <p:spPr>
              <a:xfrm>
                <a:off x="6374129" y="3341369"/>
                <a:ext cx="64770" cy="298132"/>
              </a:xfrm>
              <a:custGeom>
                <a:avLst/>
                <a:gdLst>
                  <a:gd name="connsiteX0" fmla="*/ 0 w 64770"/>
                  <a:gd name="connsiteY0" fmla="*/ 0 h 298132"/>
                  <a:gd name="connsiteX1" fmla="*/ 64770 w 64770"/>
                  <a:gd name="connsiteY1" fmla="*/ 0 h 298132"/>
                  <a:gd name="connsiteX2" fmla="*/ 64770 w 64770"/>
                  <a:gd name="connsiteY2" fmla="*/ 298133 h 298132"/>
                  <a:gd name="connsiteX3" fmla="*/ 0 w 64770"/>
                  <a:gd name="connsiteY3" fmla="*/ 298133 h 298132"/>
                  <a:gd name="connsiteX4" fmla="*/ 0 w 64770"/>
                  <a:gd name="connsiteY4" fmla="*/ 0 h 29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298132">
                    <a:moveTo>
                      <a:pt x="0" y="0"/>
                    </a:moveTo>
                    <a:lnTo>
                      <a:pt x="64770" y="0"/>
                    </a:lnTo>
                    <a:lnTo>
                      <a:pt x="64770" y="298133"/>
                    </a:lnTo>
                    <a:lnTo>
                      <a:pt x="0" y="298133"/>
                    </a:lnTo>
                    <a:lnTo>
                      <a:pt x="0" y="0"/>
                    </a:lnTo>
                    <a:close/>
                  </a:path>
                </a:pathLst>
              </a:custGeom>
              <a:solidFill>
                <a:srgbClr val="004750"/>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CC20B039-4FE8-4AE0-A0F4-C51D7329AC0A}"/>
                  </a:ext>
                </a:extLst>
              </p:cNvPr>
              <p:cNvSpPr/>
              <p:nvPr/>
            </p:nvSpPr>
            <p:spPr>
              <a:xfrm>
                <a:off x="6522719" y="3333750"/>
                <a:ext cx="256222" cy="305752"/>
              </a:xfrm>
              <a:custGeom>
                <a:avLst/>
                <a:gdLst>
                  <a:gd name="connsiteX0" fmla="*/ 256223 w 256222"/>
                  <a:gd name="connsiteY0" fmla="*/ 107632 h 305752"/>
                  <a:gd name="connsiteX1" fmla="*/ 256223 w 256222"/>
                  <a:gd name="connsiteY1" fmla="*/ 305753 h 305752"/>
                  <a:gd name="connsiteX2" fmla="*/ 191453 w 256222"/>
                  <a:gd name="connsiteY2" fmla="*/ 305753 h 305752"/>
                  <a:gd name="connsiteX3" fmla="*/ 191453 w 256222"/>
                  <a:gd name="connsiteY3" fmla="*/ 128588 h 305752"/>
                  <a:gd name="connsiteX4" fmla="*/ 130493 w 256222"/>
                  <a:gd name="connsiteY4" fmla="*/ 60960 h 305752"/>
                  <a:gd name="connsiteX5" fmla="*/ 64770 w 256222"/>
                  <a:gd name="connsiteY5" fmla="*/ 125730 h 305752"/>
                  <a:gd name="connsiteX6" fmla="*/ 64770 w 256222"/>
                  <a:gd name="connsiteY6" fmla="*/ 305753 h 305752"/>
                  <a:gd name="connsiteX7" fmla="*/ 0 w 256222"/>
                  <a:gd name="connsiteY7" fmla="*/ 305753 h 305752"/>
                  <a:gd name="connsiteX8" fmla="*/ 0 w 256222"/>
                  <a:gd name="connsiteY8" fmla="*/ 7620 h 305752"/>
                  <a:gd name="connsiteX9" fmla="*/ 49530 w 256222"/>
                  <a:gd name="connsiteY9" fmla="*/ 7620 h 305752"/>
                  <a:gd name="connsiteX10" fmla="*/ 56198 w 256222"/>
                  <a:gd name="connsiteY10" fmla="*/ 51435 h 305752"/>
                  <a:gd name="connsiteX11" fmla="*/ 58103 w 256222"/>
                  <a:gd name="connsiteY11" fmla="*/ 51435 h 305752"/>
                  <a:gd name="connsiteX12" fmla="*/ 148590 w 256222"/>
                  <a:gd name="connsiteY12" fmla="*/ 0 h 305752"/>
                  <a:gd name="connsiteX13" fmla="*/ 256223 w 256222"/>
                  <a:gd name="connsiteY13" fmla="*/ 107632 h 30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222" h="305752">
                    <a:moveTo>
                      <a:pt x="256223" y="107632"/>
                    </a:moveTo>
                    <a:lnTo>
                      <a:pt x="256223" y="305753"/>
                    </a:lnTo>
                    <a:lnTo>
                      <a:pt x="191453" y="305753"/>
                    </a:lnTo>
                    <a:lnTo>
                      <a:pt x="191453" y="128588"/>
                    </a:lnTo>
                    <a:cubicBezTo>
                      <a:pt x="191453" y="82868"/>
                      <a:pt x="170498" y="60960"/>
                      <a:pt x="130493" y="60960"/>
                    </a:cubicBezTo>
                    <a:cubicBezTo>
                      <a:pt x="93345" y="60960"/>
                      <a:pt x="64770" y="88582"/>
                      <a:pt x="64770" y="125730"/>
                    </a:cubicBezTo>
                    <a:lnTo>
                      <a:pt x="64770" y="305753"/>
                    </a:lnTo>
                    <a:lnTo>
                      <a:pt x="0" y="305753"/>
                    </a:lnTo>
                    <a:lnTo>
                      <a:pt x="0" y="7620"/>
                    </a:lnTo>
                    <a:lnTo>
                      <a:pt x="49530" y="7620"/>
                    </a:lnTo>
                    <a:lnTo>
                      <a:pt x="56198" y="51435"/>
                    </a:lnTo>
                    <a:lnTo>
                      <a:pt x="58103" y="51435"/>
                    </a:lnTo>
                    <a:cubicBezTo>
                      <a:pt x="75248" y="23813"/>
                      <a:pt x="107633" y="0"/>
                      <a:pt x="148590" y="0"/>
                    </a:cubicBezTo>
                    <a:cubicBezTo>
                      <a:pt x="215265" y="953"/>
                      <a:pt x="256223" y="41910"/>
                      <a:pt x="256223" y="107632"/>
                    </a:cubicBezTo>
                    <a:close/>
                  </a:path>
                </a:pathLst>
              </a:custGeom>
              <a:solidFill>
                <a:srgbClr val="004750"/>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0D4D23B4-834E-48B9-9703-DFF19642E759}"/>
                  </a:ext>
                </a:extLst>
              </p:cNvPr>
              <p:cNvSpPr/>
              <p:nvPr/>
            </p:nvSpPr>
            <p:spPr>
              <a:xfrm>
                <a:off x="6841807" y="3334702"/>
                <a:ext cx="278524" cy="312420"/>
              </a:xfrm>
              <a:custGeom>
                <a:avLst/>
                <a:gdLst>
                  <a:gd name="connsiteX0" fmla="*/ 277178 w 278524"/>
                  <a:gd name="connsiteY0" fmla="*/ 175260 h 312420"/>
                  <a:gd name="connsiteX1" fmla="*/ 62865 w 278524"/>
                  <a:gd name="connsiteY1" fmla="*/ 175260 h 312420"/>
                  <a:gd name="connsiteX2" fmla="*/ 163830 w 278524"/>
                  <a:gd name="connsiteY2" fmla="*/ 258128 h 312420"/>
                  <a:gd name="connsiteX3" fmla="*/ 260985 w 278524"/>
                  <a:gd name="connsiteY3" fmla="*/ 222885 h 312420"/>
                  <a:gd name="connsiteX4" fmla="*/ 260985 w 278524"/>
                  <a:gd name="connsiteY4" fmla="*/ 280987 h 312420"/>
                  <a:gd name="connsiteX5" fmla="*/ 157163 w 278524"/>
                  <a:gd name="connsiteY5" fmla="*/ 312420 h 312420"/>
                  <a:gd name="connsiteX6" fmla="*/ 0 w 278524"/>
                  <a:gd name="connsiteY6" fmla="*/ 157162 h 312420"/>
                  <a:gd name="connsiteX7" fmla="*/ 146685 w 278524"/>
                  <a:gd name="connsiteY7" fmla="*/ 0 h 312420"/>
                  <a:gd name="connsiteX8" fmla="*/ 278130 w 278524"/>
                  <a:gd name="connsiteY8" fmla="*/ 150495 h 312420"/>
                  <a:gd name="connsiteX9" fmla="*/ 277178 w 278524"/>
                  <a:gd name="connsiteY9" fmla="*/ 175260 h 312420"/>
                  <a:gd name="connsiteX10" fmla="*/ 217170 w 278524"/>
                  <a:gd name="connsiteY10" fmla="*/ 132398 h 312420"/>
                  <a:gd name="connsiteX11" fmla="*/ 145733 w 278524"/>
                  <a:gd name="connsiteY11" fmla="*/ 53340 h 312420"/>
                  <a:gd name="connsiteX12" fmla="*/ 61913 w 278524"/>
                  <a:gd name="connsiteY12" fmla="*/ 132398 h 312420"/>
                  <a:gd name="connsiteX13" fmla="*/ 217170 w 278524"/>
                  <a:gd name="connsiteY13" fmla="*/ 132398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8524" h="312420">
                    <a:moveTo>
                      <a:pt x="277178" y="175260"/>
                    </a:moveTo>
                    <a:lnTo>
                      <a:pt x="62865" y="175260"/>
                    </a:lnTo>
                    <a:cubicBezTo>
                      <a:pt x="71438" y="227648"/>
                      <a:pt x="111443" y="258128"/>
                      <a:pt x="163830" y="258128"/>
                    </a:cubicBezTo>
                    <a:cubicBezTo>
                      <a:pt x="198120" y="258128"/>
                      <a:pt x="231458" y="245745"/>
                      <a:pt x="260985" y="222885"/>
                    </a:cubicBezTo>
                    <a:lnTo>
                      <a:pt x="260985" y="280987"/>
                    </a:lnTo>
                    <a:cubicBezTo>
                      <a:pt x="230505" y="301943"/>
                      <a:pt x="195263" y="312420"/>
                      <a:pt x="157163" y="312420"/>
                    </a:cubicBezTo>
                    <a:cubicBezTo>
                      <a:pt x="59055" y="312420"/>
                      <a:pt x="0" y="248603"/>
                      <a:pt x="0" y="157162"/>
                    </a:cubicBezTo>
                    <a:cubicBezTo>
                      <a:pt x="0" y="61912"/>
                      <a:pt x="66675" y="0"/>
                      <a:pt x="146685" y="0"/>
                    </a:cubicBezTo>
                    <a:cubicBezTo>
                      <a:pt x="219075" y="0"/>
                      <a:pt x="278130" y="51435"/>
                      <a:pt x="278130" y="150495"/>
                    </a:cubicBezTo>
                    <a:cubicBezTo>
                      <a:pt x="279083" y="160020"/>
                      <a:pt x="278130" y="167640"/>
                      <a:pt x="277178" y="175260"/>
                    </a:cubicBezTo>
                    <a:close/>
                    <a:moveTo>
                      <a:pt x="217170" y="132398"/>
                    </a:moveTo>
                    <a:cubicBezTo>
                      <a:pt x="215265" y="79058"/>
                      <a:pt x="182880" y="53340"/>
                      <a:pt x="145733" y="53340"/>
                    </a:cubicBezTo>
                    <a:cubicBezTo>
                      <a:pt x="104775" y="53340"/>
                      <a:pt x="69533" y="83820"/>
                      <a:pt x="61913" y="132398"/>
                    </a:cubicBezTo>
                    <a:lnTo>
                      <a:pt x="217170" y="132398"/>
                    </a:lnTo>
                    <a:close/>
                  </a:path>
                </a:pathLst>
              </a:custGeom>
              <a:solidFill>
                <a:srgbClr val="004750"/>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4F94C10F-FF11-42D9-AD5F-6CE557DE359F}"/>
                  </a:ext>
                </a:extLst>
              </p:cNvPr>
              <p:cNvSpPr/>
              <p:nvPr/>
            </p:nvSpPr>
            <p:spPr>
              <a:xfrm>
                <a:off x="7177087" y="3225165"/>
                <a:ext cx="256222" cy="422909"/>
              </a:xfrm>
              <a:custGeom>
                <a:avLst/>
                <a:gdLst>
                  <a:gd name="connsiteX0" fmla="*/ 114300 w 256222"/>
                  <a:gd name="connsiteY0" fmla="*/ 0 h 422909"/>
                  <a:gd name="connsiteX1" fmla="*/ 242888 w 256222"/>
                  <a:gd name="connsiteY1" fmla="*/ 109538 h 422909"/>
                  <a:gd name="connsiteX2" fmla="*/ 183832 w 256222"/>
                  <a:gd name="connsiteY2" fmla="*/ 201930 h 422909"/>
                  <a:gd name="connsiteX3" fmla="*/ 183832 w 256222"/>
                  <a:gd name="connsiteY3" fmla="*/ 203835 h 422909"/>
                  <a:gd name="connsiteX4" fmla="*/ 256222 w 256222"/>
                  <a:gd name="connsiteY4" fmla="*/ 304800 h 422909"/>
                  <a:gd name="connsiteX5" fmla="*/ 114300 w 256222"/>
                  <a:gd name="connsiteY5" fmla="*/ 422910 h 422909"/>
                  <a:gd name="connsiteX6" fmla="*/ 0 w 256222"/>
                  <a:gd name="connsiteY6" fmla="*/ 383858 h 422909"/>
                  <a:gd name="connsiteX7" fmla="*/ 0 w 256222"/>
                  <a:gd name="connsiteY7" fmla="*/ 315278 h 422909"/>
                  <a:gd name="connsiteX8" fmla="*/ 106680 w 256222"/>
                  <a:gd name="connsiteY8" fmla="*/ 362903 h 422909"/>
                  <a:gd name="connsiteX9" fmla="*/ 190500 w 256222"/>
                  <a:gd name="connsiteY9" fmla="*/ 297180 h 422909"/>
                  <a:gd name="connsiteX10" fmla="*/ 103822 w 256222"/>
                  <a:gd name="connsiteY10" fmla="*/ 232410 h 422909"/>
                  <a:gd name="connsiteX11" fmla="*/ 52388 w 256222"/>
                  <a:gd name="connsiteY11" fmla="*/ 232410 h 422909"/>
                  <a:gd name="connsiteX12" fmla="*/ 52388 w 256222"/>
                  <a:gd name="connsiteY12" fmla="*/ 180023 h 422909"/>
                  <a:gd name="connsiteX13" fmla="*/ 93345 w 256222"/>
                  <a:gd name="connsiteY13" fmla="*/ 180023 h 422909"/>
                  <a:gd name="connsiteX14" fmla="*/ 179070 w 256222"/>
                  <a:gd name="connsiteY14" fmla="*/ 118110 h 422909"/>
                  <a:gd name="connsiteX15" fmla="*/ 105728 w 256222"/>
                  <a:gd name="connsiteY15" fmla="*/ 57150 h 422909"/>
                  <a:gd name="connsiteX16" fmla="*/ 10478 w 256222"/>
                  <a:gd name="connsiteY16" fmla="*/ 98107 h 422909"/>
                  <a:gd name="connsiteX17" fmla="*/ 10478 w 256222"/>
                  <a:gd name="connsiteY17" fmla="*/ 34290 h 422909"/>
                  <a:gd name="connsiteX18" fmla="*/ 114300 w 256222"/>
                  <a:gd name="connsiteY18" fmla="*/ 0 h 42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6222" h="422909">
                    <a:moveTo>
                      <a:pt x="114300" y="0"/>
                    </a:moveTo>
                    <a:cubicBezTo>
                      <a:pt x="196215" y="0"/>
                      <a:pt x="242888" y="51435"/>
                      <a:pt x="242888" y="109538"/>
                    </a:cubicBezTo>
                    <a:cubicBezTo>
                      <a:pt x="242888" y="151448"/>
                      <a:pt x="220028" y="184785"/>
                      <a:pt x="183832" y="201930"/>
                    </a:cubicBezTo>
                    <a:lnTo>
                      <a:pt x="183832" y="203835"/>
                    </a:lnTo>
                    <a:cubicBezTo>
                      <a:pt x="221932" y="218123"/>
                      <a:pt x="256222" y="251460"/>
                      <a:pt x="256222" y="304800"/>
                    </a:cubicBezTo>
                    <a:cubicBezTo>
                      <a:pt x="256222" y="365760"/>
                      <a:pt x="206693" y="422910"/>
                      <a:pt x="114300" y="422910"/>
                    </a:cubicBezTo>
                    <a:cubicBezTo>
                      <a:pt x="68580" y="422910"/>
                      <a:pt x="30480" y="409575"/>
                      <a:pt x="0" y="383858"/>
                    </a:cubicBezTo>
                    <a:lnTo>
                      <a:pt x="0" y="315278"/>
                    </a:lnTo>
                    <a:cubicBezTo>
                      <a:pt x="25718" y="343853"/>
                      <a:pt x="61913" y="362903"/>
                      <a:pt x="106680" y="362903"/>
                    </a:cubicBezTo>
                    <a:cubicBezTo>
                      <a:pt x="157163" y="362903"/>
                      <a:pt x="190500" y="335280"/>
                      <a:pt x="190500" y="297180"/>
                    </a:cubicBezTo>
                    <a:cubicBezTo>
                      <a:pt x="190500" y="259080"/>
                      <a:pt x="159068" y="232410"/>
                      <a:pt x="103822" y="232410"/>
                    </a:cubicBezTo>
                    <a:lnTo>
                      <a:pt x="52388" y="232410"/>
                    </a:lnTo>
                    <a:lnTo>
                      <a:pt x="52388" y="180023"/>
                    </a:lnTo>
                    <a:lnTo>
                      <a:pt x="93345" y="180023"/>
                    </a:lnTo>
                    <a:cubicBezTo>
                      <a:pt x="151447" y="180023"/>
                      <a:pt x="179070" y="153353"/>
                      <a:pt x="179070" y="118110"/>
                    </a:cubicBezTo>
                    <a:cubicBezTo>
                      <a:pt x="179070" y="83820"/>
                      <a:pt x="152400" y="57150"/>
                      <a:pt x="105728" y="57150"/>
                    </a:cubicBezTo>
                    <a:cubicBezTo>
                      <a:pt x="66675" y="57150"/>
                      <a:pt x="32385" y="74295"/>
                      <a:pt x="10478" y="98107"/>
                    </a:cubicBezTo>
                    <a:lnTo>
                      <a:pt x="10478" y="34290"/>
                    </a:lnTo>
                    <a:cubicBezTo>
                      <a:pt x="33338" y="14288"/>
                      <a:pt x="70485" y="0"/>
                      <a:pt x="114300" y="0"/>
                    </a:cubicBezTo>
                    <a:close/>
                  </a:path>
                </a:pathLst>
              </a:custGeom>
              <a:solidFill>
                <a:srgbClr val="004750"/>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5B99BBF2-5FB2-4B37-95EC-BD385046313E}"/>
                  </a:ext>
                </a:extLst>
              </p:cNvPr>
              <p:cNvSpPr/>
              <p:nvPr/>
            </p:nvSpPr>
            <p:spPr>
              <a:xfrm>
                <a:off x="7490459" y="3234690"/>
                <a:ext cx="293370" cy="414337"/>
              </a:xfrm>
              <a:custGeom>
                <a:avLst/>
                <a:gdLst>
                  <a:gd name="connsiteX0" fmla="*/ 293370 w 293370"/>
                  <a:gd name="connsiteY0" fmla="*/ 271462 h 414337"/>
                  <a:gd name="connsiteX1" fmla="*/ 146685 w 293370"/>
                  <a:gd name="connsiteY1" fmla="*/ 414337 h 414337"/>
                  <a:gd name="connsiteX2" fmla="*/ 0 w 293370"/>
                  <a:gd name="connsiteY2" fmla="*/ 273368 h 414337"/>
                  <a:gd name="connsiteX3" fmla="*/ 58103 w 293370"/>
                  <a:gd name="connsiteY3" fmla="*/ 143828 h 414337"/>
                  <a:gd name="connsiteX4" fmla="*/ 174308 w 293370"/>
                  <a:gd name="connsiteY4" fmla="*/ 0 h 414337"/>
                  <a:gd name="connsiteX5" fmla="*/ 252413 w 293370"/>
                  <a:gd name="connsiteY5" fmla="*/ 0 h 414337"/>
                  <a:gd name="connsiteX6" fmla="*/ 137160 w 293370"/>
                  <a:gd name="connsiteY6" fmla="*/ 142875 h 414337"/>
                  <a:gd name="connsiteX7" fmla="*/ 158115 w 293370"/>
                  <a:gd name="connsiteY7" fmla="*/ 141923 h 414337"/>
                  <a:gd name="connsiteX8" fmla="*/ 293370 w 293370"/>
                  <a:gd name="connsiteY8" fmla="*/ 271462 h 414337"/>
                  <a:gd name="connsiteX9" fmla="*/ 228600 w 293370"/>
                  <a:gd name="connsiteY9" fmla="*/ 273368 h 414337"/>
                  <a:gd name="connsiteX10" fmla="*/ 138113 w 293370"/>
                  <a:gd name="connsiteY10" fmla="*/ 189548 h 414337"/>
                  <a:gd name="connsiteX11" fmla="*/ 91440 w 293370"/>
                  <a:gd name="connsiteY11" fmla="*/ 199073 h 414337"/>
                  <a:gd name="connsiteX12" fmla="*/ 63818 w 293370"/>
                  <a:gd name="connsiteY12" fmla="*/ 271462 h 414337"/>
                  <a:gd name="connsiteX13" fmla="*/ 146685 w 293370"/>
                  <a:gd name="connsiteY13" fmla="*/ 354330 h 414337"/>
                  <a:gd name="connsiteX14" fmla="*/ 228600 w 293370"/>
                  <a:gd name="connsiteY14" fmla="*/ 273368 h 414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370" h="414337">
                    <a:moveTo>
                      <a:pt x="293370" y="271462"/>
                    </a:moveTo>
                    <a:cubicBezTo>
                      <a:pt x="293370" y="350520"/>
                      <a:pt x="233363" y="414337"/>
                      <a:pt x="146685" y="414337"/>
                    </a:cubicBezTo>
                    <a:cubicBezTo>
                      <a:pt x="60008" y="414337"/>
                      <a:pt x="0" y="350520"/>
                      <a:pt x="0" y="273368"/>
                    </a:cubicBezTo>
                    <a:cubicBezTo>
                      <a:pt x="0" y="225742"/>
                      <a:pt x="22860" y="185737"/>
                      <a:pt x="58103" y="143828"/>
                    </a:cubicBezTo>
                    <a:lnTo>
                      <a:pt x="174308" y="0"/>
                    </a:lnTo>
                    <a:lnTo>
                      <a:pt x="252413" y="0"/>
                    </a:lnTo>
                    <a:lnTo>
                      <a:pt x="137160" y="142875"/>
                    </a:lnTo>
                    <a:cubicBezTo>
                      <a:pt x="143828" y="141923"/>
                      <a:pt x="150495" y="141923"/>
                      <a:pt x="158115" y="141923"/>
                    </a:cubicBezTo>
                    <a:cubicBezTo>
                      <a:pt x="225743" y="140017"/>
                      <a:pt x="293370" y="193358"/>
                      <a:pt x="293370" y="271462"/>
                    </a:cubicBezTo>
                    <a:close/>
                    <a:moveTo>
                      <a:pt x="228600" y="273368"/>
                    </a:moveTo>
                    <a:cubicBezTo>
                      <a:pt x="228600" y="219075"/>
                      <a:pt x="184785" y="189548"/>
                      <a:pt x="138113" y="189548"/>
                    </a:cubicBezTo>
                    <a:cubicBezTo>
                      <a:pt x="121920" y="189548"/>
                      <a:pt x="106680" y="192405"/>
                      <a:pt x="91440" y="199073"/>
                    </a:cubicBezTo>
                    <a:cubicBezTo>
                      <a:pt x="73343" y="223837"/>
                      <a:pt x="63818" y="244792"/>
                      <a:pt x="63818" y="271462"/>
                    </a:cubicBezTo>
                    <a:cubicBezTo>
                      <a:pt x="63818" y="315278"/>
                      <a:pt x="98108" y="354330"/>
                      <a:pt x="146685" y="354330"/>
                    </a:cubicBezTo>
                    <a:cubicBezTo>
                      <a:pt x="195263" y="355283"/>
                      <a:pt x="228600" y="316230"/>
                      <a:pt x="228600" y="273368"/>
                    </a:cubicBezTo>
                    <a:close/>
                  </a:path>
                </a:pathLst>
              </a:custGeom>
              <a:solidFill>
                <a:srgbClr val="004750"/>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FAFDBCB0-78E4-45D2-AD64-DA9E05A6C9C0}"/>
                  </a:ext>
                </a:extLst>
              </p:cNvPr>
              <p:cNvSpPr/>
              <p:nvPr/>
            </p:nvSpPr>
            <p:spPr>
              <a:xfrm>
                <a:off x="7837169" y="3225165"/>
                <a:ext cx="316230" cy="422909"/>
              </a:xfrm>
              <a:custGeom>
                <a:avLst/>
                <a:gdLst>
                  <a:gd name="connsiteX0" fmla="*/ 316230 w 316230"/>
                  <a:gd name="connsiteY0" fmla="*/ 211455 h 422909"/>
                  <a:gd name="connsiteX1" fmla="*/ 158115 w 316230"/>
                  <a:gd name="connsiteY1" fmla="*/ 422910 h 422909"/>
                  <a:gd name="connsiteX2" fmla="*/ 0 w 316230"/>
                  <a:gd name="connsiteY2" fmla="*/ 211455 h 422909"/>
                  <a:gd name="connsiteX3" fmla="*/ 158115 w 316230"/>
                  <a:gd name="connsiteY3" fmla="*/ 0 h 422909"/>
                  <a:gd name="connsiteX4" fmla="*/ 316230 w 316230"/>
                  <a:gd name="connsiteY4" fmla="*/ 211455 h 422909"/>
                  <a:gd name="connsiteX5" fmla="*/ 65723 w 316230"/>
                  <a:gd name="connsiteY5" fmla="*/ 211455 h 422909"/>
                  <a:gd name="connsiteX6" fmla="*/ 158115 w 316230"/>
                  <a:gd name="connsiteY6" fmla="*/ 361950 h 422909"/>
                  <a:gd name="connsiteX7" fmla="*/ 251460 w 316230"/>
                  <a:gd name="connsiteY7" fmla="*/ 211455 h 422909"/>
                  <a:gd name="connsiteX8" fmla="*/ 158115 w 316230"/>
                  <a:gd name="connsiteY8" fmla="*/ 60007 h 422909"/>
                  <a:gd name="connsiteX9" fmla="*/ 65723 w 316230"/>
                  <a:gd name="connsiteY9" fmla="*/ 211455 h 42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6230" h="422909">
                    <a:moveTo>
                      <a:pt x="316230" y="211455"/>
                    </a:moveTo>
                    <a:cubicBezTo>
                      <a:pt x="316230" y="342900"/>
                      <a:pt x="244793" y="422910"/>
                      <a:pt x="158115" y="422910"/>
                    </a:cubicBezTo>
                    <a:cubicBezTo>
                      <a:pt x="70485" y="422910"/>
                      <a:pt x="0" y="342900"/>
                      <a:pt x="0" y="211455"/>
                    </a:cubicBezTo>
                    <a:cubicBezTo>
                      <a:pt x="0" y="80010"/>
                      <a:pt x="70485" y="0"/>
                      <a:pt x="158115" y="0"/>
                    </a:cubicBezTo>
                    <a:cubicBezTo>
                      <a:pt x="244793" y="0"/>
                      <a:pt x="316230" y="80010"/>
                      <a:pt x="316230" y="211455"/>
                    </a:cubicBezTo>
                    <a:close/>
                    <a:moveTo>
                      <a:pt x="65723" y="211455"/>
                    </a:moveTo>
                    <a:cubicBezTo>
                      <a:pt x="65723" y="307658"/>
                      <a:pt x="106680" y="361950"/>
                      <a:pt x="158115" y="361950"/>
                    </a:cubicBezTo>
                    <a:cubicBezTo>
                      <a:pt x="208598" y="361950"/>
                      <a:pt x="251460" y="306705"/>
                      <a:pt x="251460" y="211455"/>
                    </a:cubicBezTo>
                    <a:cubicBezTo>
                      <a:pt x="251460" y="116205"/>
                      <a:pt x="208598" y="60007"/>
                      <a:pt x="158115" y="60007"/>
                    </a:cubicBezTo>
                    <a:cubicBezTo>
                      <a:pt x="106680" y="60007"/>
                      <a:pt x="65723" y="116205"/>
                      <a:pt x="65723" y="211455"/>
                    </a:cubicBezTo>
                    <a:close/>
                  </a:path>
                </a:pathLst>
              </a:custGeom>
              <a:solidFill>
                <a:srgbClr val="004750"/>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D7817985-AC06-48B9-934D-DC91F2D26E6F}"/>
                  </a:ext>
                </a:extLst>
              </p:cNvPr>
              <p:cNvSpPr/>
              <p:nvPr/>
            </p:nvSpPr>
            <p:spPr>
              <a:xfrm>
                <a:off x="5005387" y="3209925"/>
                <a:ext cx="76200" cy="73342"/>
              </a:xfrm>
              <a:custGeom>
                <a:avLst/>
                <a:gdLst>
                  <a:gd name="connsiteX0" fmla="*/ 0 w 76200"/>
                  <a:gd name="connsiteY0" fmla="*/ 37147 h 73342"/>
                  <a:gd name="connsiteX1" fmla="*/ 38100 w 76200"/>
                  <a:gd name="connsiteY1" fmla="*/ 0 h 73342"/>
                  <a:gd name="connsiteX2" fmla="*/ 76200 w 76200"/>
                  <a:gd name="connsiteY2" fmla="*/ 37147 h 73342"/>
                  <a:gd name="connsiteX3" fmla="*/ 38100 w 76200"/>
                  <a:gd name="connsiteY3" fmla="*/ 73343 h 73342"/>
                  <a:gd name="connsiteX4" fmla="*/ 0 w 76200"/>
                  <a:gd name="connsiteY4" fmla="*/ 37147 h 7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3342">
                    <a:moveTo>
                      <a:pt x="0" y="37147"/>
                    </a:moveTo>
                    <a:cubicBezTo>
                      <a:pt x="0" y="16193"/>
                      <a:pt x="16192" y="0"/>
                      <a:pt x="38100" y="0"/>
                    </a:cubicBezTo>
                    <a:cubicBezTo>
                      <a:pt x="60008" y="0"/>
                      <a:pt x="76200" y="16193"/>
                      <a:pt x="76200" y="37147"/>
                    </a:cubicBezTo>
                    <a:cubicBezTo>
                      <a:pt x="76200" y="58103"/>
                      <a:pt x="60008" y="73343"/>
                      <a:pt x="38100" y="73343"/>
                    </a:cubicBezTo>
                    <a:cubicBezTo>
                      <a:pt x="16192" y="73343"/>
                      <a:pt x="0" y="58103"/>
                      <a:pt x="0" y="37147"/>
                    </a:cubicBezTo>
                    <a:close/>
                  </a:path>
                </a:pathLst>
              </a:custGeom>
              <a:solidFill>
                <a:srgbClr val="004750"/>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09EF3B7F-1B83-4A86-B1FA-07AD53589936}"/>
                  </a:ext>
                </a:extLst>
              </p:cNvPr>
              <p:cNvSpPr/>
              <p:nvPr/>
            </p:nvSpPr>
            <p:spPr>
              <a:xfrm>
                <a:off x="6368415" y="3209925"/>
                <a:ext cx="76200" cy="73342"/>
              </a:xfrm>
              <a:custGeom>
                <a:avLst/>
                <a:gdLst>
                  <a:gd name="connsiteX0" fmla="*/ 0 w 76200"/>
                  <a:gd name="connsiteY0" fmla="*/ 37147 h 73342"/>
                  <a:gd name="connsiteX1" fmla="*/ 38100 w 76200"/>
                  <a:gd name="connsiteY1" fmla="*/ 0 h 73342"/>
                  <a:gd name="connsiteX2" fmla="*/ 76200 w 76200"/>
                  <a:gd name="connsiteY2" fmla="*/ 37147 h 73342"/>
                  <a:gd name="connsiteX3" fmla="*/ 38100 w 76200"/>
                  <a:gd name="connsiteY3" fmla="*/ 73343 h 73342"/>
                  <a:gd name="connsiteX4" fmla="*/ 0 w 76200"/>
                  <a:gd name="connsiteY4" fmla="*/ 37147 h 7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3342">
                    <a:moveTo>
                      <a:pt x="0" y="37147"/>
                    </a:moveTo>
                    <a:cubicBezTo>
                      <a:pt x="0" y="16193"/>
                      <a:pt x="16192" y="0"/>
                      <a:pt x="38100" y="0"/>
                    </a:cubicBezTo>
                    <a:cubicBezTo>
                      <a:pt x="60007" y="0"/>
                      <a:pt x="76200" y="16193"/>
                      <a:pt x="76200" y="37147"/>
                    </a:cubicBezTo>
                    <a:cubicBezTo>
                      <a:pt x="76200" y="58103"/>
                      <a:pt x="60007" y="73343"/>
                      <a:pt x="38100" y="73343"/>
                    </a:cubicBezTo>
                    <a:cubicBezTo>
                      <a:pt x="16192" y="73343"/>
                      <a:pt x="0" y="58103"/>
                      <a:pt x="0" y="37147"/>
                    </a:cubicBezTo>
                    <a:close/>
                  </a:path>
                </a:pathLst>
              </a:custGeom>
              <a:solidFill>
                <a:srgbClr val="004750"/>
              </a:solidFill>
              <a:ln w="9525" cap="flat">
                <a:noFill/>
                <a:prstDash val="solid"/>
                <a:miter/>
              </a:ln>
            </p:spPr>
            <p:txBody>
              <a:bodyPr rtlCol="0" anchor="ctr"/>
              <a:lstStyle/>
              <a:p>
                <a:endParaRPr lang="en-US"/>
              </a:p>
            </p:txBody>
          </p:sp>
        </p:grpSp>
        <p:grpSp>
          <p:nvGrpSpPr>
            <p:cNvPr id="26" name="Graphic 42">
              <a:extLst>
                <a:ext uri="{FF2B5EF4-FFF2-40B4-BE49-F238E27FC236}">
                  <a16:creationId xmlns:a16="http://schemas.microsoft.com/office/drawing/2014/main" id="{222B53C8-03AD-4621-A178-6AC923EB0F26}"/>
                </a:ext>
              </a:extLst>
            </p:cNvPr>
            <p:cNvGrpSpPr/>
            <p:nvPr/>
          </p:nvGrpSpPr>
          <p:grpSpPr>
            <a:xfrm>
              <a:off x="4256365" y="3267075"/>
              <a:ext cx="330279" cy="329922"/>
              <a:chOff x="4256365" y="3267075"/>
              <a:chExt cx="330279" cy="329922"/>
            </a:xfrm>
            <a:solidFill>
              <a:srgbClr val="C8FA36"/>
            </a:solidFill>
          </p:grpSpPr>
          <p:sp>
            <p:nvSpPr>
              <p:cNvPr id="37" name="Freeform: Shape 36">
                <a:extLst>
                  <a:ext uri="{FF2B5EF4-FFF2-40B4-BE49-F238E27FC236}">
                    <a16:creationId xmlns:a16="http://schemas.microsoft.com/office/drawing/2014/main" id="{12155FA0-0545-4CD0-BD9F-86DEA80E8164}"/>
                  </a:ext>
                </a:extLst>
              </p:cNvPr>
              <p:cNvSpPr/>
              <p:nvPr/>
            </p:nvSpPr>
            <p:spPr>
              <a:xfrm>
                <a:off x="4256365" y="3267075"/>
                <a:ext cx="330279" cy="329922"/>
              </a:xfrm>
              <a:custGeom>
                <a:avLst/>
                <a:gdLst>
                  <a:gd name="connsiteX0" fmla="*/ 297537 w 330279"/>
                  <a:gd name="connsiteY0" fmla="*/ 66675 h 329922"/>
                  <a:gd name="connsiteX1" fmla="*/ 266105 w 330279"/>
                  <a:gd name="connsiteY1" fmla="*/ 61913 h 329922"/>
                  <a:gd name="connsiteX2" fmla="*/ 261342 w 330279"/>
                  <a:gd name="connsiteY2" fmla="*/ 93345 h 329922"/>
                  <a:gd name="connsiteX3" fmla="*/ 277535 w 330279"/>
                  <a:gd name="connsiteY3" fmla="*/ 125730 h 329922"/>
                  <a:gd name="connsiteX4" fmla="*/ 202287 w 330279"/>
                  <a:gd name="connsiteY4" fmla="*/ 276225 h 329922"/>
                  <a:gd name="connsiteX5" fmla="*/ 51792 w 330279"/>
                  <a:gd name="connsiteY5" fmla="*/ 200977 h 329922"/>
                  <a:gd name="connsiteX6" fmla="*/ 127040 w 330279"/>
                  <a:gd name="connsiteY6" fmla="*/ 50482 h 329922"/>
                  <a:gd name="connsiteX7" fmla="*/ 143232 w 330279"/>
                  <a:gd name="connsiteY7" fmla="*/ 46672 h 329922"/>
                  <a:gd name="connsiteX8" fmla="*/ 143232 w 330279"/>
                  <a:gd name="connsiteY8" fmla="*/ 46672 h 329922"/>
                  <a:gd name="connsiteX9" fmla="*/ 162282 w 330279"/>
                  <a:gd name="connsiteY9" fmla="*/ 44768 h 329922"/>
                  <a:gd name="connsiteX10" fmla="*/ 168950 w 330279"/>
                  <a:gd name="connsiteY10" fmla="*/ 43815 h 329922"/>
                  <a:gd name="connsiteX11" fmla="*/ 184190 w 330279"/>
                  <a:gd name="connsiteY11" fmla="*/ 21907 h 329922"/>
                  <a:gd name="connsiteX12" fmla="*/ 161330 w 330279"/>
                  <a:gd name="connsiteY12" fmla="*/ 0 h 329922"/>
                  <a:gd name="connsiteX13" fmla="*/ 134660 w 330279"/>
                  <a:gd name="connsiteY13" fmla="*/ 2857 h 329922"/>
                  <a:gd name="connsiteX14" fmla="*/ 134660 w 330279"/>
                  <a:gd name="connsiteY14" fmla="*/ 2857 h 329922"/>
                  <a:gd name="connsiteX15" fmla="*/ 112752 w 330279"/>
                  <a:gd name="connsiteY15" fmla="*/ 8572 h 329922"/>
                  <a:gd name="connsiteX16" fmla="*/ 17502 w 330279"/>
                  <a:gd name="connsiteY16" fmla="*/ 91440 h 329922"/>
                  <a:gd name="connsiteX17" fmla="*/ 8930 w 330279"/>
                  <a:gd name="connsiteY17" fmla="*/ 217170 h 329922"/>
                  <a:gd name="connsiteX18" fmla="*/ 91797 w 330279"/>
                  <a:gd name="connsiteY18" fmla="*/ 312420 h 329922"/>
                  <a:gd name="connsiteX19" fmla="*/ 217527 w 330279"/>
                  <a:gd name="connsiteY19" fmla="*/ 320993 h 329922"/>
                  <a:gd name="connsiteX20" fmla="*/ 312777 w 330279"/>
                  <a:gd name="connsiteY20" fmla="*/ 238125 h 329922"/>
                  <a:gd name="connsiteX21" fmla="*/ 321350 w 330279"/>
                  <a:gd name="connsiteY21" fmla="*/ 112395 h 329922"/>
                  <a:gd name="connsiteX22" fmla="*/ 297537 w 330279"/>
                  <a:gd name="connsiteY22" fmla="*/ 66675 h 32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0279" h="329922">
                    <a:moveTo>
                      <a:pt x="297537" y="66675"/>
                    </a:moveTo>
                    <a:cubicBezTo>
                      <a:pt x="289917" y="56197"/>
                      <a:pt x="275630" y="54293"/>
                      <a:pt x="266105" y="61913"/>
                    </a:cubicBezTo>
                    <a:cubicBezTo>
                      <a:pt x="255627" y="69532"/>
                      <a:pt x="253722" y="83820"/>
                      <a:pt x="261342" y="93345"/>
                    </a:cubicBezTo>
                    <a:cubicBezTo>
                      <a:pt x="268010" y="102870"/>
                      <a:pt x="273725" y="114300"/>
                      <a:pt x="277535" y="125730"/>
                    </a:cubicBezTo>
                    <a:cubicBezTo>
                      <a:pt x="298490" y="187643"/>
                      <a:pt x="265152" y="255270"/>
                      <a:pt x="202287" y="276225"/>
                    </a:cubicBezTo>
                    <a:cubicBezTo>
                      <a:pt x="139422" y="297180"/>
                      <a:pt x="72747" y="263843"/>
                      <a:pt x="51792" y="200977"/>
                    </a:cubicBezTo>
                    <a:cubicBezTo>
                      <a:pt x="30837" y="138113"/>
                      <a:pt x="64175" y="71438"/>
                      <a:pt x="127040" y="50482"/>
                    </a:cubicBezTo>
                    <a:cubicBezTo>
                      <a:pt x="132755" y="48578"/>
                      <a:pt x="137517" y="47625"/>
                      <a:pt x="143232" y="46672"/>
                    </a:cubicBezTo>
                    <a:cubicBezTo>
                      <a:pt x="143232" y="46672"/>
                      <a:pt x="143232" y="46672"/>
                      <a:pt x="143232" y="46672"/>
                    </a:cubicBezTo>
                    <a:cubicBezTo>
                      <a:pt x="149900" y="45720"/>
                      <a:pt x="155615" y="44768"/>
                      <a:pt x="162282" y="44768"/>
                    </a:cubicBezTo>
                    <a:cubicBezTo>
                      <a:pt x="164187" y="44768"/>
                      <a:pt x="167045" y="44768"/>
                      <a:pt x="168950" y="43815"/>
                    </a:cubicBezTo>
                    <a:cubicBezTo>
                      <a:pt x="178475" y="40957"/>
                      <a:pt x="184190" y="32385"/>
                      <a:pt x="184190" y="21907"/>
                    </a:cubicBezTo>
                    <a:cubicBezTo>
                      <a:pt x="184190" y="9525"/>
                      <a:pt x="173712" y="0"/>
                      <a:pt x="161330" y="0"/>
                    </a:cubicBezTo>
                    <a:cubicBezTo>
                      <a:pt x="152757" y="0"/>
                      <a:pt x="143232" y="953"/>
                      <a:pt x="134660" y="2857"/>
                    </a:cubicBezTo>
                    <a:cubicBezTo>
                      <a:pt x="134660" y="2857"/>
                      <a:pt x="134660" y="2857"/>
                      <a:pt x="134660" y="2857"/>
                    </a:cubicBezTo>
                    <a:cubicBezTo>
                      <a:pt x="127040" y="3810"/>
                      <a:pt x="119420" y="5715"/>
                      <a:pt x="112752" y="8572"/>
                    </a:cubicBezTo>
                    <a:cubicBezTo>
                      <a:pt x="70842" y="22860"/>
                      <a:pt x="37505" y="51435"/>
                      <a:pt x="17502" y="91440"/>
                    </a:cubicBezTo>
                    <a:cubicBezTo>
                      <a:pt x="-2500" y="130493"/>
                      <a:pt x="-5358" y="175260"/>
                      <a:pt x="8930" y="217170"/>
                    </a:cubicBezTo>
                    <a:cubicBezTo>
                      <a:pt x="23217" y="259080"/>
                      <a:pt x="51792" y="292418"/>
                      <a:pt x="91797" y="312420"/>
                    </a:cubicBezTo>
                    <a:cubicBezTo>
                      <a:pt x="130850" y="332423"/>
                      <a:pt x="175617" y="335280"/>
                      <a:pt x="217527" y="320993"/>
                    </a:cubicBezTo>
                    <a:cubicBezTo>
                      <a:pt x="259437" y="306705"/>
                      <a:pt x="292775" y="278130"/>
                      <a:pt x="312777" y="238125"/>
                    </a:cubicBezTo>
                    <a:cubicBezTo>
                      <a:pt x="332780" y="199073"/>
                      <a:pt x="335637" y="154305"/>
                      <a:pt x="321350" y="112395"/>
                    </a:cubicBezTo>
                    <a:cubicBezTo>
                      <a:pt x="315635" y="95250"/>
                      <a:pt x="308015" y="80010"/>
                      <a:pt x="297537" y="66675"/>
                    </a:cubicBezTo>
                    <a:close/>
                  </a:path>
                </a:pathLst>
              </a:custGeom>
              <a:solidFill>
                <a:srgbClr val="C8FA36"/>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A7A40A80-AB0C-404B-8AD0-84AEE5FAEB0A}"/>
                  </a:ext>
                </a:extLst>
              </p:cNvPr>
              <p:cNvSpPr/>
              <p:nvPr/>
            </p:nvSpPr>
            <p:spPr>
              <a:xfrm>
                <a:off x="4461510" y="3281362"/>
                <a:ext cx="45719" cy="45719"/>
              </a:xfrm>
              <a:custGeom>
                <a:avLst/>
                <a:gdLst>
                  <a:gd name="connsiteX0" fmla="*/ 45720 w 45719"/>
                  <a:gd name="connsiteY0" fmla="*/ 22860 h 45719"/>
                  <a:gd name="connsiteX1" fmla="*/ 22860 w 45719"/>
                  <a:gd name="connsiteY1" fmla="*/ 45720 h 45719"/>
                  <a:gd name="connsiteX2" fmla="*/ 0 w 45719"/>
                  <a:gd name="connsiteY2" fmla="*/ 22860 h 45719"/>
                  <a:gd name="connsiteX3" fmla="*/ 22860 w 45719"/>
                  <a:gd name="connsiteY3" fmla="*/ 0 h 45719"/>
                  <a:gd name="connsiteX4" fmla="*/ 45720 w 45719"/>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C8FA36"/>
              </a:solidFill>
              <a:ln w="9525" cap="flat">
                <a:noFill/>
                <a:prstDash val="solid"/>
                <a:miter/>
              </a:ln>
            </p:spPr>
            <p:txBody>
              <a:bodyPr rtlCol="0" anchor="ctr"/>
              <a:lstStyle/>
              <a:p>
                <a:endParaRPr lang="en-US"/>
              </a:p>
            </p:txBody>
          </p:sp>
        </p:grpSp>
        <p:sp>
          <p:nvSpPr>
            <p:cNvPr id="27" name="Freeform: Shape 26">
              <a:extLst>
                <a:ext uri="{FF2B5EF4-FFF2-40B4-BE49-F238E27FC236}">
                  <a16:creationId xmlns:a16="http://schemas.microsoft.com/office/drawing/2014/main" id="{8DF6525E-46CC-4F1B-8344-7FC884CDF32B}"/>
                </a:ext>
              </a:extLst>
            </p:cNvPr>
            <p:cNvSpPr/>
            <p:nvPr/>
          </p:nvSpPr>
          <p:spPr>
            <a:xfrm>
              <a:off x="4366260" y="3375660"/>
              <a:ext cx="110489" cy="110489"/>
            </a:xfrm>
            <a:custGeom>
              <a:avLst/>
              <a:gdLst>
                <a:gd name="connsiteX0" fmla="*/ 110490 w 110489"/>
                <a:gd name="connsiteY0" fmla="*/ 55245 h 110489"/>
                <a:gd name="connsiteX1" fmla="*/ 55245 w 110489"/>
                <a:gd name="connsiteY1" fmla="*/ 110490 h 110489"/>
                <a:gd name="connsiteX2" fmla="*/ 0 w 110489"/>
                <a:gd name="connsiteY2" fmla="*/ 55245 h 110489"/>
                <a:gd name="connsiteX3" fmla="*/ 55245 w 110489"/>
                <a:gd name="connsiteY3" fmla="*/ 0 h 110489"/>
                <a:gd name="connsiteX4" fmla="*/ 110490 w 110489"/>
                <a:gd name="connsiteY4" fmla="*/ 55245 h 110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89" h="110489">
                  <a:moveTo>
                    <a:pt x="110490" y="55245"/>
                  </a:moveTo>
                  <a:cubicBezTo>
                    <a:pt x="110490" y="85756"/>
                    <a:pt x="85756" y="110490"/>
                    <a:pt x="55245" y="110490"/>
                  </a:cubicBezTo>
                  <a:cubicBezTo>
                    <a:pt x="24734" y="110490"/>
                    <a:pt x="0" y="85756"/>
                    <a:pt x="0" y="55245"/>
                  </a:cubicBezTo>
                  <a:cubicBezTo>
                    <a:pt x="0" y="24734"/>
                    <a:pt x="24734" y="0"/>
                    <a:pt x="55245" y="0"/>
                  </a:cubicBezTo>
                  <a:cubicBezTo>
                    <a:pt x="85756" y="0"/>
                    <a:pt x="110490" y="24734"/>
                    <a:pt x="110490" y="55245"/>
                  </a:cubicBezTo>
                  <a:close/>
                </a:path>
              </a:pathLst>
            </a:custGeom>
            <a:solidFill>
              <a:srgbClr val="004750"/>
            </a:solidFill>
            <a:ln w="9525" cap="flat">
              <a:noFill/>
              <a:prstDash val="solid"/>
              <a:miter/>
            </a:ln>
          </p:spPr>
          <p:txBody>
            <a:bodyPr rtlCol="0" anchor="ctr"/>
            <a:lstStyle/>
            <a:p>
              <a:endParaRPr lang="en-US"/>
            </a:p>
          </p:txBody>
        </p:sp>
        <p:grpSp>
          <p:nvGrpSpPr>
            <p:cNvPr id="28" name="Graphic 42">
              <a:extLst>
                <a:ext uri="{FF2B5EF4-FFF2-40B4-BE49-F238E27FC236}">
                  <a16:creationId xmlns:a16="http://schemas.microsoft.com/office/drawing/2014/main" id="{A4FC9DB8-607B-4326-8E9D-D1FF2F75530F}"/>
                </a:ext>
              </a:extLst>
            </p:cNvPr>
            <p:cNvGrpSpPr/>
            <p:nvPr/>
          </p:nvGrpSpPr>
          <p:grpSpPr>
            <a:xfrm>
              <a:off x="4185165" y="3192660"/>
              <a:ext cx="472887" cy="472678"/>
              <a:chOff x="4185165" y="3192660"/>
              <a:chExt cx="472887" cy="472678"/>
            </a:xfrm>
            <a:solidFill>
              <a:srgbClr val="45C58E"/>
            </a:solidFill>
          </p:grpSpPr>
          <p:sp>
            <p:nvSpPr>
              <p:cNvPr id="35" name="Freeform: Shape 34">
                <a:extLst>
                  <a:ext uri="{FF2B5EF4-FFF2-40B4-BE49-F238E27FC236}">
                    <a16:creationId xmlns:a16="http://schemas.microsoft.com/office/drawing/2014/main" id="{8A188CE9-37B1-44A7-A24D-337C87963CD5}"/>
                  </a:ext>
                </a:extLst>
              </p:cNvPr>
              <p:cNvSpPr/>
              <p:nvPr/>
            </p:nvSpPr>
            <p:spPr>
              <a:xfrm>
                <a:off x="4185165" y="3192660"/>
                <a:ext cx="472887" cy="472678"/>
              </a:xfrm>
              <a:custGeom>
                <a:avLst/>
                <a:gdLst>
                  <a:gd name="connsiteX0" fmla="*/ 471607 w 472887"/>
                  <a:gd name="connsiteY0" fmla="*/ 217289 h 472678"/>
                  <a:gd name="connsiteX1" fmla="*/ 446842 w 472887"/>
                  <a:gd name="connsiteY1" fmla="*/ 197287 h 472678"/>
                  <a:gd name="connsiteX2" fmla="*/ 426839 w 472887"/>
                  <a:gd name="connsiteY2" fmla="*/ 222052 h 472678"/>
                  <a:gd name="connsiteX3" fmla="*/ 416362 w 472887"/>
                  <a:gd name="connsiteY3" fmla="*/ 303967 h 472678"/>
                  <a:gd name="connsiteX4" fmla="*/ 317302 w 472887"/>
                  <a:gd name="connsiteY4" fmla="*/ 412552 h 472678"/>
                  <a:gd name="connsiteX5" fmla="*/ 170617 w 472887"/>
                  <a:gd name="connsiteY5" fmla="*/ 419219 h 472678"/>
                  <a:gd name="connsiteX6" fmla="*/ 62032 w 472887"/>
                  <a:gd name="connsiteY6" fmla="*/ 320159 h 472678"/>
                  <a:gd name="connsiteX7" fmla="*/ 55364 w 472887"/>
                  <a:gd name="connsiteY7" fmla="*/ 173474 h 472678"/>
                  <a:gd name="connsiteX8" fmla="*/ 154424 w 472887"/>
                  <a:gd name="connsiteY8" fmla="*/ 64889 h 472678"/>
                  <a:gd name="connsiteX9" fmla="*/ 301109 w 472887"/>
                  <a:gd name="connsiteY9" fmla="*/ 58222 h 472678"/>
                  <a:gd name="connsiteX10" fmla="*/ 370642 w 472887"/>
                  <a:gd name="connsiteY10" fmla="*/ 102037 h 472678"/>
                  <a:gd name="connsiteX11" fmla="*/ 379214 w 472887"/>
                  <a:gd name="connsiteY11" fmla="*/ 106799 h 472678"/>
                  <a:gd name="connsiteX12" fmla="*/ 403027 w 472887"/>
                  <a:gd name="connsiteY12" fmla="*/ 101084 h 472678"/>
                  <a:gd name="connsiteX13" fmla="*/ 403027 w 472887"/>
                  <a:gd name="connsiteY13" fmla="*/ 68699 h 472678"/>
                  <a:gd name="connsiteX14" fmla="*/ 317302 w 472887"/>
                  <a:gd name="connsiteY14" fmla="*/ 14407 h 472678"/>
                  <a:gd name="connsiteX15" fmla="*/ 223957 w 472887"/>
                  <a:gd name="connsiteY15" fmla="*/ 119 h 472678"/>
                  <a:gd name="connsiteX16" fmla="*/ 136327 w 472887"/>
                  <a:gd name="connsiteY16" fmla="*/ 22027 h 472678"/>
                  <a:gd name="connsiteX17" fmla="*/ 62984 w 472887"/>
                  <a:gd name="connsiteY17" fmla="*/ 75367 h 472678"/>
                  <a:gd name="connsiteX18" fmla="*/ 14407 w 472887"/>
                  <a:gd name="connsiteY18" fmla="*/ 155377 h 472678"/>
                  <a:gd name="connsiteX19" fmla="*/ 119 w 472887"/>
                  <a:gd name="connsiteY19" fmla="*/ 248722 h 472678"/>
                  <a:gd name="connsiteX20" fmla="*/ 22027 w 472887"/>
                  <a:gd name="connsiteY20" fmla="*/ 336352 h 472678"/>
                  <a:gd name="connsiteX21" fmla="*/ 75367 w 472887"/>
                  <a:gd name="connsiteY21" fmla="*/ 409694 h 472678"/>
                  <a:gd name="connsiteX22" fmla="*/ 155377 w 472887"/>
                  <a:gd name="connsiteY22" fmla="*/ 458272 h 472678"/>
                  <a:gd name="connsiteX23" fmla="*/ 248722 w 472887"/>
                  <a:gd name="connsiteY23" fmla="*/ 472559 h 472678"/>
                  <a:gd name="connsiteX24" fmla="*/ 336352 w 472887"/>
                  <a:gd name="connsiteY24" fmla="*/ 450652 h 472678"/>
                  <a:gd name="connsiteX25" fmla="*/ 409694 w 472887"/>
                  <a:gd name="connsiteY25" fmla="*/ 397312 h 472678"/>
                  <a:gd name="connsiteX26" fmla="*/ 458272 w 472887"/>
                  <a:gd name="connsiteY26" fmla="*/ 317302 h 472678"/>
                  <a:gd name="connsiteX27" fmla="*/ 471607 w 472887"/>
                  <a:gd name="connsiteY27" fmla="*/ 217289 h 47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2887" h="472678">
                    <a:moveTo>
                      <a:pt x="471607" y="217289"/>
                    </a:moveTo>
                    <a:cubicBezTo>
                      <a:pt x="470654" y="204907"/>
                      <a:pt x="459224" y="195382"/>
                      <a:pt x="446842" y="197287"/>
                    </a:cubicBezTo>
                    <a:cubicBezTo>
                      <a:pt x="434459" y="198239"/>
                      <a:pt x="424934" y="209669"/>
                      <a:pt x="426839" y="222052"/>
                    </a:cubicBezTo>
                    <a:cubicBezTo>
                      <a:pt x="429697" y="249674"/>
                      <a:pt x="425887" y="277297"/>
                      <a:pt x="416362" y="303967"/>
                    </a:cubicBezTo>
                    <a:cubicBezTo>
                      <a:pt x="399217" y="351592"/>
                      <a:pt x="363974" y="390644"/>
                      <a:pt x="317302" y="412552"/>
                    </a:cubicBezTo>
                    <a:cubicBezTo>
                      <a:pt x="270629" y="434459"/>
                      <a:pt x="219194" y="436364"/>
                      <a:pt x="170617" y="419219"/>
                    </a:cubicBezTo>
                    <a:cubicBezTo>
                      <a:pt x="122992" y="402074"/>
                      <a:pt x="83939" y="366832"/>
                      <a:pt x="62032" y="320159"/>
                    </a:cubicBezTo>
                    <a:cubicBezTo>
                      <a:pt x="40124" y="273487"/>
                      <a:pt x="38219" y="222052"/>
                      <a:pt x="55364" y="173474"/>
                    </a:cubicBezTo>
                    <a:cubicBezTo>
                      <a:pt x="72509" y="125849"/>
                      <a:pt x="107752" y="86797"/>
                      <a:pt x="154424" y="64889"/>
                    </a:cubicBezTo>
                    <a:cubicBezTo>
                      <a:pt x="201097" y="42982"/>
                      <a:pt x="252532" y="41077"/>
                      <a:pt x="301109" y="58222"/>
                    </a:cubicBezTo>
                    <a:cubicBezTo>
                      <a:pt x="327779" y="67747"/>
                      <a:pt x="350639" y="82034"/>
                      <a:pt x="370642" y="102037"/>
                    </a:cubicBezTo>
                    <a:cubicBezTo>
                      <a:pt x="373499" y="103942"/>
                      <a:pt x="375404" y="105847"/>
                      <a:pt x="379214" y="106799"/>
                    </a:cubicBezTo>
                    <a:cubicBezTo>
                      <a:pt x="386834" y="109657"/>
                      <a:pt x="396359" y="107752"/>
                      <a:pt x="403027" y="101084"/>
                    </a:cubicBezTo>
                    <a:cubicBezTo>
                      <a:pt x="411599" y="92512"/>
                      <a:pt x="411599" y="78224"/>
                      <a:pt x="403027" y="68699"/>
                    </a:cubicBezTo>
                    <a:cubicBezTo>
                      <a:pt x="378262" y="44887"/>
                      <a:pt x="349687" y="26789"/>
                      <a:pt x="317302" y="14407"/>
                    </a:cubicBezTo>
                    <a:cubicBezTo>
                      <a:pt x="286822" y="3929"/>
                      <a:pt x="256342" y="-833"/>
                      <a:pt x="223957" y="119"/>
                    </a:cubicBezTo>
                    <a:cubicBezTo>
                      <a:pt x="193477" y="2024"/>
                      <a:pt x="163949" y="8692"/>
                      <a:pt x="136327" y="22027"/>
                    </a:cubicBezTo>
                    <a:cubicBezTo>
                      <a:pt x="108704" y="35362"/>
                      <a:pt x="83939" y="53459"/>
                      <a:pt x="62984" y="75367"/>
                    </a:cubicBezTo>
                    <a:cubicBezTo>
                      <a:pt x="41077" y="98227"/>
                      <a:pt x="24884" y="125849"/>
                      <a:pt x="14407" y="155377"/>
                    </a:cubicBezTo>
                    <a:cubicBezTo>
                      <a:pt x="3929" y="185857"/>
                      <a:pt x="-833" y="216337"/>
                      <a:pt x="119" y="248722"/>
                    </a:cubicBezTo>
                    <a:cubicBezTo>
                      <a:pt x="2024" y="279202"/>
                      <a:pt x="8692" y="308729"/>
                      <a:pt x="22027" y="336352"/>
                    </a:cubicBezTo>
                    <a:cubicBezTo>
                      <a:pt x="35362" y="363974"/>
                      <a:pt x="53459" y="388739"/>
                      <a:pt x="75367" y="409694"/>
                    </a:cubicBezTo>
                    <a:cubicBezTo>
                      <a:pt x="98227" y="431602"/>
                      <a:pt x="125849" y="447794"/>
                      <a:pt x="155377" y="458272"/>
                    </a:cubicBezTo>
                    <a:cubicBezTo>
                      <a:pt x="185857" y="468749"/>
                      <a:pt x="216337" y="473512"/>
                      <a:pt x="248722" y="472559"/>
                    </a:cubicBezTo>
                    <a:cubicBezTo>
                      <a:pt x="279202" y="470654"/>
                      <a:pt x="308729" y="463987"/>
                      <a:pt x="336352" y="450652"/>
                    </a:cubicBezTo>
                    <a:cubicBezTo>
                      <a:pt x="363974" y="437317"/>
                      <a:pt x="388739" y="419219"/>
                      <a:pt x="409694" y="397312"/>
                    </a:cubicBezTo>
                    <a:cubicBezTo>
                      <a:pt x="431602" y="374452"/>
                      <a:pt x="447794" y="346829"/>
                      <a:pt x="458272" y="317302"/>
                    </a:cubicBezTo>
                    <a:cubicBezTo>
                      <a:pt x="470654" y="285869"/>
                      <a:pt x="475417" y="251579"/>
                      <a:pt x="471607" y="217289"/>
                    </a:cubicBezTo>
                    <a:close/>
                  </a:path>
                </a:pathLst>
              </a:custGeom>
              <a:solidFill>
                <a:srgbClr val="45C58E"/>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713D5E57-D3C6-4FCB-83C7-E0FE032A147C}"/>
                  </a:ext>
                </a:extLst>
              </p:cNvPr>
              <p:cNvSpPr/>
              <p:nvPr/>
            </p:nvSpPr>
            <p:spPr>
              <a:xfrm>
                <a:off x="4592002" y="3316605"/>
                <a:ext cx="45719" cy="45719"/>
              </a:xfrm>
              <a:custGeom>
                <a:avLst/>
                <a:gdLst>
                  <a:gd name="connsiteX0" fmla="*/ 45720 w 45719"/>
                  <a:gd name="connsiteY0" fmla="*/ 22860 h 45719"/>
                  <a:gd name="connsiteX1" fmla="*/ 22860 w 45719"/>
                  <a:gd name="connsiteY1" fmla="*/ 45720 h 45719"/>
                  <a:gd name="connsiteX2" fmla="*/ 0 w 45719"/>
                  <a:gd name="connsiteY2" fmla="*/ 22860 h 45719"/>
                  <a:gd name="connsiteX3" fmla="*/ 22860 w 45719"/>
                  <a:gd name="connsiteY3" fmla="*/ 0 h 45719"/>
                  <a:gd name="connsiteX4" fmla="*/ 45720 w 45719"/>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45C58E"/>
              </a:solidFill>
              <a:ln w="9525" cap="flat">
                <a:noFill/>
                <a:prstDash val="solid"/>
                <a:miter/>
              </a:ln>
            </p:spPr>
            <p:txBody>
              <a:bodyPr rtlCol="0" anchor="ctr"/>
              <a:lstStyle/>
              <a:p>
                <a:endParaRPr lang="en-US"/>
              </a:p>
            </p:txBody>
          </p:sp>
        </p:grpSp>
        <p:grpSp>
          <p:nvGrpSpPr>
            <p:cNvPr id="29" name="Graphic 42">
              <a:extLst>
                <a:ext uri="{FF2B5EF4-FFF2-40B4-BE49-F238E27FC236}">
                  <a16:creationId xmlns:a16="http://schemas.microsoft.com/office/drawing/2014/main" id="{2CD8CAAC-7E72-4981-A355-143860910A54}"/>
                </a:ext>
              </a:extLst>
            </p:cNvPr>
            <p:cNvGrpSpPr/>
            <p:nvPr/>
          </p:nvGrpSpPr>
          <p:grpSpPr>
            <a:xfrm>
              <a:off x="4113768" y="3121635"/>
              <a:ext cx="619283" cy="618911"/>
              <a:chOff x="4113768" y="3121635"/>
              <a:chExt cx="619283" cy="618911"/>
            </a:xfrm>
            <a:solidFill>
              <a:srgbClr val="00AFAA"/>
            </a:solidFill>
          </p:grpSpPr>
          <p:sp>
            <p:nvSpPr>
              <p:cNvPr id="33" name="Freeform: Shape 32">
                <a:extLst>
                  <a:ext uri="{FF2B5EF4-FFF2-40B4-BE49-F238E27FC236}">
                    <a16:creationId xmlns:a16="http://schemas.microsoft.com/office/drawing/2014/main" id="{196B452E-D91B-454D-9F50-E3B94B4A0957}"/>
                  </a:ext>
                </a:extLst>
              </p:cNvPr>
              <p:cNvSpPr/>
              <p:nvPr/>
            </p:nvSpPr>
            <p:spPr>
              <a:xfrm>
                <a:off x="4113768" y="3121635"/>
                <a:ext cx="619283" cy="618911"/>
              </a:xfrm>
              <a:custGeom>
                <a:avLst/>
                <a:gdLst>
                  <a:gd name="connsiteX0" fmla="*/ 554434 w 619283"/>
                  <a:gd name="connsiteY0" fmla="*/ 121627 h 618911"/>
                  <a:gd name="connsiteX1" fmla="*/ 523002 w 619283"/>
                  <a:gd name="connsiteY1" fmla="*/ 116864 h 618911"/>
                  <a:gd name="connsiteX2" fmla="*/ 518239 w 619283"/>
                  <a:gd name="connsiteY2" fmla="*/ 148297 h 618911"/>
                  <a:gd name="connsiteX3" fmla="*/ 568722 w 619283"/>
                  <a:gd name="connsiteY3" fmla="*/ 268312 h 618911"/>
                  <a:gd name="connsiteX4" fmla="*/ 521097 w 619283"/>
                  <a:gd name="connsiteY4" fmla="*/ 464527 h 618911"/>
                  <a:gd name="connsiteX5" fmla="*/ 347742 w 619283"/>
                  <a:gd name="connsiteY5" fmla="*/ 569302 h 618911"/>
                  <a:gd name="connsiteX6" fmla="*/ 151527 w 619283"/>
                  <a:gd name="connsiteY6" fmla="*/ 521677 h 618911"/>
                  <a:gd name="connsiteX7" fmla="*/ 46752 w 619283"/>
                  <a:gd name="connsiteY7" fmla="*/ 348322 h 618911"/>
                  <a:gd name="connsiteX8" fmla="*/ 94377 w 619283"/>
                  <a:gd name="connsiteY8" fmla="*/ 152107 h 618911"/>
                  <a:gd name="connsiteX9" fmla="*/ 267732 w 619283"/>
                  <a:gd name="connsiteY9" fmla="*/ 47332 h 618911"/>
                  <a:gd name="connsiteX10" fmla="*/ 397272 w 619283"/>
                  <a:gd name="connsiteY10" fmla="*/ 59714 h 618911"/>
                  <a:gd name="connsiteX11" fmla="*/ 408702 w 619283"/>
                  <a:gd name="connsiteY11" fmla="*/ 60667 h 618911"/>
                  <a:gd name="connsiteX12" fmla="*/ 426799 w 619283"/>
                  <a:gd name="connsiteY12" fmla="*/ 46379 h 618911"/>
                  <a:gd name="connsiteX13" fmla="*/ 413464 w 619283"/>
                  <a:gd name="connsiteY13" fmla="*/ 17804 h 618911"/>
                  <a:gd name="connsiteX14" fmla="*/ 262017 w 619283"/>
                  <a:gd name="connsiteY14" fmla="*/ 3517 h 618911"/>
                  <a:gd name="connsiteX15" fmla="*/ 146764 w 619283"/>
                  <a:gd name="connsiteY15" fmla="*/ 45427 h 618911"/>
                  <a:gd name="connsiteX16" fmla="*/ 60087 w 619283"/>
                  <a:gd name="connsiteY16" fmla="*/ 126389 h 618911"/>
                  <a:gd name="connsiteX17" fmla="*/ 9604 w 619283"/>
                  <a:gd name="connsiteY17" fmla="*/ 234022 h 618911"/>
                  <a:gd name="connsiteX18" fmla="*/ 3889 w 619283"/>
                  <a:gd name="connsiteY18" fmla="*/ 356894 h 618911"/>
                  <a:gd name="connsiteX19" fmla="*/ 45799 w 619283"/>
                  <a:gd name="connsiteY19" fmla="*/ 472147 h 618911"/>
                  <a:gd name="connsiteX20" fmla="*/ 126762 w 619283"/>
                  <a:gd name="connsiteY20" fmla="*/ 558824 h 618911"/>
                  <a:gd name="connsiteX21" fmla="*/ 234394 w 619283"/>
                  <a:gd name="connsiteY21" fmla="*/ 609307 h 618911"/>
                  <a:gd name="connsiteX22" fmla="*/ 357267 w 619283"/>
                  <a:gd name="connsiteY22" fmla="*/ 615022 h 618911"/>
                  <a:gd name="connsiteX23" fmla="*/ 472519 w 619283"/>
                  <a:gd name="connsiteY23" fmla="*/ 573112 h 618911"/>
                  <a:gd name="connsiteX24" fmla="*/ 559197 w 619283"/>
                  <a:gd name="connsiteY24" fmla="*/ 492149 h 618911"/>
                  <a:gd name="connsiteX25" fmla="*/ 609679 w 619283"/>
                  <a:gd name="connsiteY25" fmla="*/ 384517 h 618911"/>
                  <a:gd name="connsiteX26" fmla="*/ 615394 w 619283"/>
                  <a:gd name="connsiteY26" fmla="*/ 261644 h 618911"/>
                  <a:gd name="connsiteX27" fmla="*/ 554434 w 619283"/>
                  <a:gd name="connsiteY27" fmla="*/ 121627 h 618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283" h="618911">
                    <a:moveTo>
                      <a:pt x="554434" y="121627"/>
                    </a:moveTo>
                    <a:cubicBezTo>
                      <a:pt x="546814" y="112102"/>
                      <a:pt x="532527" y="110197"/>
                      <a:pt x="523002" y="116864"/>
                    </a:cubicBezTo>
                    <a:cubicBezTo>
                      <a:pt x="513477" y="124484"/>
                      <a:pt x="511572" y="138772"/>
                      <a:pt x="518239" y="148297"/>
                    </a:cubicBezTo>
                    <a:cubicBezTo>
                      <a:pt x="544909" y="183539"/>
                      <a:pt x="562054" y="224497"/>
                      <a:pt x="568722" y="268312"/>
                    </a:cubicBezTo>
                    <a:cubicBezTo>
                      <a:pt x="579199" y="337844"/>
                      <a:pt x="562054" y="407377"/>
                      <a:pt x="521097" y="464527"/>
                    </a:cubicBezTo>
                    <a:cubicBezTo>
                      <a:pt x="479187" y="521677"/>
                      <a:pt x="418227" y="558824"/>
                      <a:pt x="347742" y="569302"/>
                    </a:cubicBezTo>
                    <a:cubicBezTo>
                      <a:pt x="278209" y="579779"/>
                      <a:pt x="208677" y="562634"/>
                      <a:pt x="151527" y="521677"/>
                    </a:cubicBezTo>
                    <a:cubicBezTo>
                      <a:pt x="94377" y="479767"/>
                      <a:pt x="57229" y="418807"/>
                      <a:pt x="46752" y="348322"/>
                    </a:cubicBezTo>
                    <a:cubicBezTo>
                      <a:pt x="36274" y="278789"/>
                      <a:pt x="53419" y="209257"/>
                      <a:pt x="94377" y="152107"/>
                    </a:cubicBezTo>
                    <a:cubicBezTo>
                      <a:pt x="135334" y="94957"/>
                      <a:pt x="197247" y="57809"/>
                      <a:pt x="267732" y="47332"/>
                    </a:cubicBezTo>
                    <a:cubicBezTo>
                      <a:pt x="311547" y="40664"/>
                      <a:pt x="356314" y="44474"/>
                      <a:pt x="397272" y="59714"/>
                    </a:cubicBezTo>
                    <a:cubicBezTo>
                      <a:pt x="401082" y="60667"/>
                      <a:pt x="404892" y="61619"/>
                      <a:pt x="408702" y="60667"/>
                    </a:cubicBezTo>
                    <a:cubicBezTo>
                      <a:pt x="416322" y="59714"/>
                      <a:pt x="423942" y="53999"/>
                      <a:pt x="426799" y="46379"/>
                    </a:cubicBezTo>
                    <a:cubicBezTo>
                      <a:pt x="430609" y="34949"/>
                      <a:pt x="424894" y="21614"/>
                      <a:pt x="413464" y="17804"/>
                    </a:cubicBezTo>
                    <a:cubicBezTo>
                      <a:pt x="364887" y="659"/>
                      <a:pt x="312499" y="-4103"/>
                      <a:pt x="262017" y="3517"/>
                    </a:cubicBezTo>
                    <a:cubicBezTo>
                      <a:pt x="221059" y="10184"/>
                      <a:pt x="182007" y="24472"/>
                      <a:pt x="146764" y="45427"/>
                    </a:cubicBezTo>
                    <a:cubicBezTo>
                      <a:pt x="112474" y="66382"/>
                      <a:pt x="82947" y="93052"/>
                      <a:pt x="60087" y="126389"/>
                    </a:cubicBezTo>
                    <a:cubicBezTo>
                      <a:pt x="36274" y="158774"/>
                      <a:pt x="19129" y="194969"/>
                      <a:pt x="9604" y="234022"/>
                    </a:cubicBezTo>
                    <a:cubicBezTo>
                      <a:pt x="-873" y="274027"/>
                      <a:pt x="-2778" y="315937"/>
                      <a:pt x="3889" y="356894"/>
                    </a:cubicBezTo>
                    <a:cubicBezTo>
                      <a:pt x="10557" y="397852"/>
                      <a:pt x="24844" y="436904"/>
                      <a:pt x="45799" y="472147"/>
                    </a:cubicBezTo>
                    <a:cubicBezTo>
                      <a:pt x="66754" y="506437"/>
                      <a:pt x="93424" y="535964"/>
                      <a:pt x="126762" y="558824"/>
                    </a:cubicBezTo>
                    <a:cubicBezTo>
                      <a:pt x="159147" y="582637"/>
                      <a:pt x="195342" y="599782"/>
                      <a:pt x="234394" y="609307"/>
                    </a:cubicBezTo>
                    <a:cubicBezTo>
                      <a:pt x="274399" y="619784"/>
                      <a:pt x="316309" y="621689"/>
                      <a:pt x="357267" y="615022"/>
                    </a:cubicBezTo>
                    <a:cubicBezTo>
                      <a:pt x="398224" y="608354"/>
                      <a:pt x="437277" y="594067"/>
                      <a:pt x="472519" y="573112"/>
                    </a:cubicBezTo>
                    <a:cubicBezTo>
                      <a:pt x="506809" y="552157"/>
                      <a:pt x="536337" y="525487"/>
                      <a:pt x="559197" y="492149"/>
                    </a:cubicBezTo>
                    <a:cubicBezTo>
                      <a:pt x="583009" y="459764"/>
                      <a:pt x="600154" y="423569"/>
                      <a:pt x="609679" y="384517"/>
                    </a:cubicBezTo>
                    <a:cubicBezTo>
                      <a:pt x="620157" y="344512"/>
                      <a:pt x="622062" y="302602"/>
                      <a:pt x="615394" y="261644"/>
                    </a:cubicBezTo>
                    <a:cubicBezTo>
                      <a:pt x="605869" y="211162"/>
                      <a:pt x="584914" y="162584"/>
                      <a:pt x="554434" y="121627"/>
                    </a:cubicBezTo>
                    <a:close/>
                  </a:path>
                </a:pathLst>
              </a:custGeom>
              <a:solidFill>
                <a:srgbClr val="00AFAA"/>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16EBB116-786F-45BD-932E-0F9CE9AA9D8C}"/>
                  </a:ext>
                </a:extLst>
              </p:cNvPr>
              <p:cNvSpPr/>
              <p:nvPr/>
            </p:nvSpPr>
            <p:spPr>
              <a:xfrm>
                <a:off x="4568190" y="3176587"/>
                <a:ext cx="45719" cy="45720"/>
              </a:xfrm>
              <a:custGeom>
                <a:avLst/>
                <a:gdLst>
                  <a:gd name="connsiteX0" fmla="*/ 45720 w 45719"/>
                  <a:gd name="connsiteY0" fmla="*/ 22860 h 45720"/>
                  <a:gd name="connsiteX1" fmla="*/ 22860 w 45719"/>
                  <a:gd name="connsiteY1" fmla="*/ 45720 h 45720"/>
                  <a:gd name="connsiteX2" fmla="*/ 0 w 45719"/>
                  <a:gd name="connsiteY2" fmla="*/ 22860 h 45720"/>
                  <a:gd name="connsiteX3" fmla="*/ 22860 w 45719"/>
                  <a:gd name="connsiteY3" fmla="*/ 0 h 45720"/>
                  <a:gd name="connsiteX4" fmla="*/ 45720 w 45719"/>
                  <a:gd name="connsiteY4" fmla="*/ 22860 h 45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20">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00AFAA"/>
              </a:solidFill>
              <a:ln w="9525" cap="flat">
                <a:noFill/>
                <a:prstDash val="solid"/>
                <a:miter/>
              </a:ln>
            </p:spPr>
            <p:txBody>
              <a:bodyPr rtlCol="0" anchor="ctr"/>
              <a:lstStyle/>
              <a:p>
                <a:endParaRPr lang="en-US"/>
              </a:p>
            </p:txBody>
          </p:sp>
        </p:grpSp>
        <p:grpSp>
          <p:nvGrpSpPr>
            <p:cNvPr id="30" name="Graphic 42">
              <a:extLst>
                <a:ext uri="{FF2B5EF4-FFF2-40B4-BE49-F238E27FC236}">
                  <a16:creationId xmlns:a16="http://schemas.microsoft.com/office/drawing/2014/main" id="{F46C1730-9401-4274-BF3E-21A122153640}"/>
                </a:ext>
              </a:extLst>
            </p:cNvPr>
            <p:cNvGrpSpPr/>
            <p:nvPr/>
          </p:nvGrpSpPr>
          <p:grpSpPr>
            <a:xfrm>
              <a:off x="4038849" y="3048249"/>
              <a:ext cx="765228" cy="765105"/>
              <a:chOff x="4038849" y="3048249"/>
              <a:chExt cx="765228" cy="765105"/>
            </a:xfrm>
            <a:solidFill>
              <a:srgbClr val="00837B"/>
            </a:solidFill>
          </p:grpSpPr>
          <p:sp>
            <p:nvSpPr>
              <p:cNvPr id="31" name="Freeform: Shape 30">
                <a:extLst>
                  <a:ext uri="{FF2B5EF4-FFF2-40B4-BE49-F238E27FC236}">
                    <a16:creationId xmlns:a16="http://schemas.microsoft.com/office/drawing/2014/main" id="{FC162E1D-4325-4F6F-9DB7-A4B40DD10B9F}"/>
                  </a:ext>
                </a:extLst>
              </p:cNvPr>
              <p:cNvSpPr/>
              <p:nvPr/>
            </p:nvSpPr>
            <p:spPr>
              <a:xfrm>
                <a:off x="4038849" y="3048249"/>
                <a:ext cx="765228" cy="765105"/>
              </a:xfrm>
              <a:custGeom>
                <a:avLst/>
                <a:gdLst>
                  <a:gd name="connsiteX0" fmla="*/ 746510 w 765228"/>
                  <a:gd name="connsiteY0" fmla="*/ 265498 h 765105"/>
                  <a:gd name="connsiteX1" fmla="*/ 717935 w 765228"/>
                  <a:gd name="connsiteY1" fmla="*/ 251210 h 765105"/>
                  <a:gd name="connsiteX2" fmla="*/ 703648 w 765228"/>
                  <a:gd name="connsiteY2" fmla="*/ 279785 h 765105"/>
                  <a:gd name="connsiteX3" fmla="*/ 710315 w 765228"/>
                  <a:gd name="connsiteY3" fmla="*/ 462665 h 765105"/>
                  <a:gd name="connsiteX4" fmla="*/ 653165 w 765228"/>
                  <a:gd name="connsiteY4" fmla="*/ 583633 h 765105"/>
                  <a:gd name="connsiteX5" fmla="*/ 557915 w 765228"/>
                  <a:gd name="connsiteY5" fmla="*/ 671263 h 765105"/>
                  <a:gd name="connsiteX6" fmla="*/ 436948 w 765228"/>
                  <a:gd name="connsiteY6" fmla="*/ 716030 h 765105"/>
                  <a:gd name="connsiteX7" fmla="*/ 302645 w 765228"/>
                  <a:gd name="connsiteY7" fmla="*/ 711268 h 765105"/>
                  <a:gd name="connsiteX8" fmla="*/ 181678 w 765228"/>
                  <a:gd name="connsiteY8" fmla="*/ 655070 h 765105"/>
                  <a:gd name="connsiteX9" fmla="*/ 94048 w 765228"/>
                  <a:gd name="connsiteY9" fmla="*/ 559820 h 765105"/>
                  <a:gd name="connsiteX10" fmla="*/ 49280 w 765228"/>
                  <a:gd name="connsiteY10" fmla="*/ 438853 h 765105"/>
                  <a:gd name="connsiteX11" fmla="*/ 54043 w 765228"/>
                  <a:gd name="connsiteY11" fmla="*/ 304550 h 765105"/>
                  <a:gd name="connsiteX12" fmla="*/ 111193 w 765228"/>
                  <a:gd name="connsiteY12" fmla="*/ 183583 h 765105"/>
                  <a:gd name="connsiteX13" fmla="*/ 206443 w 765228"/>
                  <a:gd name="connsiteY13" fmla="*/ 95953 h 765105"/>
                  <a:gd name="connsiteX14" fmla="*/ 327410 w 765228"/>
                  <a:gd name="connsiteY14" fmla="*/ 51185 h 765105"/>
                  <a:gd name="connsiteX15" fmla="*/ 461713 w 765228"/>
                  <a:gd name="connsiteY15" fmla="*/ 55948 h 765105"/>
                  <a:gd name="connsiteX16" fmla="*/ 620780 w 765228"/>
                  <a:gd name="connsiteY16" fmla="*/ 145483 h 765105"/>
                  <a:gd name="connsiteX17" fmla="*/ 631258 w 765228"/>
                  <a:gd name="connsiteY17" fmla="*/ 151198 h 765105"/>
                  <a:gd name="connsiteX18" fmla="*/ 652213 w 765228"/>
                  <a:gd name="connsiteY18" fmla="*/ 145483 h 765105"/>
                  <a:gd name="connsiteX19" fmla="*/ 652213 w 765228"/>
                  <a:gd name="connsiteY19" fmla="*/ 113098 h 765105"/>
                  <a:gd name="connsiteX20" fmla="*/ 471238 w 765228"/>
                  <a:gd name="connsiteY20" fmla="*/ 11180 h 765105"/>
                  <a:gd name="connsiteX21" fmla="*/ 320743 w 765228"/>
                  <a:gd name="connsiteY21" fmla="*/ 4513 h 765105"/>
                  <a:gd name="connsiteX22" fmla="*/ 183583 w 765228"/>
                  <a:gd name="connsiteY22" fmla="*/ 55948 h 765105"/>
                  <a:gd name="connsiteX23" fmla="*/ 74998 w 765228"/>
                  <a:gd name="connsiteY23" fmla="*/ 155008 h 765105"/>
                  <a:gd name="connsiteX24" fmla="*/ 11180 w 765228"/>
                  <a:gd name="connsiteY24" fmla="*/ 293120 h 765105"/>
                  <a:gd name="connsiteX25" fmla="*/ 4513 w 765228"/>
                  <a:gd name="connsiteY25" fmla="*/ 444568 h 765105"/>
                  <a:gd name="connsiteX26" fmla="*/ 55948 w 765228"/>
                  <a:gd name="connsiteY26" fmla="*/ 581728 h 765105"/>
                  <a:gd name="connsiteX27" fmla="*/ 155008 w 765228"/>
                  <a:gd name="connsiteY27" fmla="*/ 690313 h 765105"/>
                  <a:gd name="connsiteX28" fmla="*/ 293120 w 765228"/>
                  <a:gd name="connsiteY28" fmla="*/ 754130 h 765105"/>
                  <a:gd name="connsiteX29" fmla="*/ 444568 w 765228"/>
                  <a:gd name="connsiteY29" fmla="*/ 759845 h 765105"/>
                  <a:gd name="connsiteX30" fmla="*/ 581728 w 765228"/>
                  <a:gd name="connsiteY30" fmla="*/ 708410 h 765105"/>
                  <a:gd name="connsiteX31" fmla="*/ 690313 w 765228"/>
                  <a:gd name="connsiteY31" fmla="*/ 609350 h 765105"/>
                  <a:gd name="connsiteX32" fmla="*/ 754130 w 765228"/>
                  <a:gd name="connsiteY32" fmla="*/ 471238 h 765105"/>
                  <a:gd name="connsiteX33" fmla="*/ 746510 w 765228"/>
                  <a:gd name="connsiteY33" fmla="*/ 265498 h 76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5228" h="765105">
                    <a:moveTo>
                      <a:pt x="746510" y="265498"/>
                    </a:moveTo>
                    <a:cubicBezTo>
                      <a:pt x="742700" y="254068"/>
                      <a:pt x="730318" y="247400"/>
                      <a:pt x="717935" y="251210"/>
                    </a:cubicBezTo>
                    <a:cubicBezTo>
                      <a:pt x="706505" y="255020"/>
                      <a:pt x="699838" y="267403"/>
                      <a:pt x="703648" y="279785"/>
                    </a:cubicBezTo>
                    <a:cubicBezTo>
                      <a:pt x="722698" y="338840"/>
                      <a:pt x="724603" y="401705"/>
                      <a:pt x="710315" y="462665"/>
                    </a:cubicBezTo>
                    <a:cubicBezTo>
                      <a:pt x="699838" y="506480"/>
                      <a:pt x="680788" y="547438"/>
                      <a:pt x="653165" y="583633"/>
                    </a:cubicBezTo>
                    <a:cubicBezTo>
                      <a:pt x="627448" y="618875"/>
                      <a:pt x="595063" y="648403"/>
                      <a:pt x="557915" y="671263"/>
                    </a:cubicBezTo>
                    <a:cubicBezTo>
                      <a:pt x="520768" y="694123"/>
                      <a:pt x="479810" y="709363"/>
                      <a:pt x="436948" y="716030"/>
                    </a:cubicBezTo>
                    <a:cubicBezTo>
                      <a:pt x="392180" y="723650"/>
                      <a:pt x="347413" y="721745"/>
                      <a:pt x="302645" y="711268"/>
                    </a:cubicBezTo>
                    <a:cubicBezTo>
                      <a:pt x="258830" y="700790"/>
                      <a:pt x="217873" y="681740"/>
                      <a:pt x="181678" y="655070"/>
                    </a:cubicBezTo>
                    <a:cubicBezTo>
                      <a:pt x="146435" y="629353"/>
                      <a:pt x="116908" y="596968"/>
                      <a:pt x="94048" y="559820"/>
                    </a:cubicBezTo>
                    <a:cubicBezTo>
                      <a:pt x="71188" y="522673"/>
                      <a:pt x="55948" y="481715"/>
                      <a:pt x="49280" y="438853"/>
                    </a:cubicBezTo>
                    <a:cubicBezTo>
                      <a:pt x="41660" y="394085"/>
                      <a:pt x="43565" y="349318"/>
                      <a:pt x="54043" y="304550"/>
                    </a:cubicBezTo>
                    <a:cubicBezTo>
                      <a:pt x="64520" y="260735"/>
                      <a:pt x="83570" y="219778"/>
                      <a:pt x="111193" y="183583"/>
                    </a:cubicBezTo>
                    <a:cubicBezTo>
                      <a:pt x="136910" y="148340"/>
                      <a:pt x="169295" y="118813"/>
                      <a:pt x="206443" y="95953"/>
                    </a:cubicBezTo>
                    <a:cubicBezTo>
                      <a:pt x="243590" y="73093"/>
                      <a:pt x="284548" y="57853"/>
                      <a:pt x="327410" y="51185"/>
                    </a:cubicBezTo>
                    <a:cubicBezTo>
                      <a:pt x="372178" y="43565"/>
                      <a:pt x="416945" y="45470"/>
                      <a:pt x="461713" y="55948"/>
                    </a:cubicBezTo>
                    <a:cubicBezTo>
                      <a:pt x="522673" y="70235"/>
                      <a:pt x="577918" y="101668"/>
                      <a:pt x="620780" y="145483"/>
                    </a:cubicBezTo>
                    <a:cubicBezTo>
                      <a:pt x="623638" y="148340"/>
                      <a:pt x="627448" y="150245"/>
                      <a:pt x="631258" y="151198"/>
                    </a:cubicBezTo>
                    <a:cubicBezTo>
                      <a:pt x="638878" y="153103"/>
                      <a:pt x="646498" y="151198"/>
                      <a:pt x="652213" y="145483"/>
                    </a:cubicBezTo>
                    <a:cubicBezTo>
                      <a:pt x="660785" y="136910"/>
                      <a:pt x="660785" y="122623"/>
                      <a:pt x="652213" y="113098"/>
                    </a:cubicBezTo>
                    <a:cubicBezTo>
                      <a:pt x="602683" y="63568"/>
                      <a:pt x="539818" y="28325"/>
                      <a:pt x="471238" y="11180"/>
                    </a:cubicBezTo>
                    <a:cubicBezTo>
                      <a:pt x="422660" y="-1202"/>
                      <a:pt x="371225" y="-3107"/>
                      <a:pt x="320743" y="4513"/>
                    </a:cubicBezTo>
                    <a:cubicBezTo>
                      <a:pt x="272165" y="12133"/>
                      <a:pt x="225493" y="29278"/>
                      <a:pt x="183583" y="55948"/>
                    </a:cubicBezTo>
                    <a:cubicBezTo>
                      <a:pt x="141673" y="82618"/>
                      <a:pt x="104525" y="115003"/>
                      <a:pt x="74998" y="155008"/>
                    </a:cubicBezTo>
                    <a:cubicBezTo>
                      <a:pt x="44518" y="195965"/>
                      <a:pt x="22610" y="242638"/>
                      <a:pt x="11180" y="293120"/>
                    </a:cubicBezTo>
                    <a:cubicBezTo>
                      <a:pt x="-1202" y="342650"/>
                      <a:pt x="-3107" y="394085"/>
                      <a:pt x="4513" y="444568"/>
                    </a:cubicBezTo>
                    <a:cubicBezTo>
                      <a:pt x="12133" y="493145"/>
                      <a:pt x="29278" y="539818"/>
                      <a:pt x="55948" y="581728"/>
                    </a:cubicBezTo>
                    <a:cubicBezTo>
                      <a:pt x="81665" y="624590"/>
                      <a:pt x="115003" y="660785"/>
                      <a:pt x="155008" y="690313"/>
                    </a:cubicBezTo>
                    <a:cubicBezTo>
                      <a:pt x="195965" y="720793"/>
                      <a:pt x="242638" y="742700"/>
                      <a:pt x="293120" y="754130"/>
                    </a:cubicBezTo>
                    <a:cubicBezTo>
                      <a:pt x="343603" y="766513"/>
                      <a:pt x="394085" y="768418"/>
                      <a:pt x="444568" y="759845"/>
                    </a:cubicBezTo>
                    <a:cubicBezTo>
                      <a:pt x="493145" y="752225"/>
                      <a:pt x="539818" y="735080"/>
                      <a:pt x="581728" y="708410"/>
                    </a:cubicBezTo>
                    <a:cubicBezTo>
                      <a:pt x="623638" y="681740"/>
                      <a:pt x="660785" y="649355"/>
                      <a:pt x="690313" y="609350"/>
                    </a:cubicBezTo>
                    <a:cubicBezTo>
                      <a:pt x="720793" y="568393"/>
                      <a:pt x="742700" y="521720"/>
                      <a:pt x="754130" y="471238"/>
                    </a:cubicBezTo>
                    <a:cubicBezTo>
                      <a:pt x="771275" y="403610"/>
                      <a:pt x="768418" y="332173"/>
                      <a:pt x="746510" y="265498"/>
                    </a:cubicBezTo>
                    <a:close/>
                  </a:path>
                </a:pathLst>
              </a:custGeom>
              <a:solidFill>
                <a:srgbClr val="00837B"/>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0FDCB35B-A9EE-458E-993A-985C54E5BC81}"/>
                  </a:ext>
                </a:extLst>
              </p:cNvPr>
              <p:cNvSpPr/>
              <p:nvPr/>
            </p:nvSpPr>
            <p:spPr>
              <a:xfrm>
                <a:off x="4706302" y="3220402"/>
                <a:ext cx="45720" cy="45719"/>
              </a:xfrm>
              <a:custGeom>
                <a:avLst/>
                <a:gdLst>
                  <a:gd name="connsiteX0" fmla="*/ 45720 w 45720"/>
                  <a:gd name="connsiteY0" fmla="*/ 22860 h 45719"/>
                  <a:gd name="connsiteX1" fmla="*/ 22860 w 45720"/>
                  <a:gd name="connsiteY1" fmla="*/ 45720 h 45719"/>
                  <a:gd name="connsiteX2" fmla="*/ 0 w 45720"/>
                  <a:gd name="connsiteY2" fmla="*/ 22860 h 45719"/>
                  <a:gd name="connsiteX3" fmla="*/ 22860 w 45720"/>
                  <a:gd name="connsiteY3" fmla="*/ 0 h 45719"/>
                  <a:gd name="connsiteX4" fmla="*/ 45720 w 45720"/>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00837B"/>
              </a:solidFill>
              <a:ln w="9525" cap="flat">
                <a:noFill/>
                <a:prstDash val="solid"/>
                <a:miter/>
              </a:ln>
            </p:spPr>
            <p:txBody>
              <a:bodyPr rtlCol="0" anchor="ctr"/>
              <a:lstStyle/>
              <a:p>
                <a:endParaRPr lang="en-US"/>
              </a:p>
            </p:txBody>
          </p:sp>
        </p:grpSp>
      </p:grpSp>
      <p:sp>
        <p:nvSpPr>
          <p:cNvPr id="53" name="Text Placeholder 8">
            <a:extLst>
              <a:ext uri="{FF2B5EF4-FFF2-40B4-BE49-F238E27FC236}">
                <a16:creationId xmlns:a16="http://schemas.microsoft.com/office/drawing/2014/main" id="{D991E72A-6B2B-469E-918A-4E510156267B}"/>
              </a:ext>
            </a:extLst>
          </p:cNvPr>
          <p:cNvSpPr>
            <a:spLocks noGrp="1"/>
          </p:cNvSpPr>
          <p:nvPr>
            <p:ph type="body" sz="quarter" idx="17" hasCustomPrompt="1"/>
          </p:nvPr>
        </p:nvSpPr>
        <p:spPr>
          <a:xfrm>
            <a:off x="688975" y="6329851"/>
            <a:ext cx="1803400" cy="365125"/>
          </a:xfrm>
        </p:spPr>
        <p:txBody>
          <a:bodyPr lIns="72000" rIns="0" anchor="ctr" anchorCtr="0">
            <a:noAutofit/>
          </a:bodyPr>
          <a:lstStyle>
            <a:lvl1pPr marL="0" indent="0" algn="l">
              <a:buNone/>
              <a:defRPr sz="1000">
                <a:solidFill>
                  <a:schemeClr val="accent4"/>
                </a:solidFill>
              </a:defRPr>
            </a:lvl1pPr>
          </a:lstStyle>
          <a:p>
            <a:pPr lvl="0"/>
            <a:r>
              <a:rPr lang="en-US"/>
              <a:t>DATA CLASSIFICATION</a:t>
            </a:r>
          </a:p>
        </p:txBody>
      </p:sp>
    </p:spTree>
    <p:extLst>
      <p:ext uri="{BB962C8B-B14F-4D97-AF65-F5344CB8AC3E}">
        <p14:creationId xmlns:p14="http://schemas.microsoft.com/office/powerpoint/2010/main" val="1143858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and Content_Dark">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B64E7-6DE3-41F1-B7C3-1C0BF4E2F78E}"/>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grpSp>
        <p:nvGrpSpPr>
          <p:cNvPr id="10" name="Graphic 42">
            <a:extLst>
              <a:ext uri="{FF2B5EF4-FFF2-40B4-BE49-F238E27FC236}">
                <a16:creationId xmlns:a16="http://schemas.microsoft.com/office/drawing/2014/main" id="{76CDE679-5E59-4CED-A3E2-C4F1137564E5}"/>
              </a:ext>
            </a:extLst>
          </p:cNvPr>
          <p:cNvGrpSpPr/>
          <p:nvPr userDrawn="1"/>
        </p:nvGrpSpPr>
        <p:grpSpPr>
          <a:xfrm>
            <a:off x="9909249" y="6419279"/>
            <a:ext cx="1596953" cy="232555"/>
            <a:chOff x="4366260" y="3209925"/>
            <a:chExt cx="3787139" cy="551497"/>
          </a:xfrm>
        </p:grpSpPr>
        <p:grpSp>
          <p:nvGrpSpPr>
            <p:cNvPr id="11" name="Graphic 42">
              <a:extLst>
                <a:ext uri="{FF2B5EF4-FFF2-40B4-BE49-F238E27FC236}">
                  <a16:creationId xmlns:a16="http://schemas.microsoft.com/office/drawing/2014/main" id="{BFCAB191-749D-49AE-B862-788CB7DA14B1}"/>
                </a:ext>
              </a:extLst>
            </p:cNvPr>
            <p:cNvGrpSpPr/>
            <p:nvPr/>
          </p:nvGrpSpPr>
          <p:grpSpPr>
            <a:xfrm>
              <a:off x="5005387" y="3209925"/>
              <a:ext cx="3148012" cy="551497"/>
              <a:chOff x="5005387" y="3209925"/>
              <a:chExt cx="3148012" cy="551497"/>
            </a:xfrm>
            <a:solidFill>
              <a:srgbClr val="004750"/>
            </a:solidFill>
          </p:grpSpPr>
          <p:sp>
            <p:nvSpPr>
              <p:cNvPr id="25" name="Freeform: Shape 24">
                <a:extLst>
                  <a:ext uri="{FF2B5EF4-FFF2-40B4-BE49-F238E27FC236}">
                    <a16:creationId xmlns:a16="http://schemas.microsoft.com/office/drawing/2014/main" id="{BA570F91-7944-4864-96C4-2AC22B14BDCB}"/>
                  </a:ext>
                </a:extLst>
              </p:cNvPr>
              <p:cNvSpPr/>
              <p:nvPr/>
            </p:nvSpPr>
            <p:spPr>
              <a:xfrm>
                <a:off x="5011102" y="3341369"/>
                <a:ext cx="64770" cy="298132"/>
              </a:xfrm>
              <a:custGeom>
                <a:avLst/>
                <a:gdLst>
                  <a:gd name="connsiteX0" fmla="*/ 0 w 64770"/>
                  <a:gd name="connsiteY0" fmla="*/ 0 h 298132"/>
                  <a:gd name="connsiteX1" fmla="*/ 64770 w 64770"/>
                  <a:gd name="connsiteY1" fmla="*/ 0 h 298132"/>
                  <a:gd name="connsiteX2" fmla="*/ 64770 w 64770"/>
                  <a:gd name="connsiteY2" fmla="*/ 298133 h 298132"/>
                  <a:gd name="connsiteX3" fmla="*/ 0 w 64770"/>
                  <a:gd name="connsiteY3" fmla="*/ 298133 h 298132"/>
                  <a:gd name="connsiteX4" fmla="*/ 0 w 64770"/>
                  <a:gd name="connsiteY4" fmla="*/ 0 h 29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298132">
                    <a:moveTo>
                      <a:pt x="0" y="0"/>
                    </a:moveTo>
                    <a:lnTo>
                      <a:pt x="64770" y="0"/>
                    </a:lnTo>
                    <a:lnTo>
                      <a:pt x="64770" y="298133"/>
                    </a:lnTo>
                    <a:lnTo>
                      <a:pt x="0" y="298133"/>
                    </a:lnTo>
                    <a:lnTo>
                      <a:pt x="0" y="0"/>
                    </a:lnTo>
                    <a:close/>
                  </a:path>
                </a:pathLst>
              </a:custGeom>
              <a:solidFill>
                <a:schemeClr val="bg1"/>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A36BDDD2-EAE7-4DA5-B252-39D96FC79973}"/>
                  </a:ext>
                </a:extLst>
              </p:cNvPr>
              <p:cNvSpPr/>
              <p:nvPr/>
            </p:nvSpPr>
            <p:spPr>
              <a:xfrm>
                <a:off x="5158739" y="3333750"/>
                <a:ext cx="404812" cy="306705"/>
              </a:xfrm>
              <a:custGeom>
                <a:avLst/>
                <a:gdLst>
                  <a:gd name="connsiteX0" fmla="*/ 404813 w 404812"/>
                  <a:gd name="connsiteY0" fmla="*/ 107632 h 306705"/>
                  <a:gd name="connsiteX1" fmla="*/ 404813 w 404812"/>
                  <a:gd name="connsiteY1" fmla="*/ 305753 h 306705"/>
                  <a:gd name="connsiteX2" fmla="*/ 340043 w 404812"/>
                  <a:gd name="connsiteY2" fmla="*/ 305753 h 306705"/>
                  <a:gd name="connsiteX3" fmla="*/ 340043 w 404812"/>
                  <a:gd name="connsiteY3" fmla="*/ 119063 h 306705"/>
                  <a:gd name="connsiteX4" fmla="*/ 289560 w 404812"/>
                  <a:gd name="connsiteY4" fmla="*/ 60960 h 306705"/>
                  <a:gd name="connsiteX5" fmla="*/ 234315 w 404812"/>
                  <a:gd name="connsiteY5" fmla="*/ 118110 h 306705"/>
                  <a:gd name="connsiteX6" fmla="*/ 234315 w 404812"/>
                  <a:gd name="connsiteY6" fmla="*/ 305753 h 306705"/>
                  <a:gd name="connsiteX7" fmla="*/ 169545 w 404812"/>
                  <a:gd name="connsiteY7" fmla="*/ 305753 h 306705"/>
                  <a:gd name="connsiteX8" fmla="*/ 169545 w 404812"/>
                  <a:gd name="connsiteY8" fmla="*/ 119063 h 306705"/>
                  <a:gd name="connsiteX9" fmla="*/ 119063 w 404812"/>
                  <a:gd name="connsiteY9" fmla="*/ 60960 h 306705"/>
                  <a:gd name="connsiteX10" fmla="*/ 64770 w 404812"/>
                  <a:gd name="connsiteY10" fmla="*/ 121920 h 306705"/>
                  <a:gd name="connsiteX11" fmla="*/ 64770 w 404812"/>
                  <a:gd name="connsiteY11" fmla="*/ 306705 h 306705"/>
                  <a:gd name="connsiteX12" fmla="*/ 0 w 404812"/>
                  <a:gd name="connsiteY12" fmla="*/ 306705 h 306705"/>
                  <a:gd name="connsiteX13" fmla="*/ 0 w 404812"/>
                  <a:gd name="connsiteY13" fmla="*/ 7620 h 306705"/>
                  <a:gd name="connsiteX14" fmla="*/ 49530 w 404812"/>
                  <a:gd name="connsiteY14" fmla="*/ 7620 h 306705"/>
                  <a:gd name="connsiteX15" fmla="*/ 56198 w 404812"/>
                  <a:gd name="connsiteY15" fmla="*/ 50482 h 306705"/>
                  <a:gd name="connsiteX16" fmla="*/ 58102 w 404812"/>
                  <a:gd name="connsiteY16" fmla="*/ 50482 h 306705"/>
                  <a:gd name="connsiteX17" fmla="*/ 139065 w 404812"/>
                  <a:gd name="connsiteY17" fmla="*/ 0 h 306705"/>
                  <a:gd name="connsiteX18" fmla="*/ 222885 w 404812"/>
                  <a:gd name="connsiteY18" fmla="*/ 51435 h 306705"/>
                  <a:gd name="connsiteX19" fmla="*/ 308610 w 404812"/>
                  <a:gd name="connsiteY19" fmla="*/ 0 h 306705"/>
                  <a:gd name="connsiteX20" fmla="*/ 404813 w 404812"/>
                  <a:gd name="connsiteY20" fmla="*/ 107632 h 30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812" h="306705">
                    <a:moveTo>
                      <a:pt x="404813" y="107632"/>
                    </a:moveTo>
                    <a:lnTo>
                      <a:pt x="404813" y="305753"/>
                    </a:lnTo>
                    <a:lnTo>
                      <a:pt x="340043" y="305753"/>
                    </a:lnTo>
                    <a:lnTo>
                      <a:pt x="340043" y="119063"/>
                    </a:lnTo>
                    <a:cubicBezTo>
                      <a:pt x="340043" y="80963"/>
                      <a:pt x="325755" y="60960"/>
                      <a:pt x="289560" y="60960"/>
                    </a:cubicBezTo>
                    <a:cubicBezTo>
                      <a:pt x="254318" y="60960"/>
                      <a:pt x="234315" y="88582"/>
                      <a:pt x="234315" y="118110"/>
                    </a:cubicBezTo>
                    <a:lnTo>
                      <a:pt x="234315" y="305753"/>
                    </a:lnTo>
                    <a:lnTo>
                      <a:pt x="169545" y="305753"/>
                    </a:lnTo>
                    <a:lnTo>
                      <a:pt x="169545" y="119063"/>
                    </a:lnTo>
                    <a:cubicBezTo>
                      <a:pt x="169545" y="80963"/>
                      <a:pt x="155257" y="60960"/>
                      <a:pt x="119063" y="60960"/>
                    </a:cubicBezTo>
                    <a:cubicBezTo>
                      <a:pt x="82868" y="60960"/>
                      <a:pt x="64770" y="89535"/>
                      <a:pt x="64770" y="121920"/>
                    </a:cubicBezTo>
                    <a:lnTo>
                      <a:pt x="64770" y="306705"/>
                    </a:lnTo>
                    <a:lnTo>
                      <a:pt x="0" y="306705"/>
                    </a:lnTo>
                    <a:lnTo>
                      <a:pt x="0" y="7620"/>
                    </a:lnTo>
                    <a:lnTo>
                      <a:pt x="49530" y="7620"/>
                    </a:lnTo>
                    <a:lnTo>
                      <a:pt x="56198" y="50482"/>
                    </a:lnTo>
                    <a:lnTo>
                      <a:pt x="58102" y="50482"/>
                    </a:lnTo>
                    <a:cubicBezTo>
                      <a:pt x="73343" y="22860"/>
                      <a:pt x="100013" y="0"/>
                      <a:pt x="139065" y="0"/>
                    </a:cubicBezTo>
                    <a:cubicBezTo>
                      <a:pt x="181927" y="0"/>
                      <a:pt x="207645" y="20002"/>
                      <a:pt x="222885" y="51435"/>
                    </a:cubicBezTo>
                    <a:cubicBezTo>
                      <a:pt x="240982" y="20002"/>
                      <a:pt x="269557" y="0"/>
                      <a:pt x="308610" y="0"/>
                    </a:cubicBezTo>
                    <a:cubicBezTo>
                      <a:pt x="375285" y="953"/>
                      <a:pt x="404813" y="44768"/>
                      <a:pt x="404813" y="107632"/>
                    </a:cubicBezTo>
                    <a:close/>
                  </a:path>
                </a:pathLst>
              </a:custGeom>
              <a:solidFill>
                <a:schemeClr val="bg1"/>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61855D5-7ECF-40DE-A5FC-450A0BEFFD0B}"/>
                  </a:ext>
                </a:extLst>
              </p:cNvPr>
              <p:cNvSpPr/>
              <p:nvPr/>
            </p:nvSpPr>
            <p:spPr>
              <a:xfrm>
                <a:off x="5627370" y="3333750"/>
                <a:ext cx="296227" cy="311510"/>
              </a:xfrm>
              <a:custGeom>
                <a:avLst/>
                <a:gdLst>
                  <a:gd name="connsiteX0" fmla="*/ 0 w 296227"/>
                  <a:gd name="connsiteY0" fmla="*/ 157163 h 311510"/>
                  <a:gd name="connsiteX1" fmla="*/ 133350 w 296227"/>
                  <a:gd name="connsiteY1" fmla="*/ 0 h 311510"/>
                  <a:gd name="connsiteX2" fmla="*/ 236220 w 296227"/>
                  <a:gd name="connsiteY2" fmla="*/ 58102 h 311510"/>
                  <a:gd name="connsiteX3" fmla="*/ 242888 w 296227"/>
                  <a:gd name="connsiteY3" fmla="*/ 6668 h 311510"/>
                  <a:gd name="connsiteX4" fmla="*/ 296227 w 296227"/>
                  <a:gd name="connsiteY4" fmla="*/ 6668 h 311510"/>
                  <a:gd name="connsiteX5" fmla="*/ 296227 w 296227"/>
                  <a:gd name="connsiteY5" fmla="*/ 304800 h 311510"/>
                  <a:gd name="connsiteX6" fmla="*/ 242888 w 296227"/>
                  <a:gd name="connsiteY6" fmla="*/ 304800 h 311510"/>
                  <a:gd name="connsiteX7" fmla="*/ 236220 w 296227"/>
                  <a:gd name="connsiteY7" fmla="*/ 253365 h 311510"/>
                  <a:gd name="connsiteX8" fmla="*/ 133350 w 296227"/>
                  <a:gd name="connsiteY8" fmla="*/ 311468 h 311510"/>
                  <a:gd name="connsiteX9" fmla="*/ 0 w 296227"/>
                  <a:gd name="connsiteY9" fmla="*/ 157163 h 311510"/>
                  <a:gd name="connsiteX10" fmla="*/ 235267 w 296227"/>
                  <a:gd name="connsiteY10" fmla="*/ 157163 h 311510"/>
                  <a:gd name="connsiteX11" fmla="*/ 150495 w 296227"/>
                  <a:gd name="connsiteY11" fmla="*/ 60007 h 311510"/>
                  <a:gd name="connsiteX12" fmla="*/ 64770 w 296227"/>
                  <a:gd name="connsiteY12" fmla="*/ 157163 h 311510"/>
                  <a:gd name="connsiteX13" fmla="*/ 150495 w 296227"/>
                  <a:gd name="connsiteY13" fmla="*/ 254318 h 311510"/>
                  <a:gd name="connsiteX14" fmla="*/ 235267 w 296227"/>
                  <a:gd name="connsiteY14" fmla="*/ 157163 h 31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6227" h="311510">
                    <a:moveTo>
                      <a:pt x="0" y="157163"/>
                    </a:moveTo>
                    <a:cubicBezTo>
                      <a:pt x="0" y="61913"/>
                      <a:pt x="65722" y="0"/>
                      <a:pt x="133350" y="0"/>
                    </a:cubicBezTo>
                    <a:cubicBezTo>
                      <a:pt x="177165" y="0"/>
                      <a:pt x="215265" y="21907"/>
                      <a:pt x="236220" y="58102"/>
                    </a:cubicBezTo>
                    <a:lnTo>
                      <a:pt x="242888" y="6668"/>
                    </a:lnTo>
                    <a:lnTo>
                      <a:pt x="296227" y="6668"/>
                    </a:lnTo>
                    <a:lnTo>
                      <a:pt x="296227" y="304800"/>
                    </a:lnTo>
                    <a:lnTo>
                      <a:pt x="242888" y="304800"/>
                    </a:lnTo>
                    <a:lnTo>
                      <a:pt x="236220" y="253365"/>
                    </a:lnTo>
                    <a:cubicBezTo>
                      <a:pt x="215265" y="289560"/>
                      <a:pt x="176213" y="311468"/>
                      <a:pt x="133350" y="311468"/>
                    </a:cubicBezTo>
                    <a:cubicBezTo>
                      <a:pt x="65722" y="313373"/>
                      <a:pt x="0" y="251460"/>
                      <a:pt x="0" y="157163"/>
                    </a:cubicBezTo>
                    <a:close/>
                    <a:moveTo>
                      <a:pt x="235267" y="157163"/>
                    </a:moveTo>
                    <a:cubicBezTo>
                      <a:pt x="235267" y="100013"/>
                      <a:pt x="198120" y="60007"/>
                      <a:pt x="150495" y="60007"/>
                    </a:cubicBezTo>
                    <a:cubicBezTo>
                      <a:pt x="101917" y="60007"/>
                      <a:pt x="64770" y="100013"/>
                      <a:pt x="64770" y="157163"/>
                    </a:cubicBezTo>
                    <a:cubicBezTo>
                      <a:pt x="64770" y="214313"/>
                      <a:pt x="101917" y="254318"/>
                      <a:pt x="150495" y="254318"/>
                    </a:cubicBezTo>
                    <a:cubicBezTo>
                      <a:pt x="198120" y="254318"/>
                      <a:pt x="235267" y="214313"/>
                      <a:pt x="235267" y="157163"/>
                    </a:cubicBezTo>
                    <a:close/>
                  </a:path>
                </a:pathLst>
              </a:custGeom>
              <a:solidFill>
                <a:schemeClr val="bg1"/>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EAC2BDC7-4E90-4126-B055-4D7B85C105AF}"/>
                  </a:ext>
                </a:extLst>
              </p:cNvPr>
              <p:cNvSpPr/>
              <p:nvPr/>
            </p:nvSpPr>
            <p:spPr>
              <a:xfrm>
                <a:off x="5992177" y="3334702"/>
                <a:ext cx="296227" cy="426720"/>
              </a:xfrm>
              <a:custGeom>
                <a:avLst/>
                <a:gdLst>
                  <a:gd name="connsiteX0" fmla="*/ 236220 w 296227"/>
                  <a:gd name="connsiteY0" fmla="*/ 56197 h 426720"/>
                  <a:gd name="connsiteX1" fmla="*/ 242888 w 296227"/>
                  <a:gd name="connsiteY1" fmla="*/ 6667 h 426720"/>
                  <a:gd name="connsiteX2" fmla="*/ 296227 w 296227"/>
                  <a:gd name="connsiteY2" fmla="*/ 6667 h 426720"/>
                  <a:gd name="connsiteX3" fmla="*/ 296227 w 296227"/>
                  <a:gd name="connsiteY3" fmla="*/ 275273 h 426720"/>
                  <a:gd name="connsiteX4" fmla="*/ 141922 w 296227"/>
                  <a:gd name="connsiteY4" fmla="*/ 426720 h 426720"/>
                  <a:gd name="connsiteX5" fmla="*/ 29527 w 296227"/>
                  <a:gd name="connsiteY5" fmla="*/ 390525 h 426720"/>
                  <a:gd name="connsiteX6" fmla="*/ 29527 w 296227"/>
                  <a:gd name="connsiteY6" fmla="*/ 325755 h 426720"/>
                  <a:gd name="connsiteX7" fmla="*/ 137160 w 296227"/>
                  <a:gd name="connsiteY7" fmla="*/ 368618 h 426720"/>
                  <a:gd name="connsiteX8" fmla="*/ 231457 w 296227"/>
                  <a:gd name="connsiteY8" fmla="*/ 283845 h 426720"/>
                  <a:gd name="connsiteX9" fmla="*/ 231457 w 296227"/>
                  <a:gd name="connsiteY9" fmla="*/ 245745 h 426720"/>
                  <a:gd name="connsiteX10" fmla="*/ 133350 w 296227"/>
                  <a:gd name="connsiteY10" fmla="*/ 299085 h 426720"/>
                  <a:gd name="connsiteX11" fmla="*/ 0 w 296227"/>
                  <a:gd name="connsiteY11" fmla="*/ 149542 h 426720"/>
                  <a:gd name="connsiteX12" fmla="*/ 135255 w 296227"/>
                  <a:gd name="connsiteY12" fmla="*/ 0 h 426720"/>
                  <a:gd name="connsiteX13" fmla="*/ 236220 w 296227"/>
                  <a:gd name="connsiteY13" fmla="*/ 56197 h 426720"/>
                  <a:gd name="connsiteX14" fmla="*/ 64770 w 296227"/>
                  <a:gd name="connsiteY14" fmla="*/ 150495 h 426720"/>
                  <a:gd name="connsiteX15" fmla="*/ 149542 w 296227"/>
                  <a:gd name="connsiteY15" fmla="*/ 241935 h 426720"/>
                  <a:gd name="connsiteX16" fmla="*/ 234315 w 296227"/>
                  <a:gd name="connsiteY16" fmla="*/ 149542 h 426720"/>
                  <a:gd name="connsiteX17" fmla="*/ 149542 w 296227"/>
                  <a:gd name="connsiteY17" fmla="*/ 59055 h 426720"/>
                  <a:gd name="connsiteX18" fmla="*/ 64770 w 296227"/>
                  <a:gd name="connsiteY18" fmla="*/ 150495 h 42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6227" h="426720">
                    <a:moveTo>
                      <a:pt x="236220" y="56197"/>
                    </a:moveTo>
                    <a:lnTo>
                      <a:pt x="242888" y="6667"/>
                    </a:lnTo>
                    <a:lnTo>
                      <a:pt x="296227" y="6667"/>
                    </a:lnTo>
                    <a:lnTo>
                      <a:pt x="296227" y="275273"/>
                    </a:lnTo>
                    <a:cubicBezTo>
                      <a:pt x="296227" y="373380"/>
                      <a:pt x="226695" y="426720"/>
                      <a:pt x="141922" y="426720"/>
                    </a:cubicBezTo>
                    <a:cubicBezTo>
                      <a:pt x="101917" y="426720"/>
                      <a:pt x="60960" y="413385"/>
                      <a:pt x="29527" y="390525"/>
                    </a:cubicBezTo>
                    <a:lnTo>
                      <a:pt x="29527" y="325755"/>
                    </a:lnTo>
                    <a:cubicBezTo>
                      <a:pt x="60007" y="352425"/>
                      <a:pt x="99060" y="368618"/>
                      <a:pt x="137160" y="368618"/>
                    </a:cubicBezTo>
                    <a:cubicBezTo>
                      <a:pt x="190500" y="368618"/>
                      <a:pt x="231457" y="334327"/>
                      <a:pt x="231457" y="283845"/>
                    </a:cubicBezTo>
                    <a:lnTo>
                      <a:pt x="231457" y="245745"/>
                    </a:lnTo>
                    <a:cubicBezTo>
                      <a:pt x="211455" y="278130"/>
                      <a:pt x="175260" y="299085"/>
                      <a:pt x="133350" y="299085"/>
                    </a:cubicBezTo>
                    <a:cubicBezTo>
                      <a:pt x="63817" y="299085"/>
                      <a:pt x="0" y="239078"/>
                      <a:pt x="0" y="149542"/>
                    </a:cubicBezTo>
                    <a:cubicBezTo>
                      <a:pt x="0" y="61912"/>
                      <a:pt x="64770" y="0"/>
                      <a:pt x="135255" y="0"/>
                    </a:cubicBezTo>
                    <a:cubicBezTo>
                      <a:pt x="177165" y="0"/>
                      <a:pt x="215265" y="21908"/>
                      <a:pt x="236220" y="56197"/>
                    </a:cubicBezTo>
                    <a:close/>
                    <a:moveTo>
                      <a:pt x="64770" y="150495"/>
                    </a:moveTo>
                    <a:cubicBezTo>
                      <a:pt x="64770" y="201930"/>
                      <a:pt x="100965" y="241935"/>
                      <a:pt x="149542" y="241935"/>
                    </a:cubicBezTo>
                    <a:cubicBezTo>
                      <a:pt x="197167" y="241935"/>
                      <a:pt x="234315" y="201930"/>
                      <a:pt x="234315" y="149542"/>
                    </a:cubicBezTo>
                    <a:cubicBezTo>
                      <a:pt x="234315" y="98108"/>
                      <a:pt x="198120" y="59055"/>
                      <a:pt x="149542" y="59055"/>
                    </a:cubicBezTo>
                    <a:cubicBezTo>
                      <a:pt x="100965" y="59055"/>
                      <a:pt x="64770" y="99060"/>
                      <a:pt x="64770" y="150495"/>
                    </a:cubicBezTo>
                    <a:close/>
                  </a:path>
                </a:pathLst>
              </a:custGeom>
              <a:solidFill>
                <a:schemeClr val="bg1"/>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972AF224-5677-4523-8115-E87F3F52923D}"/>
                  </a:ext>
                </a:extLst>
              </p:cNvPr>
              <p:cNvSpPr/>
              <p:nvPr/>
            </p:nvSpPr>
            <p:spPr>
              <a:xfrm>
                <a:off x="6374129" y="3341369"/>
                <a:ext cx="64770" cy="298132"/>
              </a:xfrm>
              <a:custGeom>
                <a:avLst/>
                <a:gdLst>
                  <a:gd name="connsiteX0" fmla="*/ 0 w 64770"/>
                  <a:gd name="connsiteY0" fmla="*/ 0 h 298132"/>
                  <a:gd name="connsiteX1" fmla="*/ 64770 w 64770"/>
                  <a:gd name="connsiteY1" fmla="*/ 0 h 298132"/>
                  <a:gd name="connsiteX2" fmla="*/ 64770 w 64770"/>
                  <a:gd name="connsiteY2" fmla="*/ 298133 h 298132"/>
                  <a:gd name="connsiteX3" fmla="*/ 0 w 64770"/>
                  <a:gd name="connsiteY3" fmla="*/ 298133 h 298132"/>
                  <a:gd name="connsiteX4" fmla="*/ 0 w 64770"/>
                  <a:gd name="connsiteY4" fmla="*/ 0 h 29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298132">
                    <a:moveTo>
                      <a:pt x="0" y="0"/>
                    </a:moveTo>
                    <a:lnTo>
                      <a:pt x="64770" y="0"/>
                    </a:lnTo>
                    <a:lnTo>
                      <a:pt x="64770" y="298133"/>
                    </a:lnTo>
                    <a:lnTo>
                      <a:pt x="0" y="298133"/>
                    </a:lnTo>
                    <a:lnTo>
                      <a:pt x="0" y="0"/>
                    </a:lnTo>
                    <a:close/>
                  </a:path>
                </a:pathLst>
              </a:custGeom>
              <a:solidFill>
                <a:schemeClr val="bg1"/>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6370FEA3-751B-4D1B-AFA1-608BF6AC004B}"/>
                  </a:ext>
                </a:extLst>
              </p:cNvPr>
              <p:cNvSpPr/>
              <p:nvPr/>
            </p:nvSpPr>
            <p:spPr>
              <a:xfrm>
                <a:off x="6522719" y="3333750"/>
                <a:ext cx="256222" cy="305752"/>
              </a:xfrm>
              <a:custGeom>
                <a:avLst/>
                <a:gdLst>
                  <a:gd name="connsiteX0" fmla="*/ 256223 w 256222"/>
                  <a:gd name="connsiteY0" fmla="*/ 107632 h 305752"/>
                  <a:gd name="connsiteX1" fmla="*/ 256223 w 256222"/>
                  <a:gd name="connsiteY1" fmla="*/ 305753 h 305752"/>
                  <a:gd name="connsiteX2" fmla="*/ 191453 w 256222"/>
                  <a:gd name="connsiteY2" fmla="*/ 305753 h 305752"/>
                  <a:gd name="connsiteX3" fmla="*/ 191453 w 256222"/>
                  <a:gd name="connsiteY3" fmla="*/ 128588 h 305752"/>
                  <a:gd name="connsiteX4" fmla="*/ 130493 w 256222"/>
                  <a:gd name="connsiteY4" fmla="*/ 60960 h 305752"/>
                  <a:gd name="connsiteX5" fmla="*/ 64770 w 256222"/>
                  <a:gd name="connsiteY5" fmla="*/ 125730 h 305752"/>
                  <a:gd name="connsiteX6" fmla="*/ 64770 w 256222"/>
                  <a:gd name="connsiteY6" fmla="*/ 305753 h 305752"/>
                  <a:gd name="connsiteX7" fmla="*/ 0 w 256222"/>
                  <a:gd name="connsiteY7" fmla="*/ 305753 h 305752"/>
                  <a:gd name="connsiteX8" fmla="*/ 0 w 256222"/>
                  <a:gd name="connsiteY8" fmla="*/ 7620 h 305752"/>
                  <a:gd name="connsiteX9" fmla="*/ 49530 w 256222"/>
                  <a:gd name="connsiteY9" fmla="*/ 7620 h 305752"/>
                  <a:gd name="connsiteX10" fmla="*/ 56198 w 256222"/>
                  <a:gd name="connsiteY10" fmla="*/ 51435 h 305752"/>
                  <a:gd name="connsiteX11" fmla="*/ 58103 w 256222"/>
                  <a:gd name="connsiteY11" fmla="*/ 51435 h 305752"/>
                  <a:gd name="connsiteX12" fmla="*/ 148590 w 256222"/>
                  <a:gd name="connsiteY12" fmla="*/ 0 h 305752"/>
                  <a:gd name="connsiteX13" fmla="*/ 256223 w 256222"/>
                  <a:gd name="connsiteY13" fmla="*/ 107632 h 30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222" h="305752">
                    <a:moveTo>
                      <a:pt x="256223" y="107632"/>
                    </a:moveTo>
                    <a:lnTo>
                      <a:pt x="256223" y="305753"/>
                    </a:lnTo>
                    <a:lnTo>
                      <a:pt x="191453" y="305753"/>
                    </a:lnTo>
                    <a:lnTo>
                      <a:pt x="191453" y="128588"/>
                    </a:lnTo>
                    <a:cubicBezTo>
                      <a:pt x="191453" y="82868"/>
                      <a:pt x="170498" y="60960"/>
                      <a:pt x="130493" y="60960"/>
                    </a:cubicBezTo>
                    <a:cubicBezTo>
                      <a:pt x="93345" y="60960"/>
                      <a:pt x="64770" y="88582"/>
                      <a:pt x="64770" y="125730"/>
                    </a:cubicBezTo>
                    <a:lnTo>
                      <a:pt x="64770" y="305753"/>
                    </a:lnTo>
                    <a:lnTo>
                      <a:pt x="0" y="305753"/>
                    </a:lnTo>
                    <a:lnTo>
                      <a:pt x="0" y="7620"/>
                    </a:lnTo>
                    <a:lnTo>
                      <a:pt x="49530" y="7620"/>
                    </a:lnTo>
                    <a:lnTo>
                      <a:pt x="56198" y="51435"/>
                    </a:lnTo>
                    <a:lnTo>
                      <a:pt x="58103" y="51435"/>
                    </a:lnTo>
                    <a:cubicBezTo>
                      <a:pt x="75248" y="23813"/>
                      <a:pt x="107633" y="0"/>
                      <a:pt x="148590" y="0"/>
                    </a:cubicBezTo>
                    <a:cubicBezTo>
                      <a:pt x="215265" y="953"/>
                      <a:pt x="256223" y="41910"/>
                      <a:pt x="256223" y="107632"/>
                    </a:cubicBezTo>
                    <a:close/>
                  </a:path>
                </a:pathLst>
              </a:custGeom>
              <a:solidFill>
                <a:schemeClr val="bg1"/>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76CE87A8-41BC-4F0B-9A7C-7C6228AA53EE}"/>
                  </a:ext>
                </a:extLst>
              </p:cNvPr>
              <p:cNvSpPr/>
              <p:nvPr/>
            </p:nvSpPr>
            <p:spPr>
              <a:xfrm>
                <a:off x="6841807" y="3334702"/>
                <a:ext cx="278524" cy="312420"/>
              </a:xfrm>
              <a:custGeom>
                <a:avLst/>
                <a:gdLst>
                  <a:gd name="connsiteX0" fmla="*/ 277178 w 278524"/>
                  <a:gd name="connsiteY0" fmla="*/ 175260 h 312420"/>
                  <a:gd name="connsiteX1" fmla="*/ 62865 w 278524"/>
                  <a:gd name="connsiteY1" fmla="*/ 175260 h 312420"/>
                  <a:gd name="connsiteX2" fmla="*/ 163830 w 278524"/>
                  <a:gd name="connsiteY2" fmla="*/ 258128 h 312420"/>
                  <a:gd name="connsiteX3" fmla="*/ 260985 w 278524"/>
                  <a:gd name="connsiteY3" fmla="*/ 222885 h 312420"/>
                  <a:gd name="connsiteX4" fmla="*/ 260985 w 278524"/>
                  <a:gd name="connsiteY4" fmla="*/ 280987 h 312420"/>
                  <a:gd name="connsiteX5" fmla="*/ 157163 w 278524"/>
                  <a:gd name="connsiteY5" fmla="*/ 312420 h 312420"/>
                  <a:gd name="connsiteX6" fmla="*/ 0 w 278524"/>
                  <a:gd name="connsiteY6" fmla="*/ 157162 h 312420"/>
                  <a:gd name="connsiteX7" fmla="*/ 146685 w 278524"/>
                  <a:gd name="connsiteY7" fmla="*/ 0 h 312420"/>
                  <a:gd name="connsiteX8" fmla="*/ 278130 w 278524"/>
                  <a:gd name="connsiteY8" fmla="*/ 150495 h 312420"/>
                  <a:gd name="connsiteX9" fmla="*/ 277178 w 278524"/>
                  <a:gd name="connsiteY9" fmla="*/ 175260 h 312420"/>
                  <a:gd name="connsiteX10" fmla="*/ 217170 w 278524"/>
                  <a:gd name="connsiteY10" fmla="*/ 132398 h 312420"/>
                  <a:gd name="connsiteX11" fmla="*/ 145733 w 278524"/>
                  <a:gd name="connsiteY11" fmla="*/ 53340 h 312420"/>
                  <a:gd name="connsiteX12" fmla="*/ 61913 w 278524"/>
                  <a:gd name="connsiteY12" fmla="*/ 132398 h 312420"/>
                  <a:gd name="connsiteX13" fmla="*/ 217170 w 278524"/>
                  <a:gd name="connsiteY13" fmla="*/ 132398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8524" h="312420">
                    <a:moveTo>
                      <a:pt x="277178" y="175260"/>
                    </a:moveTo>
                    <a:lnTo>
                      <a:pt x="62865" y="175260"/>
                    </a:lnTo>
                    <a:cubicBezTo>
                      <a:pt x="71438" y="227648"/>
                      <a:pt x="111443" y="258128"/>
                      <a:pt x="163830" y="258128"/>
                    </a:cubicBezTo>
                    <a:cubicBezTo>
                      <a:pt x="198120" y="258128"/>
                      <a:pt x="231458" y="245745"/>
                      <a:pt x="260985" y="222885"/>
                    </a:cubicBezTo>
                    <a:lnTo>
                      <a:pt x="260985" y="280987"/>
                    </a:lnTo>
                    <a:cubicBezTo>
                      <a:pt x="230505" y="301943"/>
                      <a:pt x="195263" y="312420"/>
                      <a:pt x="157163" y="312420"/>
                    </a:cubicBezTo>
                    <a:cubicBezTo>
                      <a:pt x="59055" y="312420"/>
                      <a:pt x="0" y="248603"/>
                      <a:pt x="0" y="157162"/>
                    </a:cubicBezTo>
                    <a:cubicBezTo>
                      <a:pt x="0" y="61912"/>
                      <a:pt x="66675" y="0"/>
                      <a:pt x="146685" y="0"/>
                    </a:cubicBezTo>
                    <a:cubicBezTo>
                      <a:pt x="219075" y="0"/>
                      <a:pt x="278130" y="51435"/>
                      <a:pt x="278130" y="150495"/>
                    </a:cubicBezTo>
                    <a:cubicBezTo>
                      <a:pt x="279083" y="160020"/>
                      <a:pt x="278130" y="167640"/>
                      <a:pt x="277178" y="175260"/>
                    </a:cubicBezTo>
                    <a:close/>
                    <a:moveTo>
                      <a:pt x="217170" y="132398"/>
                    </a:moveTo>
                    <a:cubicBezTo>
                      <a:pt x="215265" y="79058"/>
                      <a:pt x="182880" y="53340"/>
                      <a:pt x="145733" y="53340"/>
                    </a:cubicBezTo>
                    <a:cubicBezTo>
                      <a:pt x="104775" y="53340"/>
                      <a:pt x="69533" y="83820"/>
                      <a:pt x="61913" y="132398"/>
                    </a:cubicBezTo>
                    <a:lnTo>
                      <a:pt x="217170" y="132398"/>
                    </a:lnTo>
                    <a:close/>
                  </a:path>
                </a:pathLst>
              </a:custGeom>
              <a:solidFill>
                <a:schemeClr val="bg1"/>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9A44AA43-D7CC-4013-AA8E-6E1584F558F6}"/>
                  </a:ext>
                </a:extLst>
              </p:cNvPr>
              <p:cNvSpPr/>
              <p:nvPr/>
            </p:nvSpPr>
            <p:spPr>
              <a:xfrm>
                <a:off x="7177087" y="3225165"/>
                <a:ext cx="256222" cy="422909"/>
              </a:xfrm>
              <a:custGeom>
                <a:avLst/>
                <a:gdLst>
                  <a:gd name="connsiteX0" fmla="*/ 114300 w 256222"/>
                  <a:gd name="connsiteY0" fmla="*/ 0 h 422909"/>
                  <a:gd name="connsiteX1" fmla="*/ 242888 w 256222"/>
                  <a:gd name="connsiteY1" fmla="*/ 109538 h 422909"/>
                  <a:gd name="connsiteX2" fmla="*/ 183832 w 256222"/>
                  <a:gd name="connsiteY2" fmla="*/ 201930 h 422909"/>
                  <a:gd name="connsiteX3" fmla="*/ 183832 w 256222"/>
                  <a:gd name="connsiteY3" fmla="*/ 203835 h 422909"/>
                  <a:gd name="connsiteX4" fmla="*/ 256222 w 256222"/>
                  <a:gd name="connsiteY4" fmla="*/ 304800 h 422909"/>
                  <a:gd name="connsiteX5" fmla="*/ 114300 w 256222"/>
                  <a:gd name="connsiteY5" fmla="*/ 422910 h 422909"/>
                  <a:gd name="connsiteX6" fmla="*/ 0 w 256222"/>
                  <a:gd name="connsiteY6" fmla="*/ 383858 h 422909"/>
                  <a:gd name="connsiteX7" fmla="*/ 0 w 256222"/>
                  <a:gd name="connsiteY7" fmla="*/ 315278 h 422909"/>
                  <a:gd name="connsiteX8" fmla="*/ 106680 w 256222"/>
                  <a:gd name="connsiteY8" fmla="*/ 362903 h 422909"/>
                  <a:gd name="connsiteX9" fmla="*/ 190500 w 256222"/>
                  <a:gd name="connsiteY9" fmla="*/ 297180 h 422909"/>
                  <a:gd name="connsiteX10" fmla="*/ 103822 w 256222"/>
                  <a:gd name="connsiteY10" fmla="*/ 232410 h 422909"/>
                  <a:gd name="connsiteX11" fmla="*/ 52388 w 256222"/>
                  <a:gd name="connsiteY11" fmla="*/ 232410 h 422909"/>
                  <a:gd name="connsiteX12" fmla="*/ 52388 w 256222"/>
                  <a:gd name="connsiteY12" fmla="*/ 180023 h 422909"/>
                  <a:gd name="connsiteX13" fmla="*/ 93345 w 256222"/>
                  <a:gd name="connsiteY13" fmla="*/ 180023 h 422909"/>
                  <a:gd name="connsiteX14" fmla="*/ 179070 w 256222"/>
                  <a:gd name="connsiteY14" fmla="*/ 118110 h 422909"/>
                  <a:gd name="connsiteX15" fmla="*/ 105728 w 256222"/>
                  <a:gd name="connsiteY15" fmla="*/ 57150 h 422909"/>
                  <a:gd name="connsiteX16" fmla="*/ 10478 w 256222"/>
                  <a:gd name="connsiteY16" fmla="*/ 98107 h 422909"/>
                  <a:gd name="connsiteX17" fmla="*/ 10478 w 256222"/>
                  <a:gd name="connsiteY17" fmla="*/ 34290 h 422909"/>
                  <a:gd name="connsiteX18" fmla="*/ 114300 w 256222"/>
                  <a:gd name="connsiteY18" fmla="*/ 0 h 42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6222" h="422909">
                    <a:moveTo>
                      <a:pt x="114300" y="0"/>
                    </a:moveTo>
                    <a:cubicBezTo>
                      <a:pt x="196215" y="0"/>
                      <a:pt x="242888" y="51435"/>
                      <a:pt x="242888" y="109538"/>
                    </a:cubicBezTo>
                    <a:cubicBezTo>
                      <a:pt x="242888" y="151448"/>
                      <a:pt x="220028" y="184785"/>
                      <a:pt x="183832" y="201930"/>
                    </a:cubicBezTo>
                    <a:lnTo>
                      <a:pt x="183832" y="203835"/>
                    </a:lnTo>
                    <a:cubicBezTo>
                      <a:pt x="221932" y="218123"/>
                      <a:pt x="256222" y="251460"/>
                      <a:pt x="256222" y="304800"/>
                    </a:cubicBezTo>
                    <a:cubicBezTo>
                      <a:pt x="256222" y="365760"/>
                      <a:pt x="206693" y="422910"/>
                      <a:pt x="114300" y="422910"/>
                    </a:cubicBezTo>
                    <a:cubicBezTo>
                      <a:pt x="68580" y="422910"/>
                      <a:pt x="30480" y="409575"/>
                      <a:pt x="0" y="383858"/>
                    </a:cubicBezTo>
                    <a:lnTo>
                      <a:pt x="0" y="315278"/>
                    </a:lnTo>
                    <a:cubicBezTo>
                      <a:pt x="25718" y="343853"/>
                      <a:pt x="61913" y="362903"/>
                      <a:pt x="106680" y="362903"/>
                    </a:cubicBezTo>
                    <a:cubicBezTo>
                      <a:pt x="157163" y="362903"/>
                      <a:pt x="190500" y="335280"/>
                      <a:pt x="190500" y="297180"/>
                    </a:cubicBezTo>
                    <a:cubicBezTo>
                      <a:pt x="190500" y="259080"/>
                      <a:pt x="159068" y="232410"/>
                      <a:pt x="103822" y="232410"/>
                    </a:cubicBezTo>
                    <a:lnTo>
                      <a:pt x="52388" y="232410"/>
                    </a:lnTo>
                    <a:lnTo>
                      <a:pt x="52388" y="180023"/>
                    </a:lnTo>
                    <a:lnTo>
                      <a:pt x="93345" y="180023"/>
                    </a:lnTo>
                    <a:cubicBezTo>
                      <a:pt x="151447" y="180023"/>
                      <a:pt x="179070" y="153353"/>
                      <a:pt x="179070" y="118110"/>
                    </a:cubicBezTo>
                    <a:cubicBezTo>
                      <a:pt x="179070" y="83820"/>
                      <a:pt x="152400" y="57150"/>
                      <a:pt x="105728" y="57150"/>
                    </a:cubicBezTo>
                    <a:cubicBezTo>
                      <a:pt x="66675" y="57150"/>
                      <a:pt x="32385" y="74295"/>
                      <a:pt x="10478" y="98107"/>
                    </a:cubicBezTo>
                    <a:lnTo>
                      <a:pt x="10478" y="34290"/>
                    </a:lnTo>
                    <a:cubicBezTo>
                      <a:pt x="33338" y="14288"/>
                      <a:pt x="70485" y="0"/>
                      <a:pt x="114300" y="0"/>
                    </a:cubicBezTo>
                    <a:close/>
                  </a:path>
                </a:pathLst>
              </a:custGeom>
              <a:solidFill>
                <a:schemeClr val="bg1"/>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40FFFFE1-574C-4A74-A782-707C977BDFDD}"/>
                  </a:ext>
                </a:extLst>
              </p:cNvPr>
              <p:cNvSpPr/>
              <p:nvPr/>
            </p:nvSpPr>
            <p:spPr>
              <a:xfrm>
                <a:off x="7490459" y="3234690"/>
                <a:ext cx="293370" cy="414337"/>
              </a:xfrm>
              <a:custGeom>
                <a:avLst/>
                <a:gdLst>
                  <a:gd name="connsiteX0" fmla="*/ 293370 w 293370"/>
                  <a:gd name="connsiteY0" fmla="*/ 271462 h 414337"/>
                  <a:gd name="connsiteX1" fmla="*/ 146685 w 293370"/>
                  <a:gd name="connsiteY1" fmla="*/ 414337 h 414337"/>
                  <a:gd name="connsiteX2" fmla="*/ 0 w 293370"/>
                  <a:gd name="connsiteY2" fmla="*/ 273368 h 414337"/>
                  <a:gd name="connsiteX3" fmla="*/ 58103 w 293370"/>
                  <a:gd name="connsiteY3" fmla="*/ 143828 h 414337"/>
                  <a:gd name="connsiteX4" fmla="*/ 174308 w 293370"/>
                  <a:gd name="connsiteY4" fmla="*/ 0 h 414337"/>
                  <a:gd name="connsiteX5" fmla="*/ 252413 w 293370"/>
                  <a:gd name="connsiteY5" fmla="*/ 0 h 414337"/>
                  <a:gd name="connsiteX6" fmla="*/ 137160 w 293370"/>
                  <a:gd name="connsiteY6" fmla="*/ 142875 h 414337"/>
                  <a:gd name="connsiteX7" fmla="*/ 158115 w 293370"/>
                  <a:gd name="connsiteY7" fmla="*/ 141923 h 414337"/>
                  <a:gd name="connsiteX8" fmla="*/ 293370 w 293370"/>
                  <a:gd name="connsiteY8" fmla="*/ 271462 h 414337"/>
                  <a:gd name="connsiteX9" fmla="*/ 228600 w 293370"/>
                  <a:gd name="connsiteY9" fmla="*/ 273368 h 414337"/>
                  <a:gd name="connsiteX10" fmla="*/ 138113 w 293370"/>
                  <a:gd name="connsiteY10" fmla="*/ 189548 h 414337"/>
                  <a:gd name="connsiteX11" fmla="*/ 91440 w 293370"/>
                  <a:gd name="connsiteY11" fmla="*/ 199073 h 414337"/>
                  <a:gd name="connsiteX12" fmla="*/ 63818 w 293370"/>
                  <a:gd name="connsiteY12" fmla="*/ 271462 h 414337"/>
                  <a:gd name="connsiteX13" fmla="*/ 146685 w 293370"/>
                  <a:gd name="connsiteY13" fmla="*/ 354330 h 414337"/>
                  <a:gd name="connsiteX14" fmla="*/ 228600 w 293370"/>
                  <a:gd name="connsiteY14" fmla="*/ 273368 h 414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370" h="414337">
                    <a:moveTo>
                      <a:pt x="293370" y="271462"/>
                    </a:moveTo>
                    <a:cubicBezTo>
                      <a:pt x="293370" y="350520"/>
                      <a:pt x="233363" y="414337"/>
                      <a:pt x="146685" y="414337"/>
                    </a:cubicBezTo>
                    <a:cubicBezTo>
                      <a:pt x="60008" y="414337"/>
                      <a:pt x="0" y="350520"/>
                      <a:pt x="0" y="273368"/>
                    </a:cubicBezTo>
                    <a:cubicBezTo>
                      <a:pt x="0" y="225742"/>
                      <a:pt x="22860" y="185737"/>
                      <a:pt x="58103" y="143828"/>
                    </a:cubicBezTo>
                    <a:lnTo>
                      <a:pt x="174308" y="0"/>
                    </a:lnTo>
                    <a:lnTo>
                      <a:pt x="252413" y="0"/>
                    </a:lnTo>
                    <a:lnTo>
                      <a:pt x="137160" y="142875"/>
                    </a:lnTo>
                    <a:cubicBezTo>
                      <a:pt x="143828" y="141923"/>
                      <a:pt x="150495" y="141923"/>
                      <a:pt x="158115" y="141923"/>
                    </a:cubicBezTo>
                    <a:cubicBezTo>
                      <a:pt x="225743" y="140017"/>
                      <a:pt x="293370" y="193358"/>
                      <a:pt x="293370" y="271462"/>
                    </a:cubicBezTo>
                    <a:close/>
                    <a:moveTo>
                      <a:pt x="228600" y="273368"/>
                    </a:moveTo>
                    <a:cubicBezTo>
                      <a:pt x="228600" y="219075"/>
                      <a:pt x="184785" y="189548"/>
                      <a:pt x="138113" y="189548"/>
                    </a:cubicBezTo>
                    <a:cubicBezTo>
                      <a:pt x="121920" y="189548"/>
                      <a:pt x="106680" y="192405"/>
                      <a:pt x="91440" y="199073"/>
                    </a:cubicBezTo>
                    <a:cubicBezTo>
                      <a:pt x="73343" y="223837"/>
                      <a:pt x="63818" y="244792"/>
                      <a:pt x="63818" y="271462"/>
                    </a:cubicBezTo>
                    <a:cubicBezTo>
                      <a:pt x="63818" y="315278"/>
                      <a:pt x="98108" y="354330"/>
                      <a:pt x="146685" y="354330"/>
                    </a:cubicBezTo>
                    <a:cubicBezTo>
                      <a:pt x="195263" y="355283"/>
                      <a:pt x="228600" y="316230"/>
                      <a:pt x="228600" y="273368"/>
                    </a:cubicBezTo>
                    <a:close/>
                  </a:path>
                </a:pathLst>
              </a:custGeom>
              <a:solidFill>
                <a:schemeClr val="bg1"/>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659AD0BF-AD34-4078-9823-88F9BA42A231}"/>
                  </a:ext>
                </a:extLst>
              </p:cNvPr>
              <p:cNvSpPr/>
              <p:nvPr/>
            </p:nvSpPr>
            <p:spPr>
              <a:xfrm>
                <a:off x="7837169" y="3225165"/>
                <a:ext cx="316230" cy="422909"/>
              </a:xfrm>
              <a:custGeom>
                <a:avLst/>
                <a:gdLst>
                  <a:gd name="connsiteX0" fmla="*/ 316230 w 316230"/>
                  <a:gd name="connsiteY0" fmla="*/ 211455 h 422909"/>
                  <a:gd name="connsiteX1" fmla="*/ 158115 w 316230"/>
                  <a:gd name="connsiteY1" fmla="*/ 422910 h 422909"/>
                  <a:gd name="connsiteX2" fmla="*/ 0 w 316230"/>
                  <a:gd name="connsiteY2" fmla="*/ 211455 h 422909"/>
                  <a:gd name="connsiteX3" fmla="*/ 158115 w 316230"/>
                  <a:gd name="connsiteY3" fmla="*/ 0 h 422909"/>
                  <a:gd name="connsiteX4" fmla="*/ 316230 w 316230"/>
                  <a:gd name="connsiteY4" fmla="*/ 211455 h 422909"/>
                  <a:gd name="connsiteX5" fmla="*/ 65723 w 316230"/>
                  <a:gd name="connsiteY5" fmla="*/ 211455 h 422909"/>
                  <a:gd name="connsiteX6" fmla="*/ 158115 w 316230"/>
                  <a:gd name="connsiteY6" fmla="*/ 361950 h 422909"/>
                  <a:gd name="connsiteX7" fmla="*/ 251460 w 316230"/>
                  <a:gd name="connsiteY7" fmla="*/ 211455 h 422909"/>
                  <a:gd name="connsiteX8" fmla="*/ 158115 w 316230"/>
                  <a:gd name="connsiteY8" fmla="*/ 60007 h 422909"/>
                  <a:gd name="connsiteX9" fmla="*/ 65723 w 316230"/>
                  <a:gd name="connsiteY9" fmla="*/ 211455 h 42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6230" h="422909">
                    <a:moveTo>
                      <a:pt x="316230" y="211455"/>
                    </a:moveTo>
                    <a:cubicBezTo>
                      <a:pt x="316230" y="342900"/>
                      <a:pt x="244793" y="422910"/>
                      <a:pt x="158115" y="422910"/>
                    </a:cubicBezTo>
                    <a:cubicBezTo>
                      <a:pt x="70485" y="422910"/>
                      <a:pt x="0" y="342900"/>
                      <a:pt x="0" y="211455"/>
                    </a:cubicBezTo>
                    <a:cubicBezTo>
                      <a:pt x="0" y="80010"/>
                      <a:pt x="70485" y="0"/>
                      <a:pt x="158115" y="0"/>
                    </a:cubicBezTo>
                    <a:cubicBezTo>
                      <a:pt x="244793" y="0"/>
                      <a:pt x="316230" y="80010"/>
                      <a:pt x="316230" y="211455"/>
                    </a:cubicBezTo>
                    <a:close/>
                    <a:moveTo>
                      <a:pt x="65723" y="211455"/>
                    </a:moveTo>
                    <a:cubicBezTo>
                      <a:pt x="65723" y="307658"/>
                      <a:pt x="106680" y="361950"/>
                      <a:pt x="158115" y="361950"/>
                    </a:cubicBezTo>
                    <a:cubicBezTo>
                      <a:pt x="208598" y="361950"/>
                      <a:pt x="251460" y="306705"/>
                      <a:pt x="251460" y="211455"/>
                    </a:cubicBezTo>
                    <a:cubicBezTo>
                      <a:pt x="251460" y="116205"/>
                      <a:pt x="208598" y="60007"/>
                      <a:pt x="158115" y="60007"/>
                    </a:cubicBezTo>
                    <a:cubicBezTo>
                      <a:pt x="106680" y="60007"/>
                      <a:pt x="65723" y="116205"/>
                      <a:pt x="65723" y="211455"/>
                    </a:cubicBezTo>
                    <a:close/>
                  </a:path>
                </a:pathLst>
              </a:custGeom>
              <a:solidFill>
                <a:schemeClr val="bg1"/>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F82B3459-9742-42AC-B5A2-551EF429F0C6}"/>
                  </a:ext>
                </a:extLst>
              </p:cNvPr>
              <p:cNvSpPr/>
              <p:nvPr/>
            </p:nvSpPr>
            <p:spPr>
              <a:xfrm>
                <a:off x="5005387" y="3209925"/>
                <a:ext cx="76200" cy="73342"/>
              </a:xfrm>
              <a:custGeom>
                <a:avLst/>
                <a:gdLst>
                  <a:gd name="connsiteX0" fmla="*/ 0 w 76200"/>
                  <a:gd name="connsiteY0" fmla="*/ 37147 h 73342"/>
                  <a:gd name="connsiteX1" fmla="*/ 38100 w 76200"/>
                  <a:gd name="connsiteY1" fmla="*/ 0 h 73342"/>
                  <a:gd name="connsiteX2" fmla="*/ 76200 w 76200"/>
                  <a:gd name="connsiteY2" fmla="*/ 37147 h 73342"/>
                  <a:gd name="connsiteX3" fmla="*/ 38100 w 76200"/>
                  <a:gd name="connsiteY3" fmla="*/ 73343 h 73342"/>
                  <a:gd name="connsiteX4" fmla="*/ 0 w 76200"/>
                  <a:gd name="connsiteY4" fmla="*/ 37147 h 7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3342">
                    <a:moveTo>
                      <a:pt x="0" y="37147"/>
                    </a:moveTo>
                    <a:cubicBezTo>
                      <a:pt x="0" y="16193"/>
                      <a:pt x="16192" y="0"/>
                      <a:pt x="38100" y="0"/>
                    </a:cubicBezTo>
                    <a:cubicBezTo>
                      <a:pt x="60008" y="0"/>
                      <a:pt x="76200" y="16193"/>
                      <a:pt x="76200" y="37147"/>
                    </a:cubicBezTo>
                    <a:cubicBezTo>
                      <a:pt x="76200" y="58103"/>
                      <a:pt x="60008" y="73343"/>
                      <a:pt x="38100" y="73343"/>
                    </a:cubicBezTo>
                    <a:cubicBezTo>
                      <a:pt x="16192" y="73343"/>
                      <a:pt x="0" y="58103"/>
                      <a:pt x="0" y="37147"/>
                    </a:cubicBezTo>
                    <a:close/>
                  </a:path>
                </a:pathLst>
              </a:custGeom>
              <a:solidFill>
                <a:schemeClr val="bg1"/>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1EB14C82-5CA3-41F0-852C-B5D8FE715609}"/>
                  </a:ext>
                </a:extLst>
              </p:cNvPr>
              <p:cNvSpPr/>
              <p:nvPr/>
            </p:nvSpPr>
            <p:spPr>
              <a:xfrm>
                <a:off x="6368415" y="3209925"/>
                <a:ext cx="76200" cy="73342"/>
              </a:xfrm>
              <a:custGeom>
                <a:avLst/>
                <a:gdLst>
                  <a:gd name="connsiteX0" fmla="*/ 0 w 76200"/>
                  <a:gd name="connsiteY0" fmla="*/ 37147 h 73342"/>
                  <a:gd name="connsiteX1" fmla="*/ 38100 w 76200"/>
                  <a:gd name="connsiteY1" fmla="*/ 0 h 73342"/>
                  <a:gd name="connsiteX2" fmla="*/ 76200 w 76200"/>
                  <a:gd name="connsiteY2" fmla="*/ 37147 h 73342"/>
                  <a:gd name="connsiteX3" fmla="*/ 38100 w 76200"/>
                  <a:gd name="connsiteY3" fmla="*/ 73343 h 73342"/>
                  <a:gd name="connsiteX4" fmla="*/ 0 w 76200"/>
                  <a:gd name="connsiteY4" fmla="*/ 37147 h 7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3342">
                    <a:moveTo>
                      <a:pt x="0" y="37147"/>
                    </a:moveTo>
                    <a:cubicBezTo>
                      <a:pt x="0" y="16193"/>
                      <a:pt x="16192" y="0"/>
                      <a:pt x="38100" y="0"/>
                    </a:cubicBezTo>
                    <a:cubicBezTo>
                      <a:pt x="60007" y="0"/>
                      <a:pt x="76200" y="16193"/>
                      <a:pt x="76200" y="37147"/>
                    </a:cubicBezTo>
                    <a:cubicBezTo>
                      <a:pt x="76200" y="58103"/>
                      <a:pt x="60007" y="73343"/>
                      <a:pt x="38100" y="73343"/>
                    </a:cubicBezTo>
                    <a:cubicBezTo>
                      <a:pt x="16192" y="73343"/>
                      <a:pt x="0" y="58103"/>
                      <a:pt x="0" y="37147"/>
                    </a:cubicBezTo>
                    <a:close/>
                  </a:path>
                </a:pathLst>
              </a:custGeom>
              <a:solidFill>
                <a:schemeClr val="bg1"/>
              </a:solidFill>
              <a:ln w="9525" cap="flat">
                <a:noFill/>
                <a:prstDash val="solid"/>
                <a:miter/>
              </a:ln>
            </p:spPr>
            <p:txBody>
              <a:bodyPr rtlCol="0" anchor="ctr"/>
              <a:lstStyle/>
              <a:p>
                <a:endParaRPr lang="en-US"/>
              </a:p>
            </p:txBody>
          </p:sp>
        </p:grpSp>
        <p:sp>
          <p:nvSpPr>
            <p:cNvPr id="13" name="Freeform: Shape 12">
              <a:extLst>
                <a:ext uri="{FF2B5EF4-FFF2-40B4-BE49-F238E27FC236}">
                  <a16:creationId xmlns:a16="http://schemas.microsoft.com/office/drawing/2014/main" id="{0AC3224C-C81D-4B68-A886-1C4BDF7523AB}"/>
                </a:ext>
              </a:extLst>
            </p:cNvPr>
            <p:cNvSpPr/>
            <p:nvPr userDrawn="1"/>
          </p:nvSpPr>
          <p:spPr>
            <a:xfrm>
              <a:off x="4366260" y="3375660"/>
              <a:ext cx="110489" cy="110489"/>
            </a:xfrm>
            <a:custGeom>
              <a:avLst/>
              <a:gdLst>
                <a:gd name="connsiteX0" fmla="*/ 110490 w 110489"/>
                <a:gd name="connsiteY0" fmla="*/ 55245 h 110489"/>
                <a:gd name="connsiteX1" fmla="*/ 55245 w 110489"/>
                <a:gd name="connsiteY1" fmla="*/ 110490 h 110489"/>
                <a:gd name="connsiteX2" fmla="*/ 0 w 110489"/>
                <a:gd name="connsiteY2" fmla="*/ 55245 h 110489"/>
                <a:gd name="connsiteX3" fmla="*/ 55245 w 110489"/>
                <a:gd name="connsiteY3" fmla="*/ 0 h 110489"/>
                <a:gd name="connsiteX4" fmla="*/ 110490 w 110489"/>
                <a:gd name="connsiteY4" fmla="*/ 55245 h 110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89" h="110489">
                  <a:moveTo>
                    <a:pt x="110490" y="55245"/>
                  </a:moveTo>
                  <a:cubicBezTo>
                    <a:pt x="110490" y="85756"/>
                    <a:pt x="85756" y="110490"/>
                    <a:pt x="55245" y="110490"/>
                  </a:cubicBezTo>
                  <a:cubicBezTo>
                    <a:pt x="24734" y="110490"/>
                    <a:pt x="0" y="85756"/>
                    <a:pt x="0" y="55245"/>
                  </a:cubicBezTo>
                  <a:cubicBezTo>
                    <a:pt x="0" y="24734"/>
                    <a:pt x="24734" y="0"/>
                    <a:pt x="55245" y="0"/>
                  </a:cubicBezTo>
                  <a:cubicBezTo>
                    <a:pt x="85756" y="0"/>
                    <a:pt x="110490" y="24734"/>
                    <a:pt x="110490" y="55245"/>
                  </a:cubicBezTo>
                  <a:close/>
                </a:path>
              </a:pathLst>
            </a:custGeom>
            <a:solidFill>
              <a:schemeClr val="bg1"/>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525DA387-FF76-4E80-9D67-399245AD999F}"/>
                </a:ext>
              </a:extLst>
            </p:cNvPr>
            <p:cNvSpPr/>
            <p:nvPr/>
          </p:nvSpPr>
          <p:spPr>
            <a:xfrm>
              <a:off x="4592002" y="3316605"/>
              <a:ext cx="45720" cy="45720"/>
            </a:xfrm>
            <a:custGeom>
              <a:avLst/>
              <a:gdLst>
                <a:gd name="connsiteX0" fmla="*/ 45720 w 45719"/>
                <a:gd name="connsiteY0" fmla="*/ 22860 h 45719"/>
                <a:gd name="connsiteX1" fmla="*/ 22860 w 45719"/>
                <a:gd name="connsiteY1" fmla="*/ 45720 h 45719"/>
                <a:gd name="connsiteX2" fmla="*/ 0 w 45719"/>
                <a:gd name="connsiteY2" fmla="*/ 22860 h 45719"/>
                <a:gd name="connsiteX3" fmla="*/ 22860 w 45719"/>
                <a:gd name="connsiteY3" fmla="*/ 0 h 45719"/>
                <a:gd name="connsiteX4" fmla="*/ 45720 w 45719"/>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45C58E"/>
            </a:solidFill>
            <a:ln w="9525" cap="flat">
              <a:noFill/>
              <a:prstDash val="solid"/>
              <a:miter/>
            </a:ln>
          </p:spPr>
          <p:txBody>
            <a:bodyPr rtlCol="0" anchor="ctr"/>
            <a:lstStyle/>
            <a:p>
              <a:endParaRPr lang="en-US"/>
            </a:p>
          </p:txBody>
        </p:sp>
      </p:grpSp>
      <p:sp>
        <p:nvSpPr>
          <p:cNvPr id="4" name="Text Placeholder 3">
            <a:extLst>
              <a:ext uri="{FF2B5EF4-FFF2-40B4-BE49-F238E27FC236}">
                <a16:creationId xmlns:a16="http://schemas.microsoft.com/office/drawing/2014/main" id="{01658C94-B8CD-45FD-AED9-6050BDDBF520}"/>
              </a:ext>
            </a:extLst>
          </p:cNvPr>
          <p:cNvSpPr>
            <a:spLocks noGrp="1"/>
          </p:cNvSpPr>
          <p:nvPr>
            <p:ph type="body" sz="quarter" idx="14"/>
          </p:nvPr>
        </p:nvSpPr>
        <p:spPr>
          <a:xfrm>
            <a:off x="685800" y="1160463"/>
            <a:ext cx="10820400" cy="464033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A1E8FBC7-AB72-4B2A-85BB-4DDA6F2489A9}"/>
              </a:ext>
            </a:extLst>
          </p:cNvPr>
          <p:cNvSpPr>
            <a:spLocks noGrp="1"/>
          </p:cNvSpPr>
          <p:nvPr>
            <p:ph type="sldNum" sz="quarter" idx="18"/>
          </p:nvPr>
        </p:nvSpPr>
        <p:spPr/>
        <p:txBody>
          <a:bodyPr/>
          <a:lstStyle>
            <a:lvl1pPr>
              <a:defRPr>
                <a:solidFill>
                  <a:schemeClr val="bg1"/>
                </a:solidFill>
              </a:defRPr>
            </a:lvl1pPr>
          </a:lstStyle>
          <a:p>
            <a:fld id="{9BE895FD-3AE7-4BFE-B7CA-1D4CA5F3790D}" type="slidenum">
              <a:rPr lang="en-US" smtClean="0"/>
              <a:pPr/>
              <a:t>‹#›</a:t>
            </a:fld>
            <a:endParaRPr lang="en-US"/>
          </a:p>
        </p:txBody>
      </p:sp>
      <p:sp>
        <p:nvSpPr>
          <p:cNvPr id="38" name="Text Placeholder 8">
            <a:extLst>
              <a:ext uri="{FF2B5EF4-FFF2-40B4-BE49-F238E27FC236}">
                <a16:creationId xmlns:a16="http://schemas.microsoft.com/office/drawing/2014/main" id="{023A9A42-F891-466E-8EB2-A17847F05C05}"/>
              </a:ext>
            </a:extLst>
          </p:cNvPr>
          <p:cNvSpPr>
            <a:spLocks noGrp="1"/>
          </p:cNvSpPr>
          <p:nvPr>
            <p:ph type="body" sz="quarter" idx="19" hasCustomPrompt="1"/>
          </p:nvPr>
        </p:nvSpPr>
        <p:spPr>
          <a:xfrm>
            <a:off x="698500" y="6329851"/>
            <a:ext cx="1803400" cy="365125"/>
          </a:xfrm>
        </p:spPr>
        <p:txBody>
          <a:bodyPr lIns="72000" rIns="0" anchor="ctr" anchorCtr="0">
            <a:noAutofit/>
          </a:bodyPr>
          <a:lstStyle>
            <a:lvl1pPr marL="0" indent="0" algn="l">
              <a:buNone/>
              <a:defRPr sz="1000">
                <a:solidFill>
                  <a:schemeClr val="bg1"/>
                </a:solidFill>
              </a:defRPr>
            </a:lvl1pPr>
          </a:lstStyle>
          <a:p>
            <a:pPr lvl="0"/>
            <a:r>
              <a:rPr lang="en-US"/>
              <a:t>DATA CLASSIFICATION</a:t>
            </a:r>
          </a:p>
        </p:txBody>
      </p:sp>
    </p:spTree>
    <p:extLst>
      <p:ext uri="{BB962C8B-B14F-4D97-AF65-F5344CB8AC3E}">
        <p14:creationId xmlns:p14="http://schemas.microsoft.com/office/powerpoint/2010/main" val="2533295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3640A-DE35-4C60-917E-CBA01EC116D8}"/>
              </a:ext>
            </a:extLst>
          </p:cNvPr>
          <p:cNvSpPr>
            <a:spLocks noGrp="1"/>
          </p:cNvSpPr>
          <p:nvPr>
            <p:ph type="title"/>
          </p:nvPr>
        </p:nvSpPr>
        <p:spPr>
          <a:xfrm>
            <a:off x="685800" y="179448"/>
            <a:ext cx="10820400" cy="80162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134B09AC-8C0A-41A6-81FB-ED821D7F19D0}"/>
              </a:ext>
            </a:extLst>
          </p:cNvPr>
          <p:cNvSpPr>
            <a:spLocks noGrp="1"/>
          </p:cNvSpPr>
          <p:nvPr>
            <p:ph idx="1"/>
          </p:nvPr>
        </p:nvSpPr>
        <p:spPr>
          <a:xfrm>
            <a:off x="685800" y="1173164"/>
            <a:ext cx="10820400" cy="48253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DC993C4A-039B-496F-8490-5523D64A9C84}"/>
              </a:ext>
            </a:extLst>
          </p:cNvPr>
          <p:cNvSpPr>
            <a:spLocks noGrp="1"/>
          </p:cNvSpPr>
          <p:nvPr>
            <p:ph type="body" sz="quarter" idx="17" hasCustomPrompt="1"/>
          </p:nvPr>
        </p:nvSpPr>
        <p:spPr>
          <a:xfrm>
            <a:off x="698500" y="6329851"/>
            <a:ext cx="1803400" cy="365125"/>
          </a:xfrm>
        </p:spPr>
        <p:txBody>
          <a:bodyPr lIns="72000" rIns="0" anchor="ctr" anchorCtr="0">
            <a:noAutofit/>
          </a:bodyPr>
          <a:lstStyle>
            <a:lvl1pPr marL="0" indent="0" algn="l">
              <a:buNone/>
              <a:defRPr sz="1000">
                <a:solidFill>
                  <a:schemeClr val="accent4"/>
                </a:solidFill>
              </a:defRPr>
            </a:lvl1pPr>
          </a:lstStyle>
          <a:p>
            <a:pPr lvl="0"/>
            <a:r>
              <a:rPr lang="en-US"/>
              <a:t>DATA CLASSIFICATION</a:t>
            </a:r>
          </a:p>
        </p:txBody>
      </p:sp>
      <p:sp>
        <p:nvSpPr>
          <p:cNvPr id="5" name="Slide Number Placeholder 4">
            <a:extLst>
              <a:ext uri="{FF2B5EF4-FFF2-40B4-BE49-F238E27FC236}">
                <a16:creationId xmlns:a16="http://schemas.microsoft.com/office/drawing/2014/main" id="{74E821AA-7A57-4FC9-94A5-7DEE28B6F437}"/>
              </a:ext>
            </a:extLst>
          </p:cNvPr>
          <p:cNvSpPr>
            <a:spLocks noGrp="1"/>
          </p:cNvSpPr>
          <p:nvPr>
            <p:ph type="sldNum" sz="quarter" idx="18"/>
          </p:nvPr>
        </p:nvSpPr>
        <p:spPr/>
        <p:txBody>
          <a:bodyPr/>
          <a:lstStyle/>
          <a:p>
            <a:fld id="{9BE895FD-3AE7-4BFE-B7CA-1D4CA5F3790D}" type="slidenum">
              <a:rPr lang="en-US" smtClean="0"/>
              <a:pPr/>
              <a:t>‹#›</a:t>
            </a:fld>
            <a:endParaRPr lang="en-US"/>
          </a:p>
        </p:txBody>
      </p:sp>
    </p:spTree>
    <p:extLst>
      <p:ext uri="{BB962C8B-B14F-4D97-AF65-F5344CB8AC3E}">
        <p14:creationId xmlns:p14="http://schemas.microsoft.com/office/powerpoint/2010/main" val="35374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Full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D2BA405-2B18-4298-96EC-1D39E25649E5}"/>
              </a:ext>
            </a:extLst>
          </p:cNvPr>
          <p:cNvSpPr>
            <a:spLocks noGrp="1"/>
          </p:cNvSpPr>
          <p:nvPr>
            <p:ph type="pic" sz="quarter" idx="10"/>
          </p:nvPr>
        </p:nvSpPr>
        <p:spPr>
          <a:xfrm>
            <a:off x="-1" y="0"/>
            <a:ext cx="12192000" cy="6858000"/>
          </a:xfrm>
        </p:spPr>
        <p:txBody>
          <a:bodyPr anchor="ctr"/>
          <a:lstStyle>
            <a:lvl1pPr marL="0" indent="0" algn="ctr">
              <a:buFontTx/>
              <a:buNone/>
              <a:defRPr/>
            </a:lvl1pPr>
          </a:lstStyle>
          <a:p>
            <a:endParaRPr lang="en-IN"/>
          </a:p>
        </p:txBody>
      </p:sp>
    </p:spTree>
    <p:extLst>
      <p:ext uri="{BB962C8B-B14F-4D97-AF65-F5344CB8AC3E}">
        <p14:creationId xmlns:p14="http://schemas.microsoft.com/office/powerpoint/2010/main" val="84213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3640A-DE35-4C60-917E-CBA01EC116D8}"/>
              </a:ext>
            </a:extLst>
          </p:cNvPr>
          <p:cNvSpPr>
            <a:spLocks noGrp="1"/>
          </p:cNvSpPr>
          <p:nvPr>
            <p:ph type="title"/>
          </p:nvPr>
        </p:nvSpPr>
        <p:spPr>
          <a:xfrm>
            <a:off x="685800" y="179448"/>
            <a:ext cx="10820400" cy="80162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134B09AC-8C0A-41A6-81FB-ED821D7F19D0}"/>
              </a:ext>
            </a:extLst>
          </p:cNvPr>
          <p:cNvSpPr>
            <a:spLocks noGrp="1"/>
          </p:cNvSpPr>
          <p:nvPr>
            <p:ph idx="1"/>
          </p:nvPr>
        </p:nvSpPr>
        <p:spPr>
          <a:xfrm>
            <a:off x="685800" y="1173164"/>
            <a:ext cx="10820400" cy="48253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74E821AA-7A57-4FC9-94A5-7DEE28B6F437}"/>
              </a:ext>
            </a:extLst>
          </p:cNvPr>
          <p:cNvSpPr>
            <a:spLocks noGrp="1"/>
          </p:cNvSpPr>
          <p:nvPr>
            <p:ph type="sldNum" sz="quarter" idx="18"/>
          </p:nvPr>
        </p:nvSpPr>
        <p:spPr/>
        <p:txBody>
          <a:bodyPr/>
          <a:lstStyle/>
          <a:p>
            <a:fld id="{9BE895FD-3AE7-4BFE-B7CA-1D4CA5F3790D}" type="slidenum">
              <a:rPr lang="en-US" smtClean="0"/>
              <a:pPr/>
              <a:t>‹#›</a:t>
            </a:fld>
            <a:endParaRPr lang="en-US"/>
          </a:p>
        </p:txBody>
      </p:sp>
    </p:spTree>
    <p:extLst>
      <p:ext uri="{BB962C8B-B14F-4D97-AF65-F5344CB8AC3E}">
        <p14:creationId xmlns:p14="http://schemas.microsoft.com/office/powerpoint/2010/main" val="126646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3640A-DE35-4C60-917E-CBA01EC116D8}"/>
              </a:ext>
            </a:extLst>
          </p:cNvPr>
          <p:cNvSpPr>
            <a:spLocks noGrp="1"/>
          </p:cNvSpPr>
          <p:nvPr>
            <p:ph type="title"/>
          </p:nvPr>
        </p:nvSpPr>
        <p:spPr>
          <a:xfrm>
            <a:off x="685800" y="179448"/>
            <a:ext cx="10820400" cy="80162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134B09AC-8C0A-41A6-81FB-ED821D7F19D0}"/>
              </a:ext>
            </a:extLst>
          </p:cNvPr>
          <p:cNvSpPr>
            <a:spLocks noGrp="1"/>
          </p:cNvSpPr>
          <p:nvPr>
            <p:ph idx="1"/>
          </p:nvPr>
        </p:nvSpPr>
        <p:spPr>
          <a:xfrm>
            <a:off x="685800" y="1591409"/>
            <a:ext cx="10820400" cy="44071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70DDA4F4-A364-40D6-98F7-EDE81BD24782}"/>
              </a:ext>
            </a:extLst>
          </p:cNvPr>
          <p:cNvSpPr>
            <a:spLocks noGrp="1"/>
          </p:cNvSpPr>
          <p:nvPr>
            <p:ph type="body" sz="quarter" idx="18" hasCustomPrompt="1"/>
          </p:nvPr>
        </p:nvSpPr>
        <p:spPr>
          <a:xfrm>
            <a:off x="685800" y="879881"/>
            <a:ext cx="5410200" cy="518095"/>
          </a:xfrm>
        </p:spPr>
        <p:txBody>
          <a:bodyPr anchor="ctr" anchorCtr="0">
            <a:normAutofit/>
          </a:bodyPr>
          <a:lstStyle>
            <a:lvl1pPr marL="0" indent="0">
              <a:buNone/>
              <a:defRPr sz="1800" b="1">
                <a:solidFill>
                  <a:schemeClr val="accent1"/>
                </a:solidFill>
              </a:defRPr>
            </a:lvl1pPr>
          </a:lstStyle>
          <a:p>
            <a:pPr lvl="0"/>
            <a:r>
              <a:rPr lang="en-GB"/>
              <a:t>A</a:t>
            </a:r>
            <a:r>
              <a:rPr lang="en-US"/>
              <a:t>dd subhead here. Keep text short.</a:t>
            </a:r>
          </a:p>
        </p:txBody>
      </p:sp>
      <p:sp>
        <p:nvSpPr>
          <p:cNvPr id="5" name="Slide Number Placeholder 4">
            <a:extLst>
              <a:ext uri="{FF2B5EF4-FFF2-40B4-BE49-F238E27FC236}">
                <a16:creationId xmlns:a16="http://schemas.microsoft.com/office/drawing/2014/main" id="{7B75CCCB-F40B-4CF2-93D3-2F495D5F6D4E}"/>
              </a:ext>
            </a:extLst>
          </p:cNvPr>
          <p:cNvSpPr>
            <a:spLocks noGrp="1"/>
          </p:cNvSpPr>
          <p:nvPr>
            <p:ph type="sldNum" sz="quarter" idx="19"/>
          </p:nvPr>
        </p:nvSpPr>
        <p:spPr/>
        <p:txBody>
          <a:bodyPr/>
          <a:lstStyle/>
          <a:p>
            <a:fld id="{9BE895FD-3AE7-4BFE-B7CA-1D4CA5F3790D}" type="slidenum">
              <a:rPr lang="en-US" smtClean="0"/>
              <a:pPr/>
              <a:t>‹#›</a:t>
            </a:fld>
            <a:endParaRPr lang="en-US"/>
          </a:p>
        </p:txBody>
      </p:sp>
      <p:sp>
        <p:nvSpPr>
          <p:cNvPr id="12" name="Text Placeholder 8">
            <a:extLst>
              <a:ext uri="{FF2B5EF4-FFF2-40B4-BE49-F238E27FC236}">
                <a16:creationId xmlns:a16="http://schemas.microsoft.com/office/drawing/2014/main" id="{3CA15C22-31A6-42A6-87AE-81AD53C5BD13}"/>
              </a:ext>
            </a:extLst>
          </p:cNvPr>
          <p:cNvSpPr>
            <a:spLocks noGrp="1"/>
          </p:cNvSpPr>
          <p:nvPr>
            <p:ph type="body" sz="quarter" idx="17" hasCustomPrompt="1"/>
          </p:nvPr>
        </p:nvSpPr>
        <p:spPr>
          <a:xfrm>
            <a:off x="698499" y="6329851"/>
            <a:ext cx="2139591" cy="365125"/>
          </a:xfrm>
        </p:spPr>
        <p:txBody>
          <a:bodyPr lIns="72000" rIns="0" anchor="ctr" anchorCtr="0">
            <a:noAutofit/>
          </a:bodyPr>
          <a:lstStyle>
            <a:lvl1pPr marL="0" indent="0" algn="l">
              <a:buNone/>
              <a:defRPr sz="1000">
                <a:solidFill>
                  <a:schemeClr val="accent4"/>
                </a:solidFill>
              </a:defRPr>
            </a:lvl1pPr>
          </a:lstStyle>
          <a:p>
            <a:r>
              <a:rPr lang="en-US"/>
              <a:t>CONFIDENTIAL &amp; PROPRIETARY </a:t>
            </a:r>
          </a:p>
        </p:txBody>
      </p:sp>
    </p:spTree>
    <p:extLst>
      <p:ext uri="{BB962C8B-B14F-4D97-AF65-F5344CB8AC3E}">
        <p14:creationId xmlns:p14="http://schemas.microsoft.com/office/powerpoint/2010/main" val="279914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_ Dark">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828FC0-2AB0-4101-82AF-D7D886E5FC1F}"/>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A1201271-06DD-4328-A2CE-9545579DD29C}"/>
              </a:ext>
            </a:extLst>
          </p:cNvPr>
          <p:cNvSpPr>
            <a:spLocks noGrp="1"/>
          </p:cNvSpPr>
          <p:nvPr>
            <p:ph type="ctrTitle" hasCustomPrompt="1"/>
          </p:nvPr>
        </p:nvSpPr>
        <p:spPr>
          <a:xfrm>
            <a:off x="6095999" y="1172583"/>
            <a:ext cx="5410201" cy="2256417"/>
          </a:xfrm>
          <a:prstGeom prst="rect">
            <a:avLst/>
          </a:prstGeom>
        </p:spPr>
        <p:txBody>
          <a:bodyPr anchor="b">
            <a:normAutofit/>
          </a:bodyPr>
          <a:lstStyle>
            <a:lvl1pPr algn="l">
              <a:defRPr sz="4800">
                <a:solidFill>
                  <a:schemeClr val="bg1"/>
                </a:solidFill>
              </a:defRPr>
            </a:lvl1pPr>
          </a:lstStyle>
          <a:p>
            <a:r>
              <a:rPr lang="en-US"/>
              <a:t>Add presentation title here</a:t>
            </a:r>
          </a:p>
        </p:txBody>
      </p:sp>
      <p:sp>
        <p:nvSpPr>
          <p:cNvPr id="3" name="Subtitle 2">
            <a:extLst>
              <a:ext uri="{FF2B5EF4-FFF2-40B4-BE49-F238E27FC236}">
                <a16:creationId xmlns:a16="http://schemas.microsoft.com/office/drawing/2014/main" id="{FB895C83-40B0-4FA5-9808-F52D7105A238}"/>
              </a:ext>
            </a:extLst>
          </p:cNvPr>
          <p:cNvSpPr>
            <a:spLocks noGrp="1"/>
          </p:cNvSpPr>
          <p:nvPr>
            <p:ph type="subTitle" idx="1"/>
          </p:nvPr>
        </p:nvSpPr>
        <p:spPr>
          <a:xfrm>
            <a:off x="6096000" y="3721402"/>
            <a:ext cx="5410200" cy="1536398"/>
          </a:xfrm>
          <a:prstGeom prst="rect">
            <a:avLst/>
          </a:prstGeom>
        </p:spPr>
        <p:txBody>
          <a:bodyPr>
            <a:normAutofit/>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10" name="Group 9">
            <a:extLst>
              <a:ext uri="{FF2B5EF4-FFF2-40B4-BE49-F238E27FC236}">
                <a16:creationId xmlns:a16="http://schemas.microsoft.com/office/drawing/2014/main" id="{9A8E8010-0C38-45D3-8D21-91AABBF28B98}"/>
              </a:ext>
            </a:extLst>
          </p:cNvPr>
          <p:cNvGrpSpPr/>
          <p:nvPr userDrawn="1"/>
        </p:nvGrpSpPr>
        <p:grpSpPr>
          <a:xfrm>
            <a:off x="-13046" y="0"/>
            <a:ext cx="4910270" cy="6858780"/>
            <a:chOff x="0" y="18221"/>
            <a:chExt cx="4897224" cy="6840557"/>
          </a:xfrm>
        </p:grpSpPr>
        <p:sp>
          <p:nvSpPr>
            <p:cNvPr id="11" name="Freeform: Shape 10">
              <a:extLst>
                <a:ext uri="{FF2B5EF4-FFF2-40B4-BE49-F238E27FC236}">
                  <a16:creationId xmlns:a16="http://schemas.microsoft.com/office/drawing/2014/main" id="{C7096A4C-430E-41DE-BC98-727E5D247940}"/>
                </a:ext>
              </a:extLst>
            </p:cNvPr>
            <p:cNvSpPr/>
            <p:nvPr/>
          </p:nvSpPr>
          <p:spPr>
            <a:xfrm>
              <a:off x="0" y="2337534"/>
              <a:ext cx="2087062" cy="4196511"/>
            </a:xfrm>
            <a:custGeom>
              <a:avLst/>
              <a:gdLst>
                <a:gd name="connsiteX0" fmla="*/ 1458284 w 2087062"/>
                <a:gd name="connsiteY0" fmla="*/ 740949 h 4196511"/>
                <a:gd name="connsiteX1" fmla="*/ 1702699 w 2087062"/>
                <a:gd name="connsiteY1" fmla="*/ 859382 h 4196511"/>
                <a:gd name="connsiteX2" fmla="*/ 1978744 w 2087062"/>
                <a:gd name="connsiteY2" fmla="*/ 1429876 h 4196511"/>
                <a:gd name="connsiteX3" fmla="*/ 1868326 w 2087062"/>
                <a:gd name="connsiteY3" fmla="*/ 3030938 h 4196511"/>
                <a:gd name="connsiteX4" fmla="*/ 653727 w 2087062"/>
                <a:gd name="connsiteY4" fmla="*/ 4089112 h 4196511"/>
                <a:gd name="connsiteX5" fmla="*/ 50094 w 2087062"/>
                <a:gd name="connsiteY5" fmla="*/ 4196511 h 4196511"/>
                <a:gd name="connsiteX6" fmla="*/ 0 w 2087062"/>
                <a:gd name="connsiteY6" fmla="*/ 4195557 h 4196511"/>
                <a:gd name="connsiteX7" fmla="*/ 0 w 2087062"/>
                <a:gd name="connsiteY7" fmla="*/ 3623803 h 4196511"/>
                <a:gd name="connsiteX8" fmla="*/ 35375 w 2087062"/>
                <a:gd name="connsiteY8" fmla="*/ 3624811 h 4196511"/>
                <a:gd name="connsiteX9" fmla="*/ 488100 w 2087062"/>
                <a:gd name="connsiteY9" fmla="*/ 3546223 h 4196511"/>
                <a:gd name="connsiteX10" fmla="*/ 1445057 w 2087062"/>
                <a:gd name="connsiteY10" fmla="*/ 1613906 h 4196511"/>
                <a:gd name="connsiteX11" fmla="*/ 1233422 w 2087062"/>
                <a:gd name="connsiteY11" fmla="*/ 1199838 h 4196511"/>
                <a:gd name="connsiteX12" fmla="*/ 1297833 w 2087062"/>
                <a:gd name="connsiteY12" fmla="*/ 794971 h 4196511"/>
                <a:gd name="connsiteX13" fmla="*/ 1458284 w 2087062"/>
                <a:gd name="connsiteY13" fmla="*/ 740949 h 4196511"/>
                <a:gd name="connsiteX14" fmla="*/ 0 w 2087062"/>
                <a:gd name="connsiteY14" fmla="*/ 0 h 4196511"/>
                <a:gd name="connsiteX15" fmla="*/ 2774 w 2087062"/>
                <a:gd name="connsiteY15" fmla="*/ 281 h 4196511"/>
                <a:gd name="connsiteX16" fmla="*/ 239659 w 2087062"/>
                <a:gd name="connsiteY16" fmla="*/ 279687 h 4196511"/>
                <a:gd name="connsiteX17" fmla="*/ 46428 w 2087062"/>
                <a:gd name="connsiteY17" fmla="*/ 555732 h 4196511"/>
                <a:gd name="connsiteX18" fmla="*/ 5021 w 2087062"/>
                <a:gd name="connsiteY18" fmla="*/ 568384 h 4196511"/>
                <a:gd name="connsiteX19" fmla="*/ 0 w 2087062"/>
                <a:gd name="connsiteY19" fmla="*/ 569082 h 419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87062" h="4196511">
                  <a:moveTo>
                    <a:pt x="1458284" y="740949"/>
                  </a:moveTo>
                  <a:cubicBezTo>
                    <a:pt x="1551737" y="737894"/>
                    <a:pt x="1645190" y="778869"/>
                    <a:pt x="1702699" y="859382"/>
                  </a:cubicBezTo>
                  <a:cubicBezTo>
                    <a:pt x="1831520" y="1025009"/>
                    <a:pt x="1923535" y="1218241"/>
                    <a:pt x="1978744" y="1429876"/>
                  </a:cubicBezTo>
                  <a:cubicBezTo>
                    <a:pt x="2153573" y="1954363"/>
                    <a:pt x="2116767" y="2524856"/>
                    <a:pt x="1868326" y="3030938"/>
                  </a:cubicBezTo>
                  <a:cubicBezTo>
                    <a:pt x="1619886" y="3537021"/>
                    <a:pt x="1187415" y="3914283"/>
                    <a:pt x="653727" y="4089112"/>
                  </a:cubicBezTo>
                  <a:cubicBezTo>
                    <a:pt x="457045" y="4154673"/>
                    <a:pt x="253893" y="4190473"/>
                    <a:pt x="50094" y="4196511"/>
                  </a:cubicBezTo>
                  <a:lnTo>
                    <a:pt x="0" y="4195557"/>
                  </a:lnTo>
                  <a:lnTo>
                    <a:pt x="0" y="3623803"/>
                  </a:lnTo>
                  <a:lnTo>
                    <a:pt x="35375" y="3624811"/>
                  </a:lnTo>
                  <a:cubicBezTo>
                    <a:pt x="185636" y="3621704"/>
                    <a:pt x="338000" y="3596257"/>
                    <a:pt x="488100" y="3546223"/>
                  </a:cubicBezTo>
                  <a:cubicBezTo>
                    <a:pt x="1279430" y="3279379"/>
                    <a:pt x="1711901" y="2414437"/>
                    <a:pt x="1445057" y="1613906"/>
                  </a:cubicBezTo>
                  <a:cubicBezTo>
                    <a:pt x="1399050" y="1466682"/>
                    <a:pt x="1325437" y="1328659"/>
                    <a:pt x="1233422" y="1199838"/>
                  </a:cubicBezTo>
                  <a:cubicBezTo>
                    <a:pt x="1141407" y="1071017"/>
                    <a:pt x="1169012" y="886986"/>
                    <a:pt x="1297833" y="794971"/>
                  </a:cubicBezTo>
                  <a:cubicBezTo>
                    <a:pt x="1346141" y="760466"/>
                    <a:pt x="1402213" y="742782"/>
                    <a:pt x="1458284" y="740949"/>
                  </a:cubicBezTo>
                  <a:close/>
                  <a:moveTo>
                    <a:pt x="0" y="0"/>
                  </a:moveTo>
                  <a:lnTo>
                    <a:pt x="2774" y="281"/>
                  </a:lnTo>
                  <a:cubicBezTo>
                    <a:pt x="133986" y="27077"/>
                    <a:pt x="239659" y="142815"/>
                    <a:pt x="239659" y="279687"/>
                  </a:cubicBezTo>
                  <a:cubicBezTo>
                    <a:pt x="248861" y="408508"/>
                    <a:pt x="166047" y="518926"/>
                    <a:pt x="46428" y="555732"/>
                  </a:cubicBezTo>
                  <a:cubicBezTo>
                    <a:pt x="32626" y="560333"/>
                    <a:pt x="18823" y="564934"/>
                    <a:pt x="5021" y="568384"/>
                  </a:cubicBezTo>
                  <a:lnTo>
                    <a:pt x="0" y="569082"/>
                  </a:lnTo>
                  <a:close/>
                </a:path>
              </a:pathLst>
            </a:custGeom>
            <a:solidFill>
              <a:srgbClr val="C8FA36"/>
            </a:solidFill>
            <a:ln w="920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12" name="Freeform: Shape 11">
              <a:extLst>
                <a:ext uri="{FF2B5EF4-FFF2-40B4-BE49-F238E27FC236}">
                  <a16:creationId xmlns:a16="http://schemas.microsoft.com/office/drawing/2014/main" id="{3C894709-FB81-4429-9A95-B334353A8384}"/>
                </a:ext>
              </a:extLst>
            </p:cNvPr>
            <p:cNvSpPr/>
            <p:nvPr/>
          </p:nvSpPr>
          <p:spPr>
            <a:xfrm>
              <a:off x="515703" y="2516005"/>
              <a:ext cx="588896" cy="588896"/>
            </a:xfrm>
            <a:custGeom>
              <a:avLst/>
              <a:gdLst>
                <a:gd name="connsiteX0" fmla="*/ 588896 w 588896"/>
                <a:gd name="connsiteY0" fmla="*/ 294448 h 588896"/>
                <a:gd name="connsiteX1" fmla="*/ 294448 w 588896"/>
                <a:gd name="connsiteY1" fmla="*/ 588897 h 588896"/>
                <a:gd name="connsiteX2" fmla="*/ 0 w 588896"/>
                <a:gd name="connsiteY2" fmla="*/ 294448 h 588896"/>
                <a:gd name="connsiteX3" fmla="*/ 294448 w 588896"/>
                <a:gd name="connsiteY3" fmla="*/ 0 h 588896"/>
                <a:gd name="connsiteX4" fmla="*/ 588896 w 588896"/>
                <a:gd name="connsiteY4" fmla="*/ 294448 h 588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96" h="588896">
                  <a:moveTo>
                    <a:pt x="588896" y="294448"/>
                  </a:moveTo>
                  <a:cubicBezTo>
                    <a:pt x="588896" y="457067"/>
                    <a:pt x="457067" y="588897"/>
                    <a:pt x="294448" y="588897"/>
                  </a:cubicBezTo>
                  <a:cubicBezTo>
                    <a:pt x="131829" y="588897"/>
                    <a:pt x="0" y="457067"/>
                    <a:pt x="0" y="294448"/>
                  </a:cubicBezTo>
                  <a:cubicBezTo>
                    <a:pt x="0" y="131829"/>
                    <a:pt x="131829" y="0"/>
                    <a:pt x="294448" y="0"/>
                  </a:cubicBezTo>
                  <a:cubicBezTo>
                    <a:pt x="457067" y="0"/>
                    <a:pt x="588896" y="131829"/>
                    <a:pt x="588896" y="294448"/>
                  </a:cubicBezTo>
                  <a:close/>
                </a:path>
              </a:pathLst>
            </a:custGeom>
            <a:solidFill>
              <a:srgbClr val="C8FA36"/>
            </a:solidFill>
            <a:ln w="920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13" name="Freeform: Shape 12">
              <a:extLst>
                <a:ext uri="{FF2B5EF4-FFF2-40B4-BE49-F238E27FC236}">
                  <a16:creationId xmlns:a16="http://schemas.microsoft.com/office/drawing/2014/main" id="{54E239AB-35C3-41C7-9E5B-F49DDBEFCE05}"/>
                </a:ext>
              </a:extLst>
            </p:cNvPr>
            <p:cNvSpPr/>
            <p:nvPr/>
          </p:nvSpPr>
          <p:spPr>
            <a:xfrm>
              <a:off x="0" y="3721402"/>
              <a:ext cx="708936" cy="1417033"/>
            </a:xfrm>
            <a:custGeom>
              <a:avLst/>
              <a:gdLst>
                <a:gd name="connsiteX0" fmla="*/ 419 w 708936"/>
                <a:gd name="connsiteY0" fmla="*/ 0 h 1417033"/>
                <a:gd name="connsiteX1" fmla="*/ 708936 w 708936"/>
                <a:gd name="connsiteY1" fmla="*/ 708516 h 1417033"/>
                <a:gd name="connsiteX2" fmla="*/ 419 w 708936"/>
                <a:gd name="connsiteY2" fmla="*/ 1417033 h 1417033"/>
                <a:gd name="connsiteX3" fmla="*/ 0 w 708936"/>
                <a:gd name="connsiteY3" fmla="*/ 1416991 h 1417033"/>
                <a:gd name="connsiteX4" fmla="*/ 0 w 708936"/>
                <a:gd name="connsiteY4" fmla="*/ 42 h 1417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936" h="1417033">
                  <a:moveTo>
                    <a:pt x="419" y="0"/>
                  </a:moveTo>
                  <a:cubicBezTo>
                    <a:pt x="391722" y="0"/>
                    <a:pt x="708936" y="317213"/>
                    <a:pt x="708936" y="708516"/>
                  </a:cubicBezTo>
                  <a:cubicBezTo>
                    <a:pt x="708936" y="1099819"/>
                    <a:pt x="391722" y="1417033"/>
                    <a:pt x="419" y="1417033"/>
                  </a:cubicBezTo>
                  <a:lnTo>
                    <a:pt x="0" y="1416991"/>
                  </a:lnTo>
                  <a:lnTo>
                    <a:pt x="0" y="42"/>
                  </a:lnTo>
                  <a:close/>
                </a:path>
              </a:pathLst>
            </a:custGeom>
            <a:solidFill>
              <a:schemeClr val="accent6"/>
            </a:solidFill>
            <a:ln w="920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14" name="Freeform: Shape 13">
              <a:extLst>
                <a:ext uri="{FF2B5EF4-FFF2-40B4-BE49-F238E27FC236}">
                  <a16:creationId xmlns:a16="http://schemas.microsoft.com/office/drawing/2014/main" id="{0AFAD9DA-C726-4406-8212-ECE45F89D9AC}"/>
                </a:ext>
              </a:extLst>
            </p:cNvPr>
            <p:cNvSpPr/>
            <p:nvPr/>
          </p:nvSpPr>
          <p:spPr>
            <a:xfrm>
              <a:off x="0" y="1433750"/>
              <a:ext cx="3029631" cy="5425028"/>
            </a:xfrm>
            <a:custGeom>
              <a:avLst/>
              <a:gdLst>
                <a:gd name="connsiteX0" fmla="*/ 2763263 w 3029631"/>
                <a:gd name="connsiteY0" fmla="*/ 2490053 h 5425028"/>
                <a:gd name="connsiteX1" fmla="*/ 3018514 w 3029631"/>
                <a:gd name="connsiteY1" fmla="*/ 2748324 h 5425028"/>
                <a:gd name="connsiteX2" fmla="*/ 2862089 w 3029631"/>
                <a:gd name="connsiteY2" fmla="*/ 4054939 h 5425028"/>
                <a:gd name="connsiteX3" fmla="*/ 2236386 w 3029631"/>
                <a:gd name="connsiteY3" fmla="*/ 5085508 h 5425028"/>
                <a:gd name="connsiteX4" fmla="*/ 2027627 w 3029631"/>
                <a:gd name="connsiteY4" fmla="*/ 5288948 h 5425028"/>
                <a:gd name="connsiteX5" fmla="*/ 1858522 w 3029631"/>
                <a:gd name="connsiteY5" fmla="*/ 5425028 h 5425028"/>
                <a:gd name="connsiteX6" fmla="*/ 429025 w 3029631"/>
                <a:gd name="connsiteY6" fmla="*/ 5425028 h 5425028"/>
                <a:gd name="connsiteX7" fmla="*/ 594348 w 3029631"/>
                <a:gd name="connsiteY7" fmla="*/ 5393184 h 5425028"/>
                <a:gd name="connsiteX8" fmla="*/ 1049391 w 3029631"/>
                <a:gd name="connsiteY8" fmla="*/ 5232732 h 5425028"/>
                <a:gd name="connsiteX9" fmla="*/ 2309999 w 3029631"/>
                <a:gd name="connsiteY9" fmla="*/ 3852506 h 5425028"/>
                <a:gd name="connsiteX10" fmla="*/ 2448021 w 3029631"/>
                <a:gd name="connsiteY10" fmla="*/ 2803534 h 5425028"/>
                <a:gd name="connsiteX11" fmla="*/ 2705663 w 3029631"/>
                <a:gd name="connsiteY11" fmla="*/ 2490682 h 5425028"/>
                <a:gd name="connsiteX12" fmla="*/ 2763263 w 3029631"/>
                <a:gd name="connsiteY12" fmla="*/ 2490053 h 5425028"/>
                <a:gd name="connsiteX13" fmla="*/ 4589 w 3029631"/>
                <a:gd name="connsiteY13" fmla="*/ 201 h 5425028"/>
                <a:gd name="connsiteX14" fmla="*/ 1040190 w 3029631"/>
                <a:gd name="connsiteY14" fmla="*/ 181103 h 5425028"/>
                <a:gd name="connsiteX15" fmla="*/ 2135170 w 3029631"/>
                <a:gd name="connsiteY15" fmla="*/ 871216 h 5425028"/>
                <a:gd name="connsiteX16" fmla="*/ 2135170 w 3029631"/>
                <a:gd name="connsiteY16" fmla="*/ 1276083 h 5425028"/>
                <a:gd name="connsiteX17" fmla="*/ 1831520 w 3029631"/>
                <a:gd name="connsiteY17" fmla="*/ 1340493 h 5425028"/>
                <a:gd name="connsiteX18" fmla="*/ 1730303 w 3029631"/>
                <a:gd name="connsiteY18" fmla="*/ 1276083 h 5425028"/>
                <a:gd name="connsiteX19" fmla="*/ 846958 w 3029631"/>
                <a:gd name="connsiteY19" fmla="*/ 714791 h 5425028"/>
                <a:gd name="connsiteX20" fmla="*/ 137382 w 3029631"/>
                <a:gd name="connsiteY20" fmla="*/ 571161 h 5425028"/>
                <a:gd name="connsiteX21" fmla="*/ 0 w 3029631"/>
                <a:gd name="connsiteY21" fmla="*/ 570418 h 5425028"/>
                <a:gd name="connsiteX22" fmla="*/ 0 w 3029631"/>
                <a:gd name="connsiteY22" fmla="*/ 385 h 54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29631" h="5425028">
                  <a:moveTo>
                    <a:pt x="2763263" y="2490053"/>
                  </a:moveTo>
                  <a:cubicBezTo>
                    <a:pt x="2894726" y="2502759"/>
                    <a:pt x="3002412" y="2611452"/>
                    <a:pt x="3018514" y="2748324"/>
                  </a:cubicBezTo>
                  <a:cubicBezTo>
                    <a:pt x="3055321" y="3189997"/>
                    <a:pt x="3000112" y="3631670"/>
                    <a:pt x="2862089" y="4054939"/>
                  </a:cubicBezTo>
                  <a:cubicBezTo>
                    <a:pt x="2724066" y="4441402"/>
                    <a:pt x="2512431" y="4791060"/>
                    <a:pt x="2236386" y="5085508"/>
                  </a:cubicBezTo>
                  <a:cubicBezTo>
                    <a:pt x="2169675" y="5156820"/>
                    <a:pt x="2100089" y="5224681"/>
                    <a:pt x="2027627" y="5288948"/>
                  </a:cubicBezTo>
                  <a:lnTo>
                    <a:pt x="1858522" y="5425028"/>
                  </a:lnTo>
                  <a:lnTo>
                    <a:pt x="429025" y="5425028"/>
                  </a:lnTo>
                  <a:lnTo>
                    <a:pt x="594348" y="5393184"/>
                  </a:lnTo>
                  <a:cubicBezTo>
                    <a:pt x="749767" y="5355228"/>
                    <a:pt x="902167" y="5301744"/>
                    <a:pt x="1049391" y="5232732"/>
                  </a:cubicBezTo>
                  <a:cubicBezTo>
                    <a:pt x="1638288" y="4956687"/>
                    <a:pt x="2089162" y="4469007"/>
                    <a:pt x="2309999" y="3852506"/>
                  </a:cubicBezTo>
                  <a:cubicBezTo>
                    <a:pt x="2429618" y="3512050"/>
                    <a:pt x="2475625" y="3162392"/>
                    <a:pt x="2448021" y="2803534"/>
                  </a:cubicBezTo>
                  <a:cubicBezTo>
                    <a:pt x="2429618" y="2647108"/>
                    <a:pt x="2549238" y="2509085"/>
                    <a:pt x="2705663" y="2490682"/>
                  </a:cubicBezTo>
                  <a:cubicBezTo>
                    <a:pt x="2725216" y="2488382"/>
                    <a:pt x="2744482" y="2488238"/>
                    <a:pt x="2763263" y="2490053"/>
                  </a:cubicBezTo>
                  <a:close/>
                  <a:moveTo>
                    <a:pt x="4589" y="201"/>
                  </a:moveTo>
                  <a:cubicBezTo>
                    <a:pt x="356834" y="-4077"/>
                    <a:pt x="702034" y="60334"/>
                    <a:pt x="1040190" y="181103"/>
                  </a:cubicBezTo>
                  <a:cubicBezTo>
                    <a:pt x="1454258" y="328327"/>
                    <a:pt x="1822318" y="558365"/>
                    <a:pt x="2135170" y="871216"/>
                  </a:cubicBezTo>
                  <a:cubicBezTo>
                    <a:pt x="2245588" y="981635"/>
                    <a:pt x="2245588" y="1165665"/>
                    <a:pt x="2135170" y="1276083"/>
                  </a:cubicBezTo>
                  <a:cubicBezTo>
                    <a:pt x="2052356" y="1358897"/>
                    <a:pt x="1932736" y="1377300"/>
                    <a:pt x="1831520" y="1340493"/>
                  </a:cubicBezTo>
                  <a:cubicBezTo>
                    <a:pt x="1794713" y="1331292"/>
                    <a:pt x="1757908" y="1303687"/>
                    <a:pt x="1730303" y="1276083"/>
                  </a:cubicBezTo>
                  <a:cubicBezTo>
                    <a:pt x="1481863" y="1027642"/>
                    <a:pt x="1187414" y="834410"/>
                    <a:pt x="846958" y="714791"/>
                  </a:cubicBezTo>
                  <a:cubicBezTo>
                    <a:pt x="615770" y="631977"/>
                    <a:pt x="376819" y="584101"/>
                    <a:pt x="137382" y="571161"/>
                  </a:cubicBezTo>
                  <a:lnTo>
                    <a:pt x="0" y="570418"/>
                  </a:lnTo>
                  <a:lnTo>
                    <a:pt x="0" y="385"/>
                  </a:lnTo>
                  <a:close/>
                </a:path>
              </a:pathLst>
            </a:custGeom>
            <a:solidFill>
              <a:srgbClr val="45C58E"/>
            </a:solidFill>
            <a:ln w="920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15" name="Freeform: Shape 14">
              <a:extLst>
                <a:ext uri="{FF2B5EF4-FFF2-40B4-BE49-F238E27FC236}">
                  <a16:creationId xmlns:a16="http://schemas.microsoft.com/office/drawing/2014/main" id="{EF133F65-C527-4BA3-AD50-3280AD78EC3A}"/>
                </a:ext>
              </a:extLst>
            </p:cNvPr>
            <p:cNvSpPr/>
            <p:nvPr/>
          </p:nvSpPr>
          <p:spPr>
            <a:xfrm>
              <a:off x="2190378" y="2976080"/>
              <a:ext cx="588896" cy="588896"/>
            </a:xfrm>
            <a:custGeom>
              <a:avLst/>
              <a:gdLst>
                <a:gd name="connsiteX0" fmla="*/ 588897 w 588896"/>
                <a:gd name="connsiteY0" fmla="*/ 294448 h 588896"/>
                <a:gd name="connsiteX1" fmla="*/ 294449 w 588896"/>
                <a:gd name="connsiteY1" fmla="*/ 588897 h 588896"/>
                <a:gd name="connsiteX2" fmla="*/ 1 w 588896"/>
                <a:gd name="connsiteY2" fmla="*/ 294448 h 588896"/>
                <a:gd name="connsiteX3" fmla="*/ 294449 w 588896"/>
                <a:gd name="connsiteY3" fmla="*/ 0 h 588896"/>
                <a:gd name="connsiteX4" fmla="*/ 588897 w 588896"/>
                <a:gd name="connsiteY4" fmla="*/ 294448 h 588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96" h="588896">
                  <a:moveTo>
                    <a:pt x="588897" y="294448"/>
                  </a:moveTo>
                  <a:cubicBezTo>
                    <a:pt x="588897" y="457067"/>
                    <a:pt x="457068" y="588897"/>
                    <a:pt x="294449" y="588897"/>
                  </a:cubicBezTo>
                  <a:cubicBezTo>
                    <a:pt x="131829" y="588897"/>
                    <a:pt x="1" y="457067"/>
                    <a:pt x="1" y="294448"/>
                  </a:cubicBezTo>
                  <a:cubicBezTo>
                    <a:pt x="1" y="131829"/>
                    <a:pt x="131829" y="0"/>
                    <a:pt x="294449" y="0"/>
                  </a:cubicBezTo>
                  <a:cubicBezTo>
                    <a:pt x="457068" y="0"/>
                    <a:pt x="588897" y="131829"/>
                    <a:pt x="588897" y="294448"/>
                  </a:cubicBezTo>
                  <a:close/>
                </a:path>
              </a:pathLst>
            </a:custGeom>
            <a:solidFill>
              <a:srgbClr val="45C58E"/>
            </a:solidFill>
            <a:ln w="920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16" name="Freeform: Shape 15">
              <a:extLst>
                <a:ext uri="{FF2B5EF4-FFF2-40B4-BE49-F238E27FC236}">
                  <a16:creationId xmlns:a16="http://schemas.microsoft.com/office/drawing/2014/main" id="{C9A73CE0-65D5-4A16-BC26-302DC9D7F994}"/>
                </a:ext>
              </a:extLst>
            </p:cNvPr>
            <p:cNvSpPr/>
            <p:nvPr/>
          </p:nvSpPr>
          <p:spPr>
            <a:xfrm>
              <a:off x="0" y="474518"/>
              <a:ext cx="3958140" cy="6383482"/>
            </a:xfrm>
            <a:custGeom>
              <a:avLst/>
              <a:gdLst>
                <a:gd name="connsiteX0" fmla="*/ 2909696 w 3958140"/>
                <a:gd name="connsiteY0" fmla="*/ 1450865 h 6383482"/>
                <a:gd name="connsiteX1" fmla="*/ 3156537 w 3958140"/>
                <a:gd name="connsiteY1" fmla="*/ 1563008 h 6383482"/>
                <a:gd name="connsiteX2" fmla="*/ 3911061 w 3958140"/>
                <a:gd name="connsiteY2" fmla="*/ 3348101 h 6383482"/>
                <a:gd name="connsiteX3" fmla="*/ 3837449 w 3958140"/>
                <a:gd name="connsiteY3" fmla="*/ 4921559 h 6383482"/>
                <a:gd name="connsiteX4" fmla="*/ 3193343 w 3958140"/>
                <a:gd name="connsiteY4" fmla="*/ 6292584 h 6383482"/>
                <a:gd name="connsiteX5" fmla="*/ 3119801 w 3958140"/>
                <a:gd name="connsiteY5" fmla="*/ 6383482 h 6383482"/>
                <a:gd name="connsiteX6" fmla="*/ 2344295 w 3958140"/>
                <a:gd name="connsiteY6" fmla="*/ 6383482 h 6383482"/>
                <a:gd name="connsiteX7" fmla="*/ 2512558 w 3958140"/>
                <a:gd name="connsiteY7" fmla="*/ 6212898 h 6383482"/>
                <a:gd name="connsiteX8" fmla="*/ 2724066 w 3958140"/>
                <a:gd name="connsiteY8" fmla="*/ 5952128 h 6383482"/>
                <a:gd name="connsiteX9" fmla="*/ 3340567 w 3958140"/>
                <a:gd name="connsiteY9" fmla="*/ 3440116 h 6383482"/>
                <a:gd name="connsiteX10" fmla="*/ 2696462 w 3958140"/>
                <a:gd name="connsiteY10" fmla="*/ 1912665 h 6383482"/>
                <a:gd name="connsiteX11" fmla="*/ 2751671 w 3958140"/>
                <a:gd name="connsiteY11" fmla="*/ 1507799 h 6383482"/>
                <a:gd name="connsiteX12" fmla="*/ 2909696 w 3958140"/>
                <a:gd name="connsiteY12" fmla="*/ 1450865 h 6383482"/>
                <a:gd name="connsiteX13" fmla="*/ 0 w 3958140"/>
                <a:gd name="connsiteY13" fmla="*/ 0 h 6383482"/>
                <a:gd name="connsiteX14" fmla="*/ 131972 w 3958140"/>
                <a:gd name="connsiteY14" fmla="*/ 279 h 6383482"/>
                <a:gd name="connsiteX15" fmla="*/ 1334638 w 3958140"/>
                <a:gd name="connsiteY15" fmla="*/ 228789 h 6383482"/>
                <a:gd name="connsiteX16" fmla="*/ 1509467 w 3958140"/>
                <a:gd name="connsiteY16" fmla="*/ 596849 h 6383482"/>
                <a:gd name="connsiteX17" fmla="*/ 1279429 w 3958140"/>
                <a:gd name="connsiteY17" fmla="*/ 780880 h 6383482"/>
                <a:gd name="connsiteX18" fmla="*/ 1141406 w 3958140"/>
                <a:gd name="connsiteY18" fmla="*/ 771678 h 6383482"/>
                <a:gd name="connsiteX19" fmla="*/ 113515 w 3958140"/>
                <a:gd name="connsiteY19" fmla="*/ 579831 h 6383482"/>
                <a:gd name="connsiteX20" fmla="*/ 0 w 3958140"/>
                <a:gd name="connsiteY20" fmla="*/ 579317 h 638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58140" h="6383482">
                  <a:moveTo>
                    <a:pt x="2909696" y="1450865"/>
                  </a:moveTo>
                  <a:cubicBezTo>
                    <a:pt x="3001262" y="1445114"/>
                    <a:pt x="3093277" y="1482495"/>
                    <a:pt x="3156537" y="1563008"/>
                  </a:cubicBezTo>
                  <a:cubicBezTo>
                    <a:pt x="3552202" y="2087494"/>
                    <a:pt x="3819045" y="2703995"/>
                    <a:pt x="3911061" y="3348101"/>
                  </a:cubicBezTo>
                  <a:cubicBezTo>
                    <a:pt x="3993874" y="3881789"/>
                    <a:pt x="3966270" y="4406274"/>
                    <a:pt x="3837449" y="4921559"/>
                  </a:cubicBezTo>
                  <a:cubicBezTo>
                    <a:pt x="3717829" y="5418440"/>
                    <a:pt x="3496993" y="5878516"/>
                    <a:pt x="3193343" y="6292584"/>
                  </a:cubicBezTo>
                  <a:lnTo>
                    <a:pt x="3119801" y="6383482"/>
                  </a:lnTo>
                  <a:lnTo>
                    <a:pt x="2344295" y="6383482"/>
                  </a:lnTo>
                  <a:lnTo>
                    <a:pt x="2512558" y="6212898"/>
                  </a:lnTo>
                  <a:cubicBezTo>
                    <a:pt x="2586763" y="6129976"/>
                    <a:pt x="2657355" y="6042993"/>
                    <a:pt x="2724066" y="5952128"/>
                  </a:cubicBezTo>
                  <a:cubicBezTo>
                    <a:pt x="3257754" y="5225209"/>
                    <a:pt x="3478590" y="4332662"/>
                    <a:pt x="3340567" y="3440116"/>
                  </a:cubicBezTo>
                  <a:cubicBezTo>
                    <a:pt x="3257754" y="2888025"/>
                    <a:pt x="3036917" y="2354338"/>
                    <a:pt x="2696462" y="1912665"/>
                  </a:cubicBezTo>
                  <a:cubicBezTo>
                    <a:pt x="2604447" y="1783844"/>
                    <a:pt x="2622849" y="1609016"/>
                    <a:pt x="2751671" y="1507799"/>
                  </a:cubicBezTo>
                  <a:cubicBezTo>
                    <a:pt x="2799979" y="1473294"/>
                    <a:pt x="2854757" y="1454316"/>
                    <a:pt x="2909696" y="1450865"/>
                  </a:cubicBezTo>
                  <a:close/>
                  <a:moveTo>
                    <a:pt x="0" y="0"/>
                  </a:moveTo>
                  <a:lnTo>
                    <a:pt x="131972" y="279"/>
                  </a:lnTo>
                  <a:cubicBezTo>
                    <a:pt x="542446" y="13848"/>
                    <a:pt x="949325" y="90767"/>
                    <a:pt x="1334638" y="228789"/>
                  </a:cubicBezTo>
                  <a:cubicBezTo>
                    <a:pt x="1481863" y="283998"/>
                    <a:pt x="1564676" y="449625"/>
                    <a:pt x="1509467" y="596849"/>
                  </a:cubicBezTo>
                  <a:cubicBezTo>
                    <a:pt x="1472661" y="698066"/>
                    <a:pt x="1380645" y="762477"/>
                    <a:pt x="1279429" y="780880"/>
                  </a:cubicBezTo>
                  <a:cubicBezTo>
                    <a:pt x="1233421" y="790081"/>
                    <a:pt x="1187414" y="790081"/>
                    <a:pt x="1141406" y="771678"/>
                  </a:cubicBezTo>
                  <a:cubicBezTo>
                    <a:pt x="813603" y="656660"/>
                    <a:pt x="464233" y="591961"/>
                    <a:pt x="113515" y="579831"/>
                  </a:cubicBezTo>
                  <a:lnTo>
                    <a:pt x="0" y="579317"/>
                  </a:lnTo>
                  <a:close/>
                </a:path>
              </a:pathLst>
            </a:custGeom>
            <a:solidFill>
              <a:srgbClr val="00AFAA"/>
            </a:solidFill>
            <a:ln w="920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17" name="Freeform: Shape 16">
              <a:extLst>
                <a:ext uri="{FF2B5EF4-FFF2-40B4-BE49-F238E27FC236}">
                  <a16:creationId xmlns:a16="http://schemas.microsoft.com/office/drawing/2014/main" id="{99E31FF6-5E45-4383-A499-B2AE7533EC17}"/>
                </a:ext>
              </a:extLst>
            </p:cNvPr>
            <p:cNvSpPr/>
            <p:nvPr/>
          </p:nvSpPr>
          <p:spPr>
            <a:xfrm>
              <a:off x="1877526" y="1172584"/>
              <a:ext cx="588896" cy="588896"/>
            </a:xfrm>
            <a:custGeom>
              <a:avLst/>
              <a:gdLst>
                <a:gd name="connsiteX0" fmla="*/ 588897 w 588896"/>
                <a:gd name="connsiteY0" fmla="*/ 294448 h 588896"/>
                <a:gd name="connsiteX1" fmla="*/ 294449 w 588896"/>
                <a:gd name="connsiteY1" fmla="*/ 588897 h 588896"/>
                <a:gd name="connsiteX2" fmla="*/ 1 w 588896"/>
                <a:gd name="connsiteY2" fmla="*/ 294448 h 588896"/>
                <a:gd name="connsiteX3" fmla="*/ 294449 w 588896"/>
                <a:gd name="connsiteY3" fmla="*/ 0 h 588896"/>
                <a:gd name="connsiteX4" fmla="*/ 588897 w 588896"/>
                <a:gd name="connsiteY4" fmla="*/ 294448 h 588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96" h="588896">
                  <a:moveTo>
                    <a:pt x="588897" y="294448"/>
                  </a:moveTo>
                  <a:cubicBezTo>
                    <a:pt x="588897" y="457068"/>
                    <a:pt x="457068" y="588897"/>
                    <a:pt x="294449" y="588897"/>
                  </a:cubicBezTo>
                  <a:cubicBezTo>
                    <a:pt x="131829" y="588897"/>
                    <a:pt x="1" y="457068"/>
                    <a:pt x="1" y="294448"/>
                  </a:cubicBezTo>
                  <a:cubicBezTo>
                    <a:pt x="1" y="131829"/>
                    <a:pt x="131829" y="0"/>
                    <a:pt x="294449" y="0"/>
                  </a:cubicBezTo>
                  <a:cubicBezTo>
                    <a:pt x="457068" y="0"/>
                    <a:pt x="588897" y="131829"/>
                    <a:pt x="588897" y="294448"/>
                  </a:cubicBezTo>
                  <a:close/>
                </a:path>
              </a:pathLst>
            </a:custGeom>
            <a:solidFill>
              <a:srgbClr val="00AFAA"/>
            </a:solidFill>
            <a:ln w="920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18" name="Freeform: Shape 17">
              <a:extLst>
                <a:ext uri="{FF2B5EF4-FFF2-40B4-BE49-F238E27FC236}">
                  <a16:creationId xmlns:a16="http://schemas.microsoft.com/office/drawing/2014/main" id="{0E1A2BBE-D1C9-440D-9E84-B28A7EDAB099}"/>
                </a:ext>
              </a:extLst>
            </p:cNvPr>
            <p:cNvSpPr/>
            <p:nvPr/>
          </p:nvSpPr>
          <p:spPr>
            <a:xfrm>
              <a:off x="0" y="18221"/>
              <a:ext cx="4897224" cy="6839779"/>
            </a:xfrm>
            <a:custGeom>
              <a:avLst/>
              <a:gdLst>
                <a:gd name="connsiteX0" fmla="*/ 4414556 w 4897224"/>
                <a:gd name="connsiteY0" fmla="*/ 2720491 h 6839779"/>
                <a:gd name="connsiteX1" fmla="*/ 4665585 w 4897224"/>
                <a:gd name="connsiteY1" fmla="*/ 2921055 h 6839779"/>
                <a:gd name="connsiteX2" fmla="*/ 4757600 w 4897224"/>
                <a:gd name="connsiteY2" fmla="*/ 5561888 h 6839779"/>
                <a:gd name="connsiteX3" fmla="*/ 4326369 w 4897224"/>
                <a:gd name="connsiteY3" fmla="*/ 6700216 h 6839779"/>
                <a:gd name="connsiteX4" fmla="*/ 4248434 w 4897224"/>
                <a:gd name="connsiteY4" fmla="*/ 6839779 h 6839779"/>
                <a:gd name="connsiteX5" fmla="*/ 3580781 w 4897224"/>
                <a:gd name="connsiteY5" fmla="*/ 6839779 h 6839779"/>
                <a:gd name="connsiteX6" fmla="*/ 3595352 w 4897224"/>
                <a:gd name="connsiteY6" fmla="*/ 6819170 h 6839779"/>
                <a:gd name="connsiteX7" fmla="*/ 4196308 w 4897224"/>
                <a:gd name="connsiteY7" fmla="*/ 5442269 h 6839779"/>
                <a:gd name="connsiteX8" fmla="*/ 4113494 w 4897224"/>
                <a:gd name="connsiteY8" fmla="*/ 3105085 h 6839779"/>
                <a:gd name="connsiteX9" fmla="*/ 4297524 w 4897224"/>
                <a:gd name="connsiteY9" fmla="*/ 2737025 h 6839779"/>
                <a:gd name="connsiteX10" fmla="*/ 4414556 w 4897224"/>
                <a:gd name="connsiteY10" fmla="*/ 2720491 h 6839779"/>
                <a:gd name="connsiteX11" fmla="*/ 0 w 4897224"/>
                <a:gd name="connsiteY11" fmla="*/ 0 h 6839779"/>
                <a:gd name="connsiteX12" fmla="*/ 2122213 w 4897224"/>
                <a:gd name="connsiteY12" fmla="*/ 0 h 6839779"/>
                <a:gd name="connsiteX13" fmla="*/ 2403164 w 4897224"/>
                <a:gd name="connsiteY13" fmla="*/ 145650 h 6839779"/>
                <a:gd name="connsiteX14" fmla="*/ 3469389 w 4897224"/>
                <a:gd name="connsiteY14" fmla="*/ 961133 h 6839779"/>
                <a:gd name="connsiteX15" fmla="*/ 3469389 w 4897224"/>
                <a:gd name="connsiteY15" fmla="*/ 1366000 h 6839779"/>
                <a:gd name="connsiteX16" fmla="*/ 3193343 w 4897224"/>
                <a:gd name="connsiteY16" fmla="*/ 1439612 h 6839779"/>
                <a:gd name="connsiteX17" fmla="*/ 3055321 w 4897224"/>
                <a:gd name="connsiteY17" fmla="*/ 1366000 h 6839779"/>
                <a:gd name="connsiteX18" fmla="*/ 1012585 w 4897224"/>
                <a:gd name="connsiteY18" fmla="*/ 215811 h 6839779"/>
                <a:gd name="connsiteX19" fmla="*/ 160295 w 4897224"/>
                <a:gd name="connsiteY19" fmla="*/ 97341 h 6839779"/>
                <a:gd name="connsiteX20" fmla="*/ 0 w 4897224"/>
                <a:gd name="connsiteY20" fmla="*/ 95559 h 683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97224" h="6839779">
                  <a:moveTo>
                    <a:pt x="4414556" y="2720491"/>
                  </a:moveTo>
                  <a:cubicBezTo>
                    <a:pt x="4529288" y="2727824"/>
                    <a:pt x="4631079" y="2803736"/>
                    <a:pt x="4665585" y="2921055"/>
                  </a:cubicBezTo>
                  <a:cubicBezTo>
                    <a:pt x="4941630" y="3776795"/>
                    <a:pt x="4969234" y="4687745"/>
                    <a:pt x="4757600" y="5561888"/>
                  </a:cubicBezTo>
                  <a:cubicBezTo>
                    <a:pt x="4659834" y="5958703"/>
                    <a:pt x="4515341" y="6341141"/>
                    <a:pt x="4326369" y="6700216"/>
                  </a:cubicBezTo>
                  <a:lnTo>
                    <a:pt x="4248434" y="6839779"/>
                  </a:lnTo>
                  <a:lnTo>
                    <a:pt x="3580781" y="6839779"/>
                  </a:lnTo>
                  <a:lnTo>
                    <a:pt x="3595352" y="6819170"/>
                  </a:lnTo>
                  <a:cubicBezTo>
                    <a:pt x="3877274" y="6398363"/>
                    <a:pt x="4075538" y="5941451"/>
                    <a:pt x="4196308" y="5442269"/>
                  </a:cubicBezTo>
                  <a:cubicBezTo>
                    <a:pt x="4389539" y="4669342"/>
                    <a:pt x="4352733" y="3859609"/>
                    <a:pt x="4113494" y="3105085"/>
                  </a:cubicBezTo>
                  <a:cubicBezTo>
                    <a:pt x="4058285" y="2948659"/>
                    <a:pt x="4141098" y="2783032"/>
                    <a:pt x="4297524" y="2737025"/>
                  </a:cubicBezTo>
                  <a:cubicBezTo>
                    <a:pt x="4336631" y="2723223"/>
                    <a:pt x="4376312" y="2718047"/>
                    <a:pt x="4414556" y="2720491"/>
                  </a:cubicBezTo>
                  <a:close/>
                  <a:moveTo>
                    <a:pt x="0" y="0"/>
                  </a:moveTo>
                  <a:lnTo>
                    <a:pt x="2122213" y="0"/>
                  </a:lnTo>
                  <a:lnTo>
                    <a:pt x="2403164" y="145650"/>
                  </a:lnTo>
                  <a:cubicBezTo>
                    <a:pt x="2793078" y="365336"/>
                    <a:pt x="3151937" y="639081"/>
                    <a:pt x="3469389" y="961133"/>
                  </a:cubicBezTo>
                  <a:cubicBezTo>
                    <a:pt x="3579806" y="1071551"/>
                    <a:pt x="3579806" y="1255582"/>
                    <a:pt x="3469389" y="1366000"/>
                  </a:cubicBezTo>
                  <a:cubicBezTo>
                    <a:pt x="3395776" y="1439612"/>
                    <a:pt x="3285359" y="1458015"/>
                    <a:pt x="3193343" y="1439612"/>
                  </a:cubicBezTo>
                  <a:cubicBezTo>
                    <a:pt x="3138135" y="1430410"/>
                    <a:pt x="3092127" y="1402806"/>
                    <a:pt x="3055321" y="1366000"/>
                  </a:cubicBezTo>
                  <a:cubicBezTo>
                    <a:pt x="2494029" y="795506"/>
                    <a:pt x="1785512" y="399841"/>
                    <a:pt x="1012585" y="215811"/>
                  </a:cubicBezTo>
                  <a:cubicBezTo>
                    <a:pt x="731939" y="146800"/>
                    <a:pt x="446692" y="107693"/>
                    <a:pt x="160295" y="97341"/>
                  </a:cubicBezTo>
                  <a:lnTo>
                    <a:pt x="0" y="95559"/>
                  </a:lnTo>
                  <a:close/>
                </a:path>
              </a:pathLst>
            </a:custGeom>
            <a:solidFill>
              <a:srgbClr val="00837B"/>
            </a:solidFill>
            <a:ln w="920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19" name="Freeform: Shape 18">
              <a:extLst>
                <a:ext uri="{FF2B5EF4-FFF2-40B4-BE49-F238E27FC236}">
                  <a16:creationId xmlns:a16="http://schemas.microsoft.com/office/drawing/2014/main" id="{621E6927-B006-41F1-83FC-4530942ACF43}"/>
                </a:ext>
              </a:extLst>
            </p:cNvPr>
            <p:cNvSpPr/>
            <p:nvPr/>
          </p:nvSpPr>
          <p:spPr>
            <a:xfrm>
              <a:off x="3644216" y="1733876"/>
              <a:ext cx="588896" cy="588896"/>
            </a:xfrm>
            <a:custGeom>
              <a:avLst/>
              <a:gdLst>
                <a:gd name="connsiteX0" fmla="*/ 588896 w 588896"/>
                <a:gd name="connsiteY0" fmla="*/ 294448 h 588896"/>
                <a:gd name="connsiteX1" fmla="*/ 294448 w 588896"/>
                <a:gd name="connsiteY1" fmla="*/ 588897 h 588896"/>
                <a:gd name="connsiteX2" fmla="*/ 0 w 588896"/>
                <a:gd name="connsiteY2" fmla="*/ 294448 h 588896"/>
                <a:gd name="connsiteX3" fmla="*/ 294448 w 588896"/>
                <a:gd name="connsiteY3" fmla="*/ 0 h 588896"/>
                <a:gd name="connsiteX4" fmla="*/ 588896 w 588896"/>
                <a:gd name="connsiteY4" fmla="*/ 294448 h 588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96" h="588896">
                  <a:moveTo>
                    <a:pt x="588896" y="294448"/>
                  </a:moveTo>
                  <a:cubicBezTo>
                    <a:pt x="588896" y="457068"/>
                    <a:pt x="457068" y="588897"/>
                    <a:pt x="294448" y="588897"/>
                  </a:cubicBezTo>
                  <a:cubicBezTo>
                    <a:pt x="131829" y="588897"/>
                    <a:pt x="0" y="457068"/>
                    <a:pt x="0" y="294448"/>
                  </a:cubicBezTo>
                  <a:cubicBezTo>
                    <a:pt x="0" y="131829"/>
                    <a:pt x="131829" y="0"/>
                    <a:pt x="294448" y="0"/>
                  </a:cubicBezTo>
                  <a:cubicBezTo>
                    <a:pt x="457068" y="0"/>
                    <a:pt x="588896" y="131829"/>
                    <a:pt x="588896" y="294448"/>
                  </a:cubicBezTo>
                  <a:close/>
                </a:path>
              </a:pathLst>
            </a:custGeom>
            <a:solidFill>
              <a:srgbClr val="00837B"/>
            </a:solidFill>
            <a:ln w="920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grpSp>
    </p:spTree>
    <p:extLst>
      <p:ext uri="{BB962C8B-B14F-4D97-AF65-F5344CB8AC3E}">
        <p14:creationId xmlns:p14="http://schemas.microsoft.com/office/powerpoint/2010/main" val="2400082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_Light">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828FC0-2AB0-4101-82AF-D7D886E5FC1F}"/>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A1201271-06DD-4328-A2CE-9545579DD29C}"/>
              </a:ext>
            </a:extLst>
          </p:cNvPr>
          <p:cNvSpPr>
            <a:spLocks noGrp="1"/>
          </p:cNvSpPr>
          <p:nvPr>
            <p:ph type="ctrTitle" hasCustomPrompt="1"/>
          </p:nvPr>
        </p:nvSpPr>
        <p:spPr>
          <a:xfrm>
            <a:off x="6095999" y="1172583"/>
            <a:ext cx="5410201" cy="2256417"/>
          </a:xfrm>
          <a:prstGeom prst="rect">
            <a:avLst/>
          </a:prstGeom>
        </p:spPr>
        <p:txBody>
          <a:bodyPr anchor="b">
            <a:normAutofit/>
          </a:bodyPr>
          <a:lstStyle>
            <a:lvl1pPr algn="l">
              <a:defRPr sz="4800"/>
            </a:lvl1pPr>
          </a:lstStyle>
          <a:p>
            <a:r>
              <a:rPr lang="en-US"/>
              <a:t>Add presentation title here</a:t>
            </a:r>
          </a:p>
        </p:txBody>
      </p:sp>
      <p:sp>
        <p:nvSpPr>
          <p:cNvPr id="3" name="Subtitle 2">
            <a:extLst>
              <a:ext uri="{FF2B5EF4-FFF2-40B4-BE49-F238E27FC236}">
                <a16:creationId xmlns:a16="http://schemas.microsoft.com/office/drawing/2014/main" id="{FB895C83-40B0-4FA5-9808-F52D7105A238}"/>
              </a:ext>
            </a:extLst>
          </p:cNvPr>
          <p:cNvSpPr>
            <a:spLocks noGrp="1"/>
          </p:cNvSpPr>
          <p:nvPr>
            <p:ph type="subTitle" idx="1"/>
          </p:nvPr>
        </p:nvSpPr>
        <p:spPr>
          <a:xfrm>
            <a:off x="6096000" y="3721402"/>
            <a:ext cx="5410200" cy="1536398"/>
          </a:xfrm>
          <a:prstGeom prst="rect">
            <a:avLst/>
          </a:prstGeom>
        </p:spPr>
        <p:txBody>
          <a:bodyPr>
            <a:normAutofit/>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10" name="Group 9">
            <a:extLst>
              <a:ext uri="{FF2B5EF4-FFF2-40B4-BE49-F238E27FC236}">
                <a16:creationId xmlns:a16="http://schemas.microsoft.com/office/drawing/2014/main" id="{9A8E8010-0C38-45D3-8D21-91AABBF28B98}"/>
              </a:ext>
            </a:extLst>
          </p:cNvPr>
          <p:cNvGrpSpPr/>
          <p:nvPr userDrawn="1"/>
        </p:nvGrpSpPr>
        <p:grpSpPr>
          <a:xfrm>
            <a:off x="-13046" y="0"/>
            <a:ext cx="4910270" cy="6858780"/>
            <a:chOff x="0" y="18221"/>
            <a:chExt cx="4897224" cy="6840557"/>
          </a:xfrm>
        </p:grpSpPr>
        <p:sp>
          <p:nvSpPr>
            <p:cNvPr id="11" name="Freeform: Shape 10">
              <a:extLst>
                <a:ext uri="{FF2B5EF4-FFF2-40B4-BE49-F238E27FC236}">
                  <a16:creationId xmlns:a16="http://schemas.microsoft.com/office/drawing/2014/main" id="{C7096A4C-430E-41DE-BC98-727E5D247940}"/>
                </a:ext>
              </a:extLst>
            </p:cNvPr>
            <p:cNvSpPr/>
            <p:nvPr/>
          </p:nvSpPr>
          <p:spPr>
            <a:xfrm>
              <a:off x="0" y="2337534"/>
              <a:ext cx="2087062" cy="4196511"/>
            </a:xfrm>
            <a:custGeom>
              <a:avLst/>
              <a:gdLst>
                <a:gd name="connsiteX0" fmla="*/ 1458284 w 2087062"/>
                <a:gd name="connsiteY0" fmla="*/ 740949 h 4196511"/>
                <a:gd name="connsiteX1" fmla="*/ 1702699 w 2087062"/>
                <a:gd name="connsiteY1" fmla="*/ 859382 h 4196511"/>
                <a:gd name="connsiteX2" fmla="*/ 1978744 w 2087062"/>
                <a:gd name="connsiteY2" fmla="*/ 1429876 h 4196511"/>
                <a:gd name="connsiteX3" fmla="*/ 1868326 w 2087062"/>
                <a:gd name="connsiteY3" fmla="*/ 3030938 h 4196511"/>
                <a:gd name="connsiteX4" fmla="*/ 653727 w 2087062"/>
                <a:gd name="connsiteY4" fmla="*/ 4089112 h 4196511"/>
                <a:gd name="connsiteX5" fmla="*/ 50094 w 2087062"/>
                <a:gd name="connsiteY5" fmla="*/ 4196511 h 4196511"/>
                <a:gd name="connsiteX6" fmla="*/ 0 w 2087062"/>
                <a:gd name="connsiteY6" fmla="*/ 4195557 h 4196511"/>
                <a:gd name="connsiteX7" fmla="*/ 0 w 2087062"/>
                <a:gd name="connsiteY7" fmla="*/ 3623803 h 4196511"/>
                <a:gd name="connsiteX8" fmla="*/ 35375 w 2087062"/>
                <a:gd name="connsiteY8" fmla="*/ 3624811 h 4196511"/>
                <a:gd name="connsiteX9" fmla="*/ 488100 w 2087062"/>
                <a:gd name="connsiteY9" fmla="*/ 3546223 h 4196511"/>
                <a:gd name="connsiteX10" fmla="*/ 1445057 w 2087062"/>
                <a:gd name="connsiteY10" fmla="*/ 1613906 h 4196511"/>
                <a:gd name="connsiteX11" fmla="*/ 1233422 w 2087062"/>
                <a:gd name="connsiteY11" fmla="*/ 1199838 h 4196511"/>
                <a:gd name="connsiteX12" fmla="*/ 1297833 w 2087062"/>
                <a:gd name="connsiteY12" fmla="*/ 794971 h 4196511"/>
                <a:gd name="connsiteX13" fmla="*/ 1458284 w 2087062"/>
                <a:gd name="connsiteY13" fmla="*/ 740949 h 4196511"/>
                <a:gd name="connsiteX14" fmla="*/ 0 w 2087062"/>
                <a:gd name="connsiteY14" fmla="*/ 0 h 4196511"/>
                <a:gd name="connsiteX15" fmla="*/ 2774 w 2087062"/>
                <a:gd name="connsiteY15" fmla="*/ 281 h 4196511"/>
                <a:gd name="connsiteX16" fmla="*/ 239659 w 2087062"/>
                <a:gd name="connsiteY16" fmla="*/ 279687 h 4196511"/>
                <a:gd name="connsiteX17" fmla="*/ 46428 w 2087062"/>
                <a:gd name="connsiteY17" fmla="*/ 555732 h 4196511"/>
                <a:gd name="connsiteX18" fmla="*/ 5021 w 2087062"/>
                <a:gd name="connsiteY18" fmla="*/ 568384 h 4196511"/>
                <a:gd name="connsiteX19" fmla="*/ 0 w 2087062"/>
                <a:gd name="connsiteY19" fmla="*/ 569082 h 419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87062" h="4196511">
                  <a:moveTo>
                    <a:pt x="1458284" y="740949"/>
                  </a:moveTo>
                  <a:cubicBezTo>
                    <a:pt x="1551737" y="737894"/>
                    <a:pt x="1645190" y="778869"/>
                    <a:pt x="1702699" y="859382"/>
                  </a:cubicBezTo>
                  <a:cubicBezTo>
                    <a:pt x="1831520" y="1025009"/>
                    <a:pt x="1923535" y="1218241"/>
                    <a:pt x="1978744" y="1429876"/>
                  </a:cubicBezTo>
                  <a:cubicBezTo>
                    <a:pt x="2153573" y="1954363"/>
                    <a:pt x="2116767" y="2524856"/>
                    <a:pt x="1868326" y="3030938"/>
                  </a:cubicBezTo>
                  <a:cubicBezTo>
                    <a:pt x="1619886" y="3537021"/>
                    <a:pt x="1187415" y="3914283"/>
                    <a:pt x="653727" y="4089112"/>
                  </a:cubicBezTo>
                  <a:cubicBezTo>
                    <a:pt x="457045" y="4154673"/>
                    <a:pt x="253893" y="4190473"/>
                    <a:pt x="50094" y="4196511"/>
                  </a:cubicBezTo>
                  <a:lnTo>
                    <a:pt x="0" y="4195557"/>
                  </a:lnTo>
                  <a:lnTo>
                    <a:pt x="0" y="3623803"/>
                  </a:lnTo>
                  <a:lnTo>
                    <a:pt x="35375" y="3624811"/>
                  </a:lnTo>
                  <a:cubicBezTo>
                    <a:pt x="185636" y="3621704"/>
                    <a:pt x="338000" y="3596257"/>
                    <a:pt x="488100" y="3546223"/>
                  </a:cubicBezTo>
                  <a:cubicBezTo>
                    <a:pt x="1279430" y="3279379"/>
                    <a:pt x="1711901" y="2414437"/>
                    <a:pt x="1445057" y="1613906"/>
                  </a:cubicBezTo>
                  <a:cubicBezTo>
                    <a:pt x="1399050" y="1466682"/>
                    <a:pt x="1325437" y="1328659"/>
                    <a:pt x="1233422" y="1199838"/>
                  </a:cubicBezTo>
                  <a:cubicBezTo>
                    <a:pt x="1141407" y="1071017"/>
                    <a:pt x="1169012" y="886986"/>
                    <a:pt x="1297833" y="794971"/>
                  </a:cubicBezTo>
                  <a:cubicBezTo>
                    <a:pt x="1346141" y="760466"/>
                    <a:pt x="1402213" y="742782"/>
                    <a:pt x="1458284" y="740949"/>
                  </a:cubicBezTo>
                  <a:close/>
                  <a:moveTo>
                    <a:pt x="0" y="0"/>
                  </a:moveTo>
                  <a:lnTo>
                    <a:pt x="2774" y="281"/>
                  </a:lnTo>
                  <a:cubicBezTo>
                    <a:pt x="133986" y="27077"/>
                    <a:pt x="239659" y="142815"/>
                    <a:pt x="239659" y="279687"/>
                  </a:cubicBezTo>
                  <a:cubicBezTo>
                    <a:pt x="248861" y="408508"/>
                    <a:pt x="166047" y="518926"/>
                    <a:pt x="46428" y="555732"/>
                  </a:cubicBezTo>
                  <a:cubicBezTo>
                    <a:pt x="32626" y="560333"/>
                    <a:pt x="18823" y="564934"/>
                    <a:pt x="5021" y="568384"/>
                  </a:cubicBezTo>
                  <a:lnTo>
                    <a:pt x="0" y="569082"/>
                  </a:lnTo>
                  <a:close/>
                </a:path>
              </a:pathLst>
            </a:custGeom>
            <a:solidFill>
              <a:srgbClr val="C8FA36"/>
            </a:solidFill>
            <a:ln w="920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12" name="Freeform: Shape 11">
              <a:extLst>
                <a:ext uri="{FF2B5EF4-FFF2-40B4-BE49-F238E27FC236}">
                  <a16:creationId xmlns:a16="http://schemas.microsoft.com/office/drawing/2014/main" id="{3C894709-FB81-4429-9A95-B334353A8384}"/>
                </a:ext>
              </a:extLst>
            </p:cNvPr>
            <p:cNvSpPr/>
            <p:nvPr/>
          </p:nvSpPr>
          <p:spPr>
            <a:xfrm>
              <a:off x="515703" y="2516005"/>
              <a:ext cx="588896" cy="588896"/>
            </a:xfrm>
            <a:custGeom>
              <a:avLst/>
              <a:gdLst>
                <a:gd name="connsiteX0" fmla="*/ 588896 w 588896"/>
                <a:gd name="connsiteY0" fmla="*/ 294448 h 588896"/>
                <a:gd name="connsiteX1" fmla="*/ 294448 w 588896"/>
                <a:gd name="connsiteY1" fmla="*/ 588897 h 588896"/>
                <a:gd name="connsiteX2" fmla="*/ 0 w 588896"/>
                <a:gd name="connsiteY2" fmla="*/ 294448 h 588896"/>
                <a:gd name="connsiteX3" fmla="*/ 294448 w 588896"/>
                <a:gd name="connsiteY3" fmla="*/ 0 h 588896"/>
                <a:gd name="connsiteX4" fmla="*/ 588896 w 588896"/>
                <a:gd name="connsiteY4" fmla="*/ 294448 h 588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96" h="588896">
                  <a:moveTo>
                    <a:pt x="588896" y="294448"/>
                  </a:moveTo>
                  <a:cubicBezTo>
                    <a:pt x="588896" y="457067"/>
                    <a:pt x="457067" y="588897"/>
                    <a:pt x="294448" y="588897"/>
                  </a:cubicBezTo>
                  <a:cubicBezTo>
                    <a:pt x="131829" y="588897"/>
                    <a:pt x="0" y="457067"/>
                    <a:pt x="0" y="294448"/>
                  </a:cubicBezTo>
                  <a:cubicBezTo>
                    <a:pt x="0" y="131829"/>
                    <a:pt x="131829" y="0"/>
                    <a:pt x="294448" y="0"/>
                  </a:cubicBezTo>
                  <a:cubicBezTo>
                    <a:pt x="457067" y="0"/>
                    <a:pt x="588896" y="131829"/>
                    <a:pt x="588896" y="294448"/>
                  </a:cubicBezTo>
                  <a:close/>
                </a:path>
              </a:pathLst>
            </a:custGeom>
            <a:solidFill>
              <a:srgbClr val="C8FA36"/>
            </a:solidFill>
            <a:ln w="920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13" name="Freeform: Shape 12">
              <a:extLst>
                <a:ext uri="{FF2B5EF4-FFF2-40B4-BE49-F238E27FC236}">
                  <a16:creationId xmlns:a16="http://schemas.microsoft.com/office/drawing/2014/main" id="{54E239AB-35C3-41C7-9E5B-F49DDBEFCE05}"/>
                </a:ext>
              </a:extLst>
            </p:cNvPr>
            <p:cNvSpPr/>
            <p:nvPr/>
          </p:nvSpPr>
          <p:spPr>
            <a:xfrm>
              <a:off x="0" y="3721402"/>
              <a:ext cx="708936" cy="1417033"/>
            </a:xfrm>
            <a:custGeom>
              <a:avLst/>
              <a:gdLst>
                <a:gd name="connsiteX0" fmla="*/ 419 w 708936"/>
                <a:gd name="connsiteY0" fmla="*/ 0 h 1417033"/>
                <a:gd name="connsiteX1" fmla="*/ 708936 w 708936"/>
                <a:gd name="connsiteY1" fmla="*/ 708516 h 1417033"/>
                <a:gd name="connsiteX2" fmla="*/ 419 w 708936"/>
                <a:gd name="connsiteY2" fmla="*/ 1417033 h 1417033"/>
                <a:gd name="connsiteX3" fmla="*/ 0 w 708936"/>
                <a:gd name="connsiteY3" fmla="*/ 1416991 h 1417033"/>
                <a:gd name="connsiteX4" fmla="*/ 0 w 708936"/>
                <a:gd name="connsiteY4" fmla="*/ 42 h 1417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936" h="1417033">
                  <a:moveTo>
                    <a:pt x="419" y="0"/>
                  </a:moveTo>
                  <a:cubicBezTo>
                    <a:pt x="391722" y="0"/>
                    <a:pt x="708936" y="317213"/>
                    <a:pt x="708936" y="708516"/>
                  </a:cubicBezTo>
                  <a:cubicBezTo>
                    <a:pt x="708936" y="1099819"/>
                    <a:pt x="391722" y="1417033"/>
                    <a:pt x="419" y="1417033"/>
                  </a:cubicBezTo>
                  <a:lnTo>
                    <a:pt x="0" y="1416991"/>
                  </a:lnTo>
                  <a:lnTo>
                    <a:pt x="0" y="42"/>
                  </a:lnTo>
                  <a:close/>
                </a:path>
              </a:pathLst>
            </a:custGeom>
            <a:solidFill>
              <a:schemeClr val="tx2"/>
            </a:solidFill>
            <a:ln w="920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14" name="Freeform: Shape 13">
              <a:extLst>
                <a:ext uri="{FF2B5EF4-FFF2-40B4-BE49-F238E27FC236}">
                  <a16:creationId xmlns:a16="http://schemas.microsoft.com/office/drawing/2014/main" id="{0AFAD9DA-C726-4406-8212-ECE45F89D9AC}"/>
                </a:ext>
              </a:extLst>
            </p:cNvPr>
            <p:cNvSpPr/>
            <p:nvPr/>
          </p:nvSpPr>
          <p:spPr>
            <a:xfrm>
              <a:off x="0" y="1433750"/>
              <a:ext cx="3029631" cy="5425028"/>
            </a:xfrm>
            <a:custGeom>
              <a:avLst/>
              <a:gdLst>
                <a:gd name="connsiteX0" fmla="*/ 2763263 w 3029631"/>
                <a:gd name="connsiteY0" fmla="*/ 2490053 h 5425028"/>
                <a:gd name="connsiteX1" fmla="*/ 3018514 w 3029631"/>
                <a:gd name="connsiteY1" fmla="*/ 2748324 h 5425028"/>
                <a:gd name="connsiteX2" fmla="*/ 2862089 w 3029631"/>
                <a:gd name="connsiteY2" fmla="*/ 4054939 h 5425028"/>
                <a:gd name="connsiteX3" fmla="*/ 2236386 w 3029631"/>
                <a:gd name="connsiteY3" fmla="*/ 5085508 h 5425028"/>
                <a:gd name="connsiteX4" fmla="*/ 2027627 w 3029631"/>
                <a:gd name="connsiteY4" fmla="*/ 5288948 h 5425028"/>
                <a:gd name="connsiteX5" fmla="*/ 1858522 w 3029631"/>
                <a:gd name="connsiteY5" fmla="*/ 5425028 h 5425028"/>
                <a:gd name="connsiteX6" fmla="*/ 429025 w 3029631"/>
                <a:gd name="connsiteY6" fmla="*/ 5425028 h 5425028"/>
                <a:gd name="connsiteX7" fmla="*/ 594348 w 3029631"/>
                <a:gd name="connsiteY7" fmla="*/ 5393184 h 5425028"/>
                <a:gd name="connsiteX8" fmla="*/ 1049391 w 3029631"/>
                <a:gd name="connsiteY8" fmla="*/ 5232732 h 5425028"/>
                <a:gd name="connsiteX9" fmla="*/ 2309999 w 3029631"/>
                <a:gd name="connsiteY9" fmla="*/ 3852506 h 5425028"/>
                <a:gd name="connsiteX10" fmla="*/ 2448021 w 3029631"/>
                <a:gd name="connsiteY10" fmla="*/ 2803534 h 5425028"/>
                <a:gd name="connsiteX11" fmla="*/ 2705663 w 3029631"/>
                <a:gd name="connsiteY11" fmla="*/ 2490682 h 5425028"/>
                <a:gd name="connsiteX12" fmla="*/ 2763263 w 3029631"/>
                <a:gd name="connsiteY12" fmla="*/ 2490053 h 5425028"/>
                <a:gd name="connsiteX13" fmla="*/ 4589 w 3029631"/>
                <a:gd name="connsiteY13" fmla="*/ 201 h 5425028"/>
                <a:gd name="connsiteX14" fmla="*/ 1040190 w 3029631"/>
                <a:gd name="connsiteY14" fmla="*/ 181103 h 5425028"/>
                <a:gd name="connsiteX15" fmla="*/ 2135170 w 3029631"/>
                <a:gd name="connsiteY15" fmla="*/ 871216 h 5425028"/>
                <a:gd name="connsiteX16" fmla="*/ 2135170 w 3029631"/>
                <a:gd name="connsiteY16" fmla="*/ 1276083 h 5425028"/>
                <a:gd name="connsiteX17" fmla="*/ 1831520 w 3029631"/>
                <a:gd name="connsiteY17" fmla="*/ 1340493 h 5425028"/>
                <a:gd name="connsiteX18" fmla="*/ 1730303 w 3029631"/>
                <a:gd name="connsiteY18" fmla="*/ 1276083 h 5425028"/>
                <a:gd name="connsiteX19" fmla="*/ 846958 w 3029631"/>
                <a:gd name="connsiteY19" fmla="*/ 714791 h 5425028"/>
                <a:gd name="connsiteX20" fmla="*/ 137382 w 3029631"/>
                <a:gd name="connsiteY20" fmla="*/ 571161 h 5425028"/>
                <a:gd name="connsiteX21" fmla="*/ 0 w 3029631"/>
                <a:gd name="connsiteY21" fmla="*/ 570418 h 5425028"/>
                <a:gd name="connsiteX22" fmla="*/ 0 w 3029631"/>
                <a:gd name="connsiteY22" fmla="*/ 385 h 54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29631" h="5425028">
                  <a:moveTo>
                    <a:pt x="2763263" y="2490053"/>
                  </a:moveTo>
                  <a:cubicBezTo>
                    <a:pt x="2894726" y="2502759"/>
                    <a:pt x="3002412" y="2611452"/>
                    <a:pt x="3018514" y="2748324"/>
                  </a:cubicBezTo>
                  <a:cubicBezTo>
                    <a:pt x="3055321" y="3189997"/>
                    <a:pt x="3000112" y="3631670"/>
                    <a:pt x="2862089" y="4054939"/>
                  </a:cubicBezTo>
                  <a:cubicBezTo>
                    <a:pt x="2724066" y="4441402"/>
                    <a:pt x="2512431" y="4791060"/>
                    <a:pt x="2236386" y="5085508"/>
                  </a:cubicBezTo>
                  <a:cubicBezTo>
                    <a:pt x="2169675" y="5156820"/>
                    <a:pt x="2100089" y="5224681"/>
                    <a:pt x="2027627" y="5288948"/>
                  </a:cubicBezTo>
                  <a:lnTo>
                    <a:pt x="1858522" y="5425028"/>
                  </a:lnTo>
                  <a:lnTo>
                    <a:pt x="429025" y="5425028"/>
                  </a:lnTo>
                  <a:lnTo>
                    <a:pt x="594348" y="5393184"/>
                  </a:lnTo>
                  <a:cubicBezTo>
                    <a:pt x="749767" y="5355228"/>
                    <a:pt x="902167" y="5301744"/>
                    <a:pt x="1049391" y="5232732"/>
                  </a:cubicBezTo>
                  <a:cubicBezTo>
                    <a:pt x="1638288" y="4956687"/>
                    <a:pt x="2089162" y="4469007"/>
                    <a:pt x="2309999" y="3852506"/>
                  </a:cubicBezTo>
                  <a:cubicBezTo>
                    <a:pt x="2429618" y="3512050"/>
                    <a:pt x="2475625" y="3162392"/>
                    <a:pt x="2448021" y="2803534"/>
                  </a:cubicBezTo>
                  <a:cubicBezTo>
                    <a:pt x="2429618" y="2647108"/>
                    <a:pt x="2549238" y="2509085"/>
                    <a:pt x="2705663" y="2490682"/>
                  </a:cubicBezTo>
                  <a:cubicBezTo>
                    <a:pt x="2725216" y="2488382"/>
                    <a:pt x="2744482" y="2488238"/>
                    <a:pt x="2763263" y="2490053"/>
                  </a:cubicBezTo>
                  <a:close/>
                  <a:moveTo>
                    <a:pt x="4589" y="201"/>
                  </a:moveTo>
                  <a:cubicBezTo>
                    <a:pt x="356834" y="-4077"/>
                    <a:pt x="702034" y="60334"/>
                    <a:pt x="1040190" y="181103"/>
                  </a:cubicBezTo>
                  <a:cubicBezTo>
                    <a:pt x="1454258" y="328327"/>
                    <a:pt x="1822318" y="558365"/>
                    <a:pt x="2135170" y="871216"/>
                  </a:cubicBezTo>
                  <a:cubicBezTo>
                    <a:pt x="2245588" y="981635"/>
                    <a:pt x="2245588" y="1165665"/>
                    <a:pt x="2135170" y="1276083"/>
                  </a:cubicBezTo>
                  <a:cubicBezTo>
                    <a:pt x="2052356" y="1358897"/>
                    <a:pt x="1932736" y="1377300"/>
                    <a:pt x="1831520" y="1340493"/>
                  </a:cubicBezTo>
                  <a:cubicBezTo>
                    <a:pt x="1794713" y="1331292"/>
                    <a:pt x="1757908" y="1303687"/>
                    <a:pt x="1730303" y="1276083"/>
                  </a:cubicBezTo>
                  <a:cubicBezTo>
                    <a:pt x="1481863" y="1027642"/>
                    <a:pt x="1187414" y="834410"/>
                    <a:pt x="846958" y="714791"/>
                  </a:cubicBezTo>
                  <a:cubicBezTo>
                    <a:pt x="615770" y="631977"/>
                    <a:pt x="376819" y="584101"/>
                    <a:pt x="137382" y="571161"/>
                  </a:cubicBezTo>
                  <a:lnTo>
                    <a:pt x="0" y="570418"/>
                  </a:lnTo>
                  <a:lnTo>
                    <a:pt x="0" y="385"/>
                  </a:lnTo>
                  <a:close/>
                </a:path>
              </a:pathLst>
            </a:custGeom>
            <a:solidFill>
              <a:srgbClr val="45C58E"/>
            </a:solidFill>
            <a:ln w="920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15" name="Freeform: Shape 14">
              <a:extLst>
                <a:ext uri="{FF2B5EF4-FFF2-40B4-BE49-F238E27FC236}">
                  <a16:creationId xmlns:a16="http://schemas.microsoft.com/office/drawing/2014/main" id="{EF133F65-C527-4BA3-AD50-3280AD78EC3A}"/>
                </a:ext>
              </a:extLst>
            </p:cNvPr>
            <p:cNvSpPr/>
            <p:nvPr/>
          </p:nvSpPr>
          <p:spPr>
            <a:xfrm>
              <a:off x="2190378" y="2976080"/>
              <a:ext cx="588896" cy="588896"/>
            </a:xfrm>
            <a:custGeom>
              <a:avLst/>
              <a:gdLst>
                <a:gd name="connsiteX0" fmla="*/ 588897 w 588896"/>
                <a:gd name="connsiteY0" fmla="*/ 294448 h 588896"/>
                <a:gd name="connsiteX1" fmla="*/ 294449 w 588896"/>
                <a:gd name="connsiteY1" fmla="*/ 588897 h 588896"/>
                <a:gd name="connsiteX2" fmla="*/ 1 w 588896"/>
                <a:gd name="connsiteY2" fmla="*/ 294448 h 588896"/>
                <a:gd name="connsiteX3" fmla="*/ 294449 w 588896"/>
                <a:gd name="connsiteY3" fmla="*/ 0 h 588896"/>
                <a:gd name="connsiteX4" fmla="*/ 588897 w 588896"/>
                <a:gd name="connsiteY4" fmla="*/ 294448 h 588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96" h="588896">
                  <a:moveTo>
                    <a:pt x="588897" y="294448"/>
                  </a:moveTo>
                  <a:cubicBezTo>
                    <a:pt x="588897" y="457067"/>
                    <a:pt x="457068" y="588897"/>
                    <a:pt x="294449" y="588897"/>
                  </a:cubicBezTo>
                  <a:cubicBezTo>
                    <a:pt x="131829" y="588897"/>
                    <a:pt x="1" y="457067"/>
                    <a:pt x="1" y="294448"/>
                  </a:cubicBezTo>
                  <a:cubicBezTo>
                    <a:pt x="1" y="131829"/>
                    <a:pt x="131829" y="0"/>
                    <a:pt x="294449" y="0"/>
                  </a:cubicBezTo>
                  <a:cubicBezTo>
                    <a:pt x="457068" y="0"/>
                    <a:pt x="588897" y="131829"/>
                    <a:pt x="588897" y="294448"/>
                  </a:cubicBezTo>
                  <a:close/>
                </a:path>
              </a:pathLst>
            </a:custGeom>
            <a:solidFill>
              <a:srgbClr val="45C58E"/>
            </a:solidFill>
            <a:ln w="920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16" name="Freeform: Shape 15">
              <a:extLst>
                <a:ext uri="{FF2B5EF4-FFF2-40B4-BE49-F238E27FC236}">
                  <a16:creationId xmlns:a16="http://schemas.microsoft.com/office/drawing/2014/main" id="{C9A73CE0-65D5-4A16-BC26-302DC9D7F994}"/>
                </a:ext>
              </a:extLst>
            </p:cNvPr>
            <p:cNvSpPr/>
            <p:nvPr/>
          </p:nvSpPr>
          <p:spPr>
            <a:xfrm>
              <a:off x="0" y="474518"/>
              <a:ext cx="3958140" cy="6383482"/>
            </a:xfrm>
            <a:custGeom>
              <a:avLst/>
              <a:gdLst>
                <a:gd name="connsiteX0" fmla="*/ 2909696 w 3958140"/>
                <a:gd name="connsiteY0" fmla="*/ 1450865 h 6383482"/>
                <a:gd name="connsiteX1" fmla="*/ 3156537 w 3958140"/>
                <a:gd name="connsiteY1" fmla="*/ 1563008 h 6383482"/>
                <a:gd name="connsiteX2" fmla="*/ 3911061 w 3958140"/>
                <a:gd name="connsiteY2" fmla="*/ 3348101 h 6383482"/>
                <a:gd name="connsiteX3" fmla="*/ 3837449 w 3958140"/>
                <a:gd name="connsiteY3" fmla="*/ 4921559 h 6383482"/>
                <a:gd name="connsiteX4" fmla="*/ 3193343 w 3958140"/>
                <a:gd name="connsiteY4" fmla="*/ 6292584 h 6383482"/>
                <a:gd name="connsiteX5" fmla="*/ 3119801 w 3958140"/>
                <a:gd name="connsiteY5" fmla="*/ 6383482 h 6383482"/>
                <a:gd name="connsiteX6" fmla="*/ 2344295 w 3958140"/>
                <a:gd name="connsiteY6" fmla="*/ 6383482 h 6383482"/>
                <a:gd name="connsiteX7" fmla="*/ 2512558 w 3958140"/>
                <a:gd name="connsiteY7" fmla="*/ 6212898 h 6383482"/>
                <a:gd name="connsiteX8" fmla="*/ 2724066 w 3958140"/>
                <a:gd name="connsiteY8" fmla="*/ 5952128 h 6383482"/>
                <a:gd name="connsiteX9" fmla="*/ 3340567 w 3958140"/>
                <a:gd name="connsiteY9" fmla="*/ 3440116 h 6383482"/>
                <a:gd name="connsiteX10" fmla="*/ 2696462 w 3958140"/>
                <a:gd name="connsiteY10" fmla="*/ 1912665 h 6383482"/>
                <a:gd name="connsiteX11" fmla="*/ 2751671 w 3958140"/>
                <a:gd name="connsiteY11" fmla="*/ 1507799 h 6383482"/>
                <a:gd name="connsiteX12" fmla="*/ 2909696 w 3958140"/>
                <a:gd name="connsiteY12" fmla="*/ 1450865 h 6383482"/>
                <a:gd name="connsiteX13" fmla="*/ 0 w 3958140"/>
                <a:gd name="connsiteY13" fmla="*/ 0 h 6383482"/>
                <a:gd name="connsiteX14" fmla="*/ 131972 w 3958140"/>
                <a:gd name="connsiteY14" fmla="*/ 279 h 6383482"/>
                <a:gd name="connsiteX15" fmla="*/ 1334638 w 3958140"/>
                <a:gd name="connsiteY15" fmla="*/ 228789 h 6383482"/>
                <a:gd name="connsiteX16" fmla="*/ 1509467 w 3958140"/>
                <a:gd name="connsiteY16" fmla="*/ 596849 h 6383482"/>
                <a:gd name="connsiteX17" fmla="*/ 1279429 w 3958140"/>
                <a:gd name="connsiteY17" fmla="*/ 780880 h 6383482"/>
                <a:gd name="connsiteX18" fmla="*/ 1141406 w 3958140"/>
                <a:gd name="connsiteY18" fmla="*/ 771678 h 6383482"/>
                <a:gd name="connsiteX19" fmla="*/ 113515 w 3958140"/>
                <a:gd name="connsiteY19" fmla="*/ 579831 h 6383482"/>
                <a:gd name="connsiteX20" fmla="*/ 0 w 3958140"/>
                <a:gd name="connsiteY20" fmla="*/ 579317 h 638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58140" h="6383482">
                  <a:moveTo>
                    <a:pt x="2909696" y="1450865"/>
                  </a:moveTo>
                  <a:cubicBezTo>
                    <a:pt x="3001262" y="1445114"/>
                    <a:pt x="3093277" y="1482495"/>
                    <a:pt x="3156537" y="1563008"/>
                  </a:cubicBezTo>
                  <a:cubicBezTo>
                    <a:pt x="3552202" y="2087494"/>
                    <a:pt x="3819045" y="2703995"/>
                    <a:pt x="3911061" y="3348101"/>
                  </a:cubicBezTo>
                  <a:cubicBezTo>
                    <a:pt x="3993874" y="3881789"/>
                    <a:pt x="3966270" y="4406274"/>
                    <a:pt x="3837449" y="4921559"/>
                  </a:cubicBezTo>
                  <a:cubicBezTo>
                    <a:pt x="3717829" y="5418440"/>
                    <a:pt x="3496993" y="5878516"/>
                    <a:pt x="3193343" y="6292584"/>
                  </a:cubicBezTo>
                  <a:lnTo>
                    <a:pt x="3119801" y="6383482"/>
                  </a:lnTo>
                  <a:lnTo>
                    <a:pt x="2344295" y="6383482"/>
                  </a:lnTo>
                  <a:lnTo>
                    <a:pt x="2512558" y="6212898"/>
                  </a:lnTo>
                  <a:cubicBezTo>
                    <a:pt x="2586763" y="6129976"/>
                    <a:pt x="2657355" y="6042993"/>
                    <a:pt x="2724066" y="5952128"/>
                  </a:cubicBezTo>
                  <a:cubicBezTo>
                    <a:pt x="3257754" y="5225209"/>
                    <a:pt x="3478590" y="4332662"/>
                    <a:pt x="3340567" y="3440116"/>
                  </a:cubicBezTo>
                  <a:cubicBezTo>
                    <a:pt x="3257754" y="2888025"/>
                    <a:pt x="3036917" y="2354338"/>
                    <a:pt x="2696462" y="1912665"/>
                  </a:cubicBezTo>
                  <a:cubicBezTo>
                    <a:pt x="2604447" y="1783844"/>
                    <a:pt x="2622849" y="1609016"/>
                    <a:pt x="2751671" y="1507799"/>
                  </a:cubicBezTo>
                  <a:cubicBezTo>
                    <a:pt x="2799979" y="1473294"/>
                    <a:pt x="2854757" y="1454316"/>
                    <a:pt x="2909696" y="1450865"/>
                  </a:cubicBezTo>
                  <a:close/>
                  <a:moveTo>
                    <a:pt x="0" y="0"/>
                  </a:moveTo>
                  <a:lnTo>
                    <a:pt x="131972" y="279"/>
                  </a:lnTo>
                  <a:cubicBezTo>
                    <a:pt x="542446" y="13848"/>
                    <a:pt x="949325" y="90767"/>
                    <a:pt x="1334638" y="228789"/>
                  </a:cubicBezTo>
                  <a:cubicBezTo>
                    <a:pt x="1481863" y="283998"/>
                    <a:pt x="1564676" y="449625"/>
                    <a:pt x="1509467" y="596849"/>
                  </a:cubicBezTo>
                  <a:cubicBezTo>
                    <a:pt x="1472661" y="698066"/>
                    <a:pt x="1380645" y="762477"/>
                    <a:pt x="1279429" y="780880"/>
                  </a:cubicBezTo>
                  <a:cubicBezTo>
                    <a:pt x="1233421" y="790081"/>
                    <a:pt x="1187414" y="790081"/>
                    <a:pt x="1141406" y="771678"/>
                  </a:cubicBezTo>
                  <a:cubicBezTo>
                    <a:pt x="813603" y="656660"/>
                    <a:pt x="464233" y="591961"/>
                    <a:pt x="113515" y="579831"/>
                  </a:cubicBezTo>
                  <a:lnTo>
                    <a:pt x="0" y="579317"/>
                  </a:lnTo>
                  <a:close/>
                </a:path>
              </a:pathLst>
            </a:custGeom>
            <a:solidFill>
              <a:srgbClr val="00AFAA"/>
            </a:solidFill>
            <a:ln w="920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17" name="Freeform: Shape 16">
              <a:extLst>
                <a:ext uri="{FF2B5EF4-FFF2-40B4-BE49-F238E27FC236}">
                  <a16:creationId xmlns:a16="http://schemas.microsoft.com/office/drawing/2014/main" id="{99E31FF6-5E45-4383-A499-B2AE7533EC17}"/>
                </a:ext>
              </a:extLst>
            </p:cNvPr>
            <p:cNvSpPr/>
            <p:nvPr/>
          </p:nvSpPr>
          <p:spPr>
            <a:xfrm>
              <a:off x="1877526" y="1172584"/>
              <a:ext cx="588896" cy="588896"/>
            </a:xfrm>
            <a:custGeom>
              <a:avLst/>
              <a:gdLst>
                <a:gd name="connsiteX0" fmla="*/ 588897 w 588896"/>
                <a:gd name="connsiteY0" fmla="*/ 294448 h 588896"/>
                <a:gd name="connsiteX1" fmla="*/ 294449 w 588896"/>
                <a:gd name="connsiteY1" fmla="*/ 588897 h 588896"/>
                <a:gd name="connsiteX2" fmla="*/ 1 w 588896"/>
                <a:gd name="connsiteY2" fmla="*/ 294448 h 588896"/>
                <a:gd name="connsiteX3" fmla="*/ 294449 w 588896"/>
                <a:gd name="connsiteY3" fmla="*/ 0 h 588896"/>
                <a:gd name="connsiteX4" fmla="*/ 588897 w 588896"/>
                <a:gd name="connsiteY4" fmla="*/ 294448 h 588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96" h="588896">
                  <a:moveTo>
                    <a:pt x="588897" y="294448"/>
                  </a:moveTo>
                  <a:cubicBezTo>
                    <a:pt x="588897" y="457068"/>
                    <a:pt x="457068" y="588897"/>
                    <a:pt x="294449" y="588897"/>
                  </a:cubicBezTo>
                  <a:cubicBezTo>
                    <a:pt x="131829" y="588897"/>
                    <a:pt x="1" y="457068"/>
                    <a:pt x="1" y="294448"/>
                  </a:cubicBezTo>
                  <a:cubicBezTo>
                    <a:pt x="1" y="131829"/>
                    <a:pt x="131829" y="0"/>
                    <a:pt x="294449" y="0"/>
                  </a:cubicBezTo>
                  <a:cubicBezTo>
                    <a:pt x="457068" y="0"/>
                    <a:pt x="588897" y="131829"/>
                    <a:pt x="588897" y="294448"/>
                  </a:cubicBezTo>
                  <a:close/>
                </a:path>
              </a:pathLst>
            </a:custGeom>
            <a:solidFill>
              <a:srgbClr val="00AFAA"/>
            </a:solidFill>
            <a:ln w="920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18" name="Freeform: Shape 17">
              <a:extLst>
                <a:ext uri="{FF2B5EF4-FFF2-40B4-BE49-F238E27FC236}">
                  <a16:creationId xmlns:a16="http://schemas.microsoft.com/office/drawing/2014/main" id="{0E1A2BBE-D1C9-440D-9E84-B28A7EDAB099}"/>
                </a:ext>
              </a:extLst>
            </p:cNvPr>
            <p:cNvSpPr/>
            <p:nvPr/>
          </p:nvSpPr>
          <p:spPr>
            <a:xfrm>
              <a:off x="0" y="18221"/>
              <a:ext cx="4897224" cy="6839779"/>
            </a:xfrm>
            <a:custGeom>
              <a:avLst/>
              <a:gdLst>
                <a:gd name="connsiteX0" fmla="*/ 4414556 w 4897224"/>
                <a:gd name="connsiteY0" fmla="*/ 2720491 h 6839779"/>
                <a:gd name="connsiteX1" fmla="*/ 4665585 w 4897224"/>
                <a:gd name="connsiteY1" fmla="*/ 2921055 h 6839779"/>
                <a:gd name="connsiteX2" fmla="*/ 4757600 w 4897224"/>
                <a:gd name="connsiteY2" fmla="*/ 5561888 h 6839779"/>
                <a:gd name="connsiteX3" fmla="*/ 4326369 w 4897224"/>
                <a:gd name="connsiteY3" fmla="*/ 6700216 h 6839779"/>
                <a:gd name="connsiteX4" fmla="*/ 4248434 w 4897224"/>
                <a:gd name="connsiteY4" fmla="*/ 6839779 h 6839779"/>
                <a:gd name="connsiteX5" fmla="*/ 3580781 w 4897224"/>
                <a:gd name="connsiteY5" fmla="*/ 6839779 h 6839779"/>
                <a:gd name="connsiteX6" fmla="*/ 3595352 w 4897224"/>
                <a:gd name="connsiteY6" fmla="*/ 6819170 h 6839779"/>
                <a:gd name="connsiteX7" fmla="*/ 4196308 w 4897224"/>
                <a:gd name="connsiteY7" fmla="*/ 5442269 h 6839779"/>
                <a:gd name="connsiteX8" fmla="*/ 4113494 w 4897224"/>
                <a:gd name="connsiteY8" fmla="*/ 3105085 h 6839779"/>
                <a:gd name="connsiteX9" fmla="*/ 4297524 w 4897224"/>
                <a:gd name="connsiteY9" fmla="*/ 2737025 h 6839779"/>
                <a:gd name="connsiteX10" fmla="*/ 4414556 w 4897224"/>
                <a:gd name="connsiteY10" fmla="*/ 2720491 h 6839779"/>
                <a:gd name="connsiteX11" fmla="*/ 0 w 4897224"/>
                <a:gd name="connsiteY11" fmla="*/ 0 h 6839779"/>
                <a:gd name="connsiteX12" fmla="*/ 2122213 w 4897224"/>
                <a:gd name="connsiteY12" fmla="*/ 0 h 6839779"/>
                <a:gd name="connsiteX13" fmla="*/ 2403164 w 4897224"/>
                <a:gd name="connsiteY13" fmla="*/ 145650 h 6839779"/>
                <a:gd name="connsiteX14" fmla="*/ 3469389 w 4897224"/>
                <a:gd name="connsiteY14" fmla="*/ 961133 h 6839779"/>
                <a:gd name="connsiteX15" fmla="*/ 3469389 w 4897224"/>
                <a:gd name="connsiteY15" fmla="*/ 1366000 h 6839779"/>
                <a:gd name="connsiteX16" fmla="*/ 3193343 w 4897224"/>
                <a:gd name="connsiteY16" fmla="*/ 1439612 h 6839779"/>
                <a:gd name="connsiteX17" fmla="*/ 3055321 w 4897224"/>
                <a:gd name="connsiteY17" fmla="*/ 1366000 h 6839779"/>
                <a:gd name="connsiteX18" fmla="*/ 1012585 w 4897224"/>
                <a:gd name="connsiteY18" fmla="*/ 215811 h 6839779"/>
                <a:gd name="connsiteX19" fmla="*/ 160295 w 4897224"/>
                <a:gd name="connsiteY19" fmla="*/ 97341 h 6839779"/>
                <a:gd name="connsiteX20" fmla="*/ 0 w 4897224"/>
                <a:gd name="connsiteY20" fmla="*/ 95559 h 683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97224" h="6839779">
                  <a:moveTo>
                    <a:pt x="4414556" y="2720491"/>
                  </a:moveTo>
                  <a:cubicBezTo>
                    <a:pt x="4529288" y="2727824"/>
                    <a:pt x="4631079" y="2803736"/>
                    <a:pt x="4665585" y="2921055"/>
                  </a:cubicBezTo>
                  <a:cubicBezTo>
                    <a:pt x="4941630" y="3776795"/>
                    <a:pt x="4969234" y="4687745"/>
                    <a:pt x="4757600" y="5561888"/>
                  </a:cubicBezTo>
                  <a:cubicBezTo>
                    <a:pt x="4659834" y="5958703"/>
                    <a:pt x="4515341" y="6341141"/>
                    <a:pt x="4326369" y="6700216"/>
                  </a:cubicBezTo>
                  <a:lnTo>
                    <a:pt x="4248434" y="6839779"/>
                  </a:lnTo>
                  <a:lnTo>
                    <a:pt x="3580781" y="6839779"/>
                  </a:lnTo>
                  <a:lnTo>
                    <a:pt x="3595352" y="6819170"/>
                  </a:lnTo>
                  <a:cubicBezTo>
                    <a:pt x="3877274" y="6398363"/>
                    <a:pt x="4075538" y="5941451"/>
                    <a:pt x="4196308" y="5442269"/>
                  </a:cubicBezTo>
                  <a:cubicBezTo>
                    <a:pt x="4389539" y="4669342"/>
                    <a:pt x="4352733" y="3859609"/>
                    <a:pt x="4113494" y="3105085"/>
                  </a:cubicBezTo>
                  <a:cubicBezTo>
                    <a:pt x="4058285" y="2948659"/>
                    <a:pt x="4141098" y="2783032"/>
                    <a:pt x="4297524" y="2737025"/>
                  </a:cubicBezTo>
                  <a:cubicBezTo>
                    <a:pt x="4336631" y="2723223"/>
                    <a:pt x="4376312" y="2718047"/>
                    <a:pt x="4414556" y="2720491"/>
                  </a:cubicBezTo>
                  <a:close/>
                  <a:moveTo>
                    <a:pt x="0" y="0"/>
                  </a:moveTo>
                  <a:lnTo>
                    <a:pt x="2122213" y="0"/>
                  </a:lnTo>
                  <a:lnTo>
                    <a:pt x="2403164" y="145650"/>
                  </a:lnTo>
                  <a:cubicBezTo>
                    <a:pt x="2793078" y="365336"/>
                    <a:pt x="3151937" y="639081"/>
                    <a:pt x="3469389" y="961133"/>
                  </a:cubicBezTo>
                  <a:cubicBezTo>
                    <a:pt x="3579806" y="1071551"/>
                    <a:pt x="3579806" y="1255582"/>
                    <a:pt x="3469389" y="1366000"/>
                  </a:cubicBezTo>
                  <a:cubicBezTo>
                    <a:pt x="3395776" y="1439612"/>
                    <a:pt x="3285359" y="1458015"/>
                    <a:pt x="3193343" y="1439612"/>
                  </a:cubicBezTo>
                  <a:cubicBezTo>
                    <a:pt x="3138135" y="1430410"/>
                    <a:pt x="3092127" y="1402806"/>
                    <a:pt x="3055321" y="1366000"/>
                  </a:cubicBezTo>
                  <a:cubicBezTo>
                    <a:pt x="2494029" y="795506"/>
                    <a:pt x="1785512" y="399841"/>
                    <a:pt x="1012585" y="215811"/>
                  </a:cubicBezTo>
                  <a:cubicBezTo>
                    <a:pt x="731939" y="146800"/>
                    <a:pt x="446692" y="107693"/>
                    <a:pt x="160295" y="97341"/>
                  </a:cubicBezTo>
                  <a:lnTo>
                    <a:pt x="0" y="95559"/>
                  </a:lnTo>
                  <a:close/>
                </a:path>
              </a:pathLst>
            </a:custGeom>
            <a:solidFill>
              <a:srgbClr val="00837B"/>
            </a:solidFill>
            <a:ln w="920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19" name="Freeform: Shape 18">
              <a:extLst>
                <a:ext uri="{FF2B5EF4-FFF2-40B4-BE49-F238E27FC236}">
                  <a16:creationId xmlns:a16="http://schemas.microsoft.com/office/drawing/2014/main" id="{621E6927-B006-41F1-83FC-4530942ACF43}"/>
                </a:ext>
              </a:extLst>
            </p:cNvPr>
            <p:cNvSpPr/>
            <p:nvPr/>
          </p:nvSpPr>
          <p:spPr>
            <a:xfrm>
              <a:off x="3644216" y="1733876"/>
              <a:ext cx="588896" cy="588896"/>
            </a:xfrm>
            <a:custGeom>
              <a:avLst/>
              <a:gdLst>
                <a:gd name="connsiteX0" fmla="*/ 588896 w 588896"/>
                <a:gd name="connsiteY0" fmla="*/ 294448 h 588896"/>
                <a:gd name="connsiteX1" fmla="*/ 294448 w 588896"/>
                <a:gd name="connsiteY1" fmla="*/ 588897 h 588896"/>
                <a:gd name="connsiteX2" fmla="*/ 0 w 588896"/>
                <a:gd name="connsiteY2" fmla="*/ 294448 h 588896"/>
                <a:gd name="connsiteX3" fmla="*/ 294448 w 588896"/>
                <a:gd name="connsiteY3" fmla="*/ 0 h 588896"/>
                <a:gd name="connsiteX4" fmla="*/ 588896 w 588896"/>
                <a:gd name="connsiteY4" fmla="*/ 294448 h 588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96" h="588896">
                  <a:moveTo>
                    <a:pt x="588896" y="294448"/>
                  </a:moveTo>
                  <a:cubicBezTo>
                    <a:pt x="588896" y="457068"/>
                    <a:pt x="457068" y="588897"/>
                    <a:pt x="294448" y="588897"/>
                  </a:cubicBezTo>
                  <a:cubicBezTo>
                    <a:pt x="131829" y="588897"/>
                    <a:pt x="0" y="457068"/>
                    <a:pt x="0" y="294448"/>
                  </a:cubicBezTo>
                  <a:cubicBezTo>
                    <a:pt x="0" y="131829"/>
                    <a:pt x="131829" y="0"/>
                    <a:pt x="294448" y="0"/>
                  </a:cubicBezTo>
                  <a:cubicBezTo>
                    <a:pt x="457068" y="0"/>
                    <a:pt x="588896" y="131829"/>
                    <a:pt x="588896" y="294448"/>
                  </a:cubicBezTo>
                  <a:close/>
                </a:path>
              </a:pathLst>
            </a:custGeom>
            <a:solidFill>
              <a:srgbClr val="00837B"/>
            </a:solidFill>
            <a:ln w="920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grpSp>
    </p:spTree>
    <p:extLst>
      <p:ext uri="{BB962C8B-B14F-4D97-AF65-F5344CB8AC3E}">
        <p14:creationId xmlns:p14="http://schemas.microsoft.com/office/powerpoint/2010/main" val="3442720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3640A-DE35-4C60-917E-CBA01EC116D8}"/>
              </a:ext>
            </a:extLst>
          </p:cNvPr>
          <p:cNvSpPr>
            <a:spLocks noGrp="1"/>
          </p:cNvSpPr>
          <p:nvPr>
            <p:ph type="title"/>
          </p:nvPr>
        </p:nvSpPr>
        <p:spPr>
          <a:xfrm>
            <a:off x="685800" y="179448"/>
            <a:ext cx="10820400" cy="801628"/>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34B09AC-8C0A-41A6-81FB-ED821D7F19D0}"/>
              </a:ext>
            </a:extLst>
          </p:cNvPr>
          <p:cNvSpPr>
            <a:spLocks noGrp="1"/>
          </p:cNvSpPr>
          <p:nvPr>
            <p:ph idx="1"/>
          </p:nvPr>
        </p:nvSpPr>
        <p:spPr>
          <a:xfrm>
            <a:off x="685800" y="1173164"/>
            <a:ext cx="10820400" cy="48253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74E821AA-7A57-4FC9-94A5-7DEE28B6F437}"/>
              </a:ext>
            </a:extLst>
          </p:cNvPr>
          <p:cNvSpPr>
            <a:spLocks noGrp="1"/>
          </p:cNvSpPr>
          <p:nvPr>
            <p:ph type="sldNum" sz="quarter" idx="18"/>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BE895FD-3AE7-4BFE-B7CA-1D4CA5F3790D}" type="slidenum">
              <a:rPr kumimoji="0" lang="en-US" sz="1000" b="0" i="0" u="none" strike="noStrike" kern="1200" cap="none" spc="0" normalizeH="0" baseline="0" noProof="0" smtClean="0">
                <a:ln>
                  <a:noFill/>
                </a:ln>
                <a:solidFill>
                  <a:srgbClr val="6B6B6B"/>
                </a:solidFill>
                <a:effectLst/>
                <a:uLnTx/>
                <a:uFillTx/>
                <a:latin typeface="Avenir Next LT Pr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6B6B6B"/>
              </a:solidFill>
              <a:effectLst/>
              <a:uLnTx/>
              <a:uFillTx/>
              <a:latin typeface="Avenir Next LT Pro"/>
              <a:ea typeface="+mn-ea"/>
              <a:cs typeface="+mn-cs"/>
            </a:endParaRPr>
          </a:p>
        </p:txBody>
      </p:sp>
    </p:spTree>
    <p:extLst>
      <p:ext uri="{BB962C8B-B14F-4D97-AF65-F5344CB8AC3E}">
        <p14:creationId xmlns:p14="http://schemas.microsoft.com/office/powerpoint/2010/main" val="213183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3640A-DE35-4C60-917E-CBA01EC116D8}"/>
              </a:ext>
            </a:extLst>
          </p:cNvPr>
          <p:cNvSpPr>
            <a:spLocks noGrp="1"/>
          </p:cNvSpPr>
          <p:nvPr>
            <p:ph type="title"/>
          </p:nvPr>
        </p:nvSpPr>
        <p:spPr>
          <a:xfrm>
            <a:off x="685800" y="179448"/>
            <a:ext cx="10820400" cy="801628"/>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34B09AC-8C0A-41A6-81FB-ED821D7F19D0}"/>
              </a:ext>
            </a:extLst>
          </p:cNvPr>
          <p:cNvSpPr>
            <a:spLocks noGrp="1"/>
          </p:cNvSpPr>
          <p:nvPr>
            <p:ph idx="1"/>
          </p:nvPr>
        </p:nvSpPr>
        <p:spPr>
          <a:xfrm>
            <a:off x="685800" y="1591409"/>
            <a:ext cx="10820400" cy="440714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70DDA4F4-A364-40D6-98F7-EDE81BD24782}"/>
              </a:ext>
            </a:extLst>
          </p:cNvPr>
          <p:cNvSpPr>
            <a:spLocks noGrp="1"/>
          </p:cNvSpPr>
          <p:nvPr>
            <p:ph type="body" sz="quarter" idx="18" hasCustomPrompt="1"/>
          </p:nvPr>
        </p:nvSpPr>
        <p:spPr>
          <a:xfrm>
            <a:off x="685800" y="879881"/>
            <a:ext cx="5410200" cy="518095"/>
          </a:xfrm>
          <a:prstGeom prst="rect">
            <a:avLst/>
          </a:prstGeom>
        </p:spPr>
        <p:txBody>
          <a:bodyPr anchor="ctr" anchorCtr="0">
            <a:normAutofit/>
          </a:bodyPr>
          <a:lstStyle>
            <a:lvl1pPr marL="0" indent="0">
              <a:buNone/>
              <a:defRPr sz="1800" b="1">
                <a:solidFill>
                  <a:schemeClr val="accent1"/>
                </a:solidFill>
              </a:defRPr>
            </a:lvl1pPr>
          </a:lstStyle>
          <a:p>
            <a:pPr lvl="0"/>
            <a:r>
              <a:rPr lang="en-GB"/>
              <a:t>A</a:t>
            </a:r>
            <a:r>
              <a:rPr lang="en-US"/>
              <a:t>dd subhead here. Keep text short.</a:t>
            </a:r>
          </a:p>
        </p:txBody>
      </p:sp>
      <p:sp>
        <p:nvSpPr>
          <p:cNvPr id="5" name="Slide Number Placeholder 4">
            <a:extLst>
              <a:ext uri="{FF2B5EF4-FFF2-40B4-BE49-F238E27FC236}">
                <a16:creationId xmlns:a16="http://schemas.microsoft.com/office/drawing/2014/main" id="{7B75CCCB-F40B-4CF2-93D3-2F495D5F6D4E}"/>
              </a:ext>
            </a:extLst>
          </p:cNvPr>
          <p:cNvSpPr>
            <a:spLocks noGrp="1"/>
          </p:cNvSpPr>
          <p:nvPr>
            <p:ph type="sldNum" sz="quarter" idx="19"/>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BE895FD-3AE7-4BFE-B7CA-1D4CA5F3790D}" type="slidenum">
              <a:rPr kumimoji="0" lang="en-US" sz="1000" b="0" i="0" u="none" strike="noStrike" kern="1200" cap="none" spc="0" normalizeH="0" baseline="0" noProof="0" smtClean="0">
                <a:ln>
                  <a:noFill/>
                </a:ln>
                <a:solidFill>
                  <a:srgbClr val="6B6B6B"/>
                </a:solidFill>
                <a:effectLst/>
                <a:uLnTx/>
                <a:uFillTx/>
                <a:latin typeface="Avenir Next LT Pr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6B6B6B"/>
              </a:solidFill>
              <a:effectLst/>
              <a:uLnTx/>
              <a:uFillTx/>
              <a:latin typeface="Avenir Next LT Pro"/>
              <a:ea typeface="+mn-ea"/>
              <a:cs typeface="+mn-cs"/>
            </a:endParaRPr>
          </a:p>
        </p:txBody>
      </p:sp>
    </p:spTree>
    <p:extLst>
      <p:ext uri="{BB962C8B-B14F-4D97-AF65-F5344CB8AC3E}">
        <p14:creationId xmlns:p14="http://schemas.microsoft.com/office/powerpoint/2010/main" val="3194807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_Dark">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B64E7-6DE3-41F1-B7C3-1C0BF4E2F78E}"/>
              </a:ext>
            </a:extLst>
          </p:cNvPr>
          <p:cNvSpPr>
            <a:spLocks noGrp="1"/>
          </p:cNvSpPr>
          <p:nvPr>
            <p:ph type="title"/>
          </p:nvPr>
        </p:nvSpPr>
        <p:spPr>
          <a:xfrm>
            <a:off x="685799" y="179447"/>
            <a:ext cx="10820399" cy="804527"/>
          </a:xfrm>
          <a:prstGeom prst="rect">
            <a:avLst/>
          </a:prstGeom>
        </p:spPr>
        <p:txBody>
          <a:bodyPr/>
          <a:lstStyle>
            <a:lvl1pPr>
              <a:defRPr>
                <a:solidFill>
                  <a:schemeClr val="bg1"/>
                </a:solidFill>
              </a:defRPr>
            </a:lvl1pPr>
          </a:lstStyle>
          <a:p>
            <a:r>
              <a:rPr lang="en-US"/>
              <a:t>Click to edit Master title style</a:t>
            </a:r>
          </a:p>
        </p:txBody>
      </p:sp>
      <p:grpSp>
        <p:nvGrpSpPr>
          <p:cNvPr id="10" name="Graphic 42">
            <a:extLst>
              <a:ext uri="{FF2B5EF4-FFF2-40B4-BE49-F238E27FC236}">
                <a16:creationId xmlns:a16="http://schemas.microsoft.com/office/drawing/2014/main" id="{76CDE679-5E59-4CED-A3E2-C4F1137564E5}"/>
              </a:ext>
            </a:extLst>
          </p:cNvPr>
          <p:cNvGrpSpPr/>
          <p:nvPr userDrawn="1"/>
        </p:nvGrpSpPr>
        <p:grpSpPr>
          <a:xfrm>
            <a:off x="9909249" y="6419279"/>
            <a:ext cx="1596953" cy="232555"/>
            <a:chOff x="4366260" y="3209925"/>
            <a:chExt cx="3787139" cy="551497"/>
          </a:xfrm>
        </p:grpSpPr>
        <p:grpSp>
          <p:nvGrpSpPr>
            <p:cNvPr id="11" name="Graphic 42">
              <a:extLst>
                <a:ext uri="{FF2B5EF4-FFF2-40B4-BE49-F238E27FC236}">
                  <a16:creationId xmlns:a16="http://schemas.microsoft.com/office/drawing/2014/main" id="{BFCAB191-749D-49AE-B862-788CB7DA14B1}"/>
                </a:ext>
              </a:extLst>
            </p:cNvPr>
            <p:cNvGrpSpPr/>
            <p:nvPr/>
          </p:nvGrpSpPr>
          <p:grpSpPr>
            <a:xfrm>
              <a:off x="5005387" y="3209925"/>
              <a:ext cx="3148012" cy="551497"/>
              <a:chOff x="5005387" y="3209925"/>
              <a:chExt cx="3148012" cy="551497"/>
            </a:xfrm>
            <a:solidFill>
              <a:srgbClr val="004750"/>
            </a:solidFill>
          </p:grpSpPr>
          <p:sp>
            <p:nvSpPr>
              <p:cNvPr id="25" name="Freeform: Shape 24">
                <a:extLst>
                  <a:ext uri="{FF2B5EF4-FFF2-40B4-BE49-F238E27FC236}">
                    <a16:creationId xmlns:a16="http://schemas.microsoft.com/office/drawing/2014/main" id="{BA570F91-7944-4864-96C4-2AC22B14BDCB}"/>
                  </a:ext>
                </a:extLst>
              </p:cNvPr>
              <p:cNvSpPr/>
              <p:nvPr/>
            </p:nvSpPr>
            <p:spPr>
              <a:xfrm>
                <a:off x="5011102" y="3341369"/>
                <a:ext cx="64770" cy="298132"/>
              </a:xfrm>
              <a:custGeom>
                <a:avLst/>
                <a:gdLst>
                  <a:gd name="connsiteX0" fmla="*/ 0 w 64770"/>
                  <a:gd name="connsiteY0" fmla="*/ 0 h 298132"/>
                  <a:gd name="connsiteX1" fmla="*/ 64770 w 64770"/>
                  <a:gd name="connsiteY1" fmla="*/ 0 h 298132"/>
                  <a:gd name="connsiteX2" fmla="*/ 64770 w 64770"/>
                  <a:gd name="connsiteY2" fmla="*/ 298133 h 298132"/>
                  <a:gd name="connsiteX3" fmla="*/ 0 w 64770"/>
                  <a:gd name="connsiteY3" fmla="*/ 298133 h 298132"/>
                  <a:gd name="connsiteX4" fmla="*/ 0 w 64770"/>
                  <a:gd name="connsiteY4" fmla="*/ 0 h 29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298132">
                    <a:moveTo>
                      <a:pt x="0" y="0"/>
                    </a:moveTo>
                    <a:lnTo>
                      <a:pt x="64770" y="0"/>
                    </a:lnTo>
                    <a:lnTo>
                      <a:pt x="64770" y="298133"/>
                    </a:lnTo>
                    <a:lnTo>
                      <a:pt x="0" y="298133"/>
                    </a:lnTo>
                    <a:lnTo>
                      <a:pt x="0" y="0"/>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26" name="Freeform: Shape 25">
                <a:extLst>
                  <a:ext uri="{FF2B5EF4-FFF2-40B4-BE49-F238E27FC236}">
                    <a16:creationId xmlns:a16="http://schemas.microsoft.com/office/drawing/2014/main" id="{A36BDDD2-EAE7-4DA5-B252-39D96FC79973}"/>
                  </a:ext>
                </a:extLst>
              </p:cNvPr>
              <p:cNvSpPr/>
              <p:nvPr/>
            </p:nvSpPr>
            <p:spPr>
              <a:xfrm>
                <a:off x="5158739" y="3333750"/>
                <a:ext cx="404812" cy="306705"/>
              </a:xfrm>
              <a:custGeom>
                <a:avLst/>
                <a:gdLst>
                  <a:gd name="connsiteX0" fmla="*/ 404813 w 404812"/>
                  <a:gd name="connsiteY0" fmla="*/ 107632 h 306705"/>
                  <a:gd name="connsiteX1" fmla="*/ 404813 w 404812"/>
                  <a:gd name="connsiteY1" fmla="*/ 305753 h 306705"/>
                  <a:gd name="connsiteX2" fmla="*/ 340043 w 404812"/>
                  <a:gd name="connsiteY2" fmla="*/ 305753 h 306705"/>
                  <a:gd name="connsiteX3" fmla="*/ 340043 w 404812"/>
                  <a:gd name="connsiteY3" fmla="*/ 119063 h 306705"/>
                  <a:gd name="connsiteX4" fmla="*/ 289560 w 404812"/>
                  <a:gd name="connsiteY4" fmla="*/ 60960 h 306705"/>
                  <a:gd name="connsiteX5" fmla="*/ 234315 w 404812"/>
                  <a:gd name="connsiteY5" fmla="*/ 118110 h 306705"/>
                  <a:gd name="connsiteX6" fmla="*/ 234315 w 404812"/>
                  <a:gd name="connsiteY6" fmla="*/ 305753 h 306705"/>
                  <a:gd name="connsiteX7" fmla="*/ 169545 w 404812"/>
                  <a:gd name="connsiteY7" fmla="*/ 305753 h 306705"/>
                  <a:gd name="connsiteX8" fmla="*/ 169545 w 404812"/>
                  <a:gd name="connsiteY8" fmla="*/ 119063 h 306705"/>
                  <a:gd name="connsiteX9" fmla="*/ 119063 w 404812"/>
                  <a:gd name="connsiteY9" fmla="*/ 60960 h 306705"/>
                  <a:gd name="connsiteX10" fmla="*/ 64770 w 404812"/>
                  <a:gd name="connsiteY10" fmla="*/ 121920 h 306705"/>
                  <a:gd name="connsiteX11" fmla="*/ 64770 w 404812"/>
                  <a:gd name="connsiteY11" fmla="*/ 306705 h 306705"/>
                  <a:gd name="connsiteX12" fmla="*/ 0 w 404812"/>
                  <a:gd name="connsiteY12" fmla="*/ 306705 h 306705"/>
                  <a:gd name="connsiteX13" fmla="*/ 0 w 404812"/>
                  <a:gd name="connsiteY13" fmla="*/ 7620 h 306705"/>
                  <a:gd name="connsiteX14" fmla="*/ 49530 w 404812"/>
                  <a:gd name="connsiteY14" fmla="*/ 7620 h 306705"/>
                  <a:gd name="connsiteX15" fmla="*/ 56198 w 404812"/>
                  <a:gd name="connsiteY15" fmla="*/ 50482 h 306705"/>
                  <a:gd name="connsiteX16" fmla="*/ 58102 w 404812"/>
                  <a:gd name="connsiteY16" fmla="*/ 50482 h 306705"/>
                  <a:gd name="connsiteX17" fmla="*/ 139065 w 404812"/>
                  <a:gd name="connsiteY17" fmla="*/ 0 h 306705"/>
                  <a:gd name="connsiteX18" fmla="*/ 222885 w 404812"/>
                  <a:gd name="connsiteY18" fmla="*/ 51435 h 306705"/>
                  <a:gd name="connsiteX19" fmla="*/ 308610 w 404812"/>
                  <a:gd name="connsiteY19" fmla="*/ 0 h 306705"/>
                  <a:gd name="connsiteX20" fmla="*/ 404813 w 404812"/>
                  <a:gd name="connsiteY20" fmla="*/ 107632 h 30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812" h="306705">
                    <a:moveTo>
                      <a:pt x="404813" y="107632"/>
                    </a:moveTo>
                    <a:lnTo>
                      <a:pt x="404813" y="305753"/>
                    </a:lnTo>
                    <a:lnTo>
                      <a:pt x="340043" y="305753"/>
                    </a:lnTo>
                    <a:lnTo>
                      <a:pt x="340043" y="119063"/>
                    </a:lnTo>
                    <a:cubicBezTo>
                      <a:pt x="340043" y="80963"/>
                      <a:pt x="325755" y="60960"/>
                      <a:pt x="289560" y="60960"/>
                    </a:cubicBezTo>
                    <a:cubicBezTo>
                      <a:pt x="254318" y="60960"/>
                      <a:pt x="234315" y="88582"/>
                      <a:pt x="234315" y="118110"/>
                    </a:cubicBezTo>
                    <a:lnTo>
                      <a:pt x="234315" y="305753"/>
                    </a:lnTo>
                    <a:lnTo>
                      <a:pt x="169545" y="305753"/>
                    </a:lnTo>
                    <a:lnTo>
                      <a:pt x="169545" y="119063"/>
                    </a:lnTo>
                    <a:cubicBezTo>
                      <a:pt x="169545" y="80963"/>
                      <a:pt x="155257" y="60960"/>
                      <a:pt x="119063" y="60960"/>
                    </a:cubicBezTo>
                    <a:cubicBezTo>
                      <a:pt x="82868" y="60960"/>
                      <a:pt x="64770" y="89535"/>
                      <a:pt x="64770" y="121920"/>
                    </a:cubicBezTo>
                    <a:lnTo>
                      <a:pt x="64770" y="306705"/>
                    </a:lnTo>
                    <a:lnTo>
                      <a:pt x="0" y="306705"/>
                    </a:lnTo>
                    <a:lnTo>
                      <a:pt x="0" y="7620"/>
                    </a:lnTo>
                    <a:lnTo>
                      <a:pt x="49530" y="7620"/>
                    </a:lnTo>
                    <a:lnTo>
                      <a:pt x="56198" y="50482"/>
                    </a:lnTo>
                    <a:lnTo>
                      <a:pt x="58102" y="50482"/>
                    </a:lnTo>
                    <a:cubicBezTo>
                      <a:pt x="73343" y="22860"/>
                      <a:pt x="100013" y="0"/>
                      <a:pt x="139065" y="0"/>
                    </a:cubicBezTo>
                    <a:cubicBezTo>
                      <a:pt x="181927" y="0"/>
                      <a:pt x="207645" y="20002"/>
                      <a:pt x="222885" y="51435"/>
                    </a:cubicBezTo>
                    <a:cubicBezTo>
                      <a:pt x="240982" y="20002"/>
                      <a:pt x="269557" y="0"/>
                      <a:pt x="308610" y="0"/>
                    </a:cubicBezTo>
                    <a:cubicBezTo>
                      <a:pt x="375285" y="953"/>
                      <a:pt x="404813" y="44768"/>
                      <a:pt x="404813" y="107632"/>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27" name="Freeform: Shape 26">
                <a:extLst>
                  <a:ext uri="{FF2B5EF4-FFF2-40B4-BE49-F238E27FC236}">
                    <a16:creationId xmlns:a16="http://schemas.microsoft.com/office/drawing/2014/main" id="{361855D5-7ECF-40DE-A5FC-450A0BEFFD0B}"/>
                  </a:ext>
                </a:extLst>
              </p:cNvPr>
              <p:cNvSpPr/>
              <p:nvPr/>
            </p:nvSpPr>
            <p:spPr>
              <a:xfrm>
                <a:off x="5627370" y="3333750"/>
                <a:ext cx="296227" cy="311510"/>
              </a:xfrm>
              <a:custGeom>
                <a:avLst/>
                <a:gdLst>
                  <a:gd name="connsiteX0" fmla="*/ 0 w 296227"/>
                  <a:gd name="connsiteY0" fmla="*/ 157163 h 311510"/>
                  <a:gd name="connsiteX1" fmla="*/ 133350 w 296227"/>
                  <a:gd name="connsiteY1" fmla="*/ 0 h 311510"/>
                  <a:gd name="connsiteX2" fmla="*/ 236220 w 296227"/>
                  <a:gd name="connsiteY2" fmla="*/ 58102 h 311510"/>
                  <a:gd name="connsiteX3" fmla="*/ 242888 w 296227"/>
                  <a:gd name="connsiteY3" fmla="*/ 6668 h 311510"/>
                  <a:gd name="connsiteX4" fmla="*/ 296227 w 296227"/>
                  <a:gd name="connsiteY4" fmla="*/ 6668 h 311510"/>
                  <a:gd name="connsiteX5" fmla="*/ 296227 w 296227"/>
                  <a:gd name="connsiteY5" fmla="*/ 304800 h 311510"/>
                  <a:gd name="connsiteX6" fmla="*/ 242888 w 296227"/>
                  <a:gd name="connsiteY6" fmla="*/ 304800 h 311510"/>
                  <a:gd name="connsiteX7" fmla="*/ 236220 w 296227"/>
                  <a:gd name="connsiteY7" fmla="*/ 253365 h 311510"/>
                  <a:gd name="connsiteX8" fmla="*/ 133350 w 296227"/>
                  <a:gd name="connsiteY8" fmla="*/ 311468 h 311510"/>
                  <a:gd name="connsiteX9" fmla="*/ 0 w 296227"/>
                  <a:gd name="connsiteY9" fmla="*/ 157163 h 311510"/>
                  <a:gd name="connsiteX10" fmla="*/ 235267 w 296227"/>
                  <a:gd name="connsiteY10" fmla="*/ 157163 h 311510"/>
                  <a:gd name="connsiteX11" fmla="*/ 150495 w 296227"/>
                  <a:gd name="connsiteY11" fmla="*/ 60007 h 311510"/>
                  <a:gd name="connsiteX12" fmla="*/ 64770 w 296227"/>
                  <a:gd name="connsiteY12" fmla="*/ 157163 h 311510"/>
                  <a:gd name="connsiteX13" fmla="*/ 150495 w 296227"/>
                  <a:gd name="connsiteY13" fmla="*/ 254318 h 311510"/>
                  <a:gd name="connsiteX14" fmla="*/ 235267 w 296227"/>
                  <a:gd name="connsiteY14" fmla="*/ 157163 h 31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6227" h="311510">
                    <a:moveTo>
                      <a:pt x="0" y="157163"/>
                    </a:moveTo>
                    <a:cubicBezTo>
                      <a:pt x="0" y="61913"/>
                      <a:pt x="65722" y="0"/>
                      <a:pt x="133350" y="0"/>
                    </a:cubicBezTo>
                    <a:cubicBezTo>
                      <a:pt x="177165" y="0"/>
                      <a:pt x="215265" y="21907"/>
                      <a:pt x="236220" y="58102"/>
                    </a:cubicBezTo>
                    <a:lnTo>
                      <a:pt x="242888" y="6668"/>
                    </a:lnTo>
                    <a:lnTo>
                      <a:pt x="296227" y="6668"/>
                    </a:lnTo>
                    <a:lnTo>
                      <a:pt x="296227" y="304800"/>
                    </a:lnTo>
                    <a:lnTo>
                      <a:pt x="242888" y="304800"/>
                    </a:lnTo>
                    <a:lnTo>
                      <a:pt x="236220" y="253365"/>
                    </a:lnTo>
                    <a:cubicBezTo>
                      <a:pt x="215265" y="289560"/>
                      <a:pt x="176213" y="311468"/>
                      <a:pt x="133350" y="311468"/>
                    </a:cubicBezTo>
                    <a:cubicBezTo>
                      <a:pt x="65722" y="313373"/>
                      <a:pt x="0" y="251460"/>
                      <a:pt x="0" y="157163"/>
                    </a:cubicBezTo>
                    <a:close/>
                    <a:moveTo>
                      <a:pt x="235267" y="157163"/>
                    </a:moveTo>
                    <a:cubicBezTo>
                      <a:pt x="235267" y="100013"/>
                      <a:pt x="198120" y="60007"/>
                      <a:pt x="150495" y="60007"/>
                    </a:cubicBezTo>
                    <a:cubicBezTo>
                      <a:pt x="101917" y="60007"/>
                      <a:pt x="64770" y="100013"/>
                      <a:pt x="64770" y="157163"/>
                    </a:cubicBezTo>
                    <a:cubicBezTo>
                      <a:pt x="64770" y="214313"/>
                      <a:pt x="101917" y="254318"/>
                      <a:pt x="150495" y="254318"/>
                    </a:cubicBezTo>
                    <a:cubicBezTo>
                      <a:pt x="198120" y="254318"/>
                      <a:pt x="235267" y="214313"/>
                      <a:pt x="235267" y="157163"/>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28" name="Freeform: Shape 27">
                <a:extLst>
                  <a:ext uri="{FF2B5EF4-FFF2-40B4-BE49-F238E27FC236}">
                    <a16:creationId xmlns:a16="http://schemas.microsoft.com/office/drawing/2014/main" id="{EAC2BDC7-4E90-4126-B055-4D7B85C105AF}"/>
                  </a:ext>
                </a:extLst>
              </p:cNvPr>
              <p:cNvSpPr/>
              <p:nvPr/>
            </p:nvSpPr>
            <p:spPr>
              <a:xfrm>
                <a:off x="5992177" y="3334702"/>
                <a:ext cx="296227" cy="426720"/>
              </a:xfrm>
              <a:custGeom>
                <a:avLst/>
                <a:gdLst>
                  <a:gd name="connsiteX0" fmla="*/ 236220 w 296227"/>
                  <a:gd name="connsiteY0" fmla="*/ 56197 h 426720"/>
                  <a:gd name="connsiteX1" fmla="*/ 242888 w 296227"/>
                  <a:gd name="connsiteY1" fmla="*/ 6667 h 426720"/>
                  <a:gd name="connsiteX2" fmla="*/ 296227 w 296227"/>
                  <a:gd name="connsiteY2" fmla="*/ 6667 h 426720"/>
                  <a:gd name="connsiteX3" fmla="*/ 296227 w 296227"/>
                  <a:gd name="connsiteY3" fmla="*/ 275273 h 426720"/>
                  <a:gd name="connsiteX4" fmla="*/ 141922 w 296227"/>
                  <a:gd name="connsiteY4" fmla="*/ 426720 h 426720"/>
                  <a:gd name="connsiteX5" fmla="*/ 29527 w 296227"/>
                  <a:gd name="connsiteY5" fmla="*/ 390525 h 426720"/>
                  <a:gd name="connsiteX6" fmla="*/ 29527 w 296227"/>
                  <a:gd name="connsiteY6" fmla="*/ 325755 h 426720"/>
                  <a:gd name="connsiteX7" fmla="*/ 137160 w 296227"/>
                  <a:gd name="connsiteY7" fmla="*/ 368618 h 426720"/>
                  <a:gd name="connsiteX8" fmla="*/ 231457 w 296227"/>
                  <a:gd name="connsiteY8" fmla="*/ 283845 h 426720"/>
                  <a:gd name="connsiteX9" fmla="*/ 231457 w 296227"/>
                  <a:gd name="connsiteY9" fmla="*/ 245745 h 426720"/>
                  <a:gd name="connsiteX10" fmla="*/ 133350 w 296227"/>
                  <a:gd name="connsiteY10" fmla="*/ 299085 h 426720"/>
                  <a:gd name="connsiteX11" fmla="*/ 0 w 296227"/>
                  <a:gd name="connsiteY11" fmla="*/ 149542 h 426720"/>
                  <a:gd name="connsiteX12" fmla="*/ 135255 w 296227"/>
                  <a:gd name="connsiteY12" fmla="*/ 0 h 426720"/>
                  <a:gd name="connsiteX13" fmla="*/ 236220 w 296227"/>
                  <a:gd name="connsiteY13" fmla="*/ 56197 h 426720"/>
                  <a:gd name="connsiteX14" fmla="*/ 64770 w 296227"/>
                  <a:gd name="connsiteY14" fmla="*/ 150495 h 426720"/>
                  <a:gd name="connsiteX15" fmla="*/ 149542 w 296227"/>
                  <a:gd name="connsiteY15" fmla="*/ 241935 h 426720"/>
                  <a:gd name="connsiteX16" fmla="*/ 234315 w 296227"/>
                  <a:gd name="connsiteY16" fmla="*/ 149542 h 426720"/>
                  <a:gd name="connsiteX17" fmla="*/ 149542 w 296227"/>
                  <a:gd name="connsiteY17" fmla="*/ 59055 h 426720"/>
                  <a:gd name="connsiteX18" fmla="*/ 64770 w 296227"/>
                  <a:gd name="connsiteY18" fmla="*/ 150495 h 42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6227" h="426720">
                    <a:moveTo>
                      <a:pt x="236220" y="56197"/>
                    </a:moveTo>
                    <a:lnTo>
                      <a:pt x="242888" y="6667"/>
                    </a:lnTo>
                    <a:lnTo>
                      <a:pt x="296227" y="6667"/>
                    </a:lnTo>
                    <a:lnTo>
                      <a:pt x="296227" y="275273"/>
                    </a:lnTo>
                    <a:cubicBezTo>
                      <a:pt x="296227" y="373380"/>
                      <a:pt x="226695" y="426720"/>
                      <a:pt x="141922" y="426720"/>
                    </a:cubicBezTo>
                    <a:cubicBezTo>
                      <a:pt x="101917" y="426720"/>
                      <a:pt x="60960" y="413385"/>
                      <a:pt x="29527" y="390525"/>
                    </a:cubicBezTo>
                    <a:lnTo>
                      <a:pt x="29527" y="325755"/>
                    </a:lnTo>
                    <a:cubicBezTo>
                      <a:pt x="60007" y="352425"/>
                      <a:pt x="99060" y="368618"/>
                      <a:pt x="137160" y="368618"/>
                    </a:cubicBezTo>
                    <a:cubicBezTo>
                      <a:pt x="190500" y="368618"/>
                      <a:pt x="231457" y="334327"/>
                      <a:pt x="231457" y="283845"/>
                    </a:cubicBezTo>
                    <a:lnTo>
                      <a:pt x="231457" y="245745"/>
                    </a:lnTo>
                    <a:cubicBezTo>
                      <a:pt x="211455" y="278130"/>
                      <a:pt x="175260" y="299085"/>
                      <a:pt x="133350" y="299085"/>
                    </a:cubicBezTo>
                    <a:cubicBezTo>
                      <a:pt x="63817" y="299085"/>
                      <a:pt x="0" y="239078"/>
                      <a:pt x="0" y="149542"/>
                    </a:cubicBezTo>
                    <a:cubicBezTo>
                      <a:pt x="0" y="61912"/>
                      <a:pt x="64770" y="0"/>
                      <a:pt x="135255" y="0"/>
                    </a:cubicBezTo>
                    <a:cubicBezTo>
                      <a:pt x="177165" y="0"/>
                      <a:pt x="215265" y="21908"/>
                      <a:pt x="236220" y="56197"/>
                    </a:cubicBezTo>
                    <a:close/>
                    <a:moveTo>
                      <a:pt x="64770" y="150495"/>
                    </a:moveTo>
                    <a:cubicBezTo>
                      <a:pt x="64770" y="201930"/>
                      <a:pt x="100965" y="241935"/>
                      <a:pt x="149542" y="241935"/>
                    </a:cubicBezTo>
                    <a:cubicBezTo>
                      <a:pt x="197167" y="241935"/>
                      <a:pt x="234315" y="201930"/>
                      <a:pt x="234315" y="149542"/>
                    </a:cubicBezTo>
                    <a:cubicBezTo>
                      <a:pt x="234315" y="98108"/>
                      <a:pt x="198120" y="59055"/>
                      <a:pt x="149542" y="59055"/>
                    </a:cubicBezTo>
                    <a:cubicBezTo>
                      <a:pt x="100965" y="59055"/>
                      <a:pt x="64770" y="99060"/>
                      <a:pt x="64770" y="150495"/>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29" name="Freeform: Shape 28">
                <a:extLst>
                  <a:ext uri="{FF2B5EF4-FFF2-40B4-BE49-F238E27FC236}">
                    <a16:creationId xmlns:a16="http://schemas.microsoft.com/office/drawing/2014/main" id="{972AF224-5677-4523-8115-E87F3F52923D}"/>
                  </a:ext>
                </a:extLst>
              </p:cNvPr>
              <p:cNvSpPr/>
              <p:nvPr/>
            </p:nvSpPr>
            <p:spPr>
              <a:xfrm>
                <a:off x="6374129" y="3341369"/>
                <a:ext cx="64770" cy="298132"/>
              </a:xfrm>
              <a:custGeom>
                <a:avLst/>
                <a:gdLst>
                  <a:gd name="connsiteX0" fmla="*/ 0 w 64770"/>
                  <a:gd name="connsiteY0" fmla="*/ 0 h 298132"/>
                  <a:gd name="connsiteX1" fmla="*/ 64770 w 64770"/>
                  <a:gd name="connsiteY1" fmla="*/ 0 h 298132"/>
                  <a:gd name="connsiteX2" fmla="*/ 64770 w 64770"/>
                  <a:gd name="connsiteY2" fmla="*/ 298133 h 298132"/>
                  <a:gd name="connsiteX3" fmla="*/ 0 w 64770"/>
                  <a:gd name="connsiteY3" fmla="*/ 298133 h 298132"/>
                  <a:gd name="connsiteX4" fmla="*/ 0 w 64770"/>
                  <a:gd name="connsiteY4" fmla="*/ 0 h 29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298132">
                    <a:moveTo>
                      <a:pt x="0" y="0"/>
                    </a:moveTo>
                    <a:lnTo>
                      <a:pt x="64770" y="0"/>
                    </a:lnTo>
                    <a:lnTo>
                      <a:pt x="64770" y="298133"/>
                    </a:lnTo>
                    <a:lnTo>
                      <a:pt x="0" y="298133"/>
                    </a:lnTo>
                    <a:lnTo>
                      <a:pt x="0" y="0"/>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30" name="Freeform: Shape 29">
                <a:extLst>
                  <a:ext uri="{FF2B5EF4-FFF2-40B4-BE49-F238E27FC236}">
                    <a16:creationId xmlns:a16="http://schemas.microsoft.com/office/drawing/2014/main" id="{6370FEA3-751B-4D1B-AFA1-608BF6AC004B}"/>
                  </a:ext>
                </a:extLst>
              </p:cNvPr>
              <p:cNvSpPr/>
              <p:nvPr/>
            </p:nvSpPr>
            <p:spPr>
              <a:xfrm>
                <a:off x="6522719" y="3333750"/>
                <a:ext cx="256222" cy="305752"/>
              </a:xfrm>
              <a:custGeom>
                <a:avLst/>
                <a:gdLst>
                  <a:gd name="connsiteX0" fmla="*/ 256223 w 256222"/>
                  <a:gd name="connsiteY0" fmla="*/ 107632 h 305752"/>
                  <a:gd name="connsiteX1" fmla="*/ 256223 w 256222"/>
                  <a:gd name="connsiteY1" fmla="*/ 305753 h 305752"/>
                  <a:gd name="connsiteX2" fmla="*/ 191453 w 256222"/>
                  <a:gd name="connsiteY2" fmla="*/ 305753 h 305752"/>
                  <a:gd name="connsiteX3" fmla="*/ 191453 w 256222"/>
                  <a:gd name="connsiteY3" fmla="*/ 128588 h 305752"/>
                  <a:gd name="connsiteX4" fmla="*/ 130493 w 256222"/>
                  <a:gd name="connsiteY4" fmla="*/ 60960 h 305752"/>
                  <a:gd name="connsiteX5" fmla="*/ 64770 w 256222"/>
                  <a:gd name="connsiteY5" fmla="*/ 125730 h 305752"/>
                  <a:gd name="connsiteX6" fmla="*/ 64770 w 256222"/>
                  <a:gd name="connsiteY6" fmla="*/ 305753 h 305752"/>
                  <a:gd name="connsiteX7" fmla="*/ 0 w 256222"/>
                  <a:gd name="connsiteY7" fmla="*/ 305753 h 305752"/>
                  <a:gd name="connsiteX8" fmla="*/ 0 w 256222"/>
                  <a:gd name="connsiteY8" fmla="*/ 7620 h 305752"/>
                  <a:gd name="connsiteX9" fmla="*/ 49530 w 256222"/>
                  <a:gd name="connsiteY9" fmla="*/ 7620 h 305752"/>
                  <a:gd name="connsiteX10" fmla="*/ 56198 w 256222"/>
                  <a:gd name="connsiteY10" fmla="*/ 51435 h 305752"/>
                  <a:gd name="connsiteX11" fmla="*/ 58103 w 256222"/>
                  <a:gd name="connsiteY11" fmla="*/ 51435 h 305752"/>
                  <a:gd name="connsiteX12" fmla="*/ 148590 w 256222"/>
                  <a:gd name="connsiteY12" fmla="*/ 0 h 305752"/>
                  <a:gd name="connsiteX13" fmla="*/ 256223 w 256222"/>
                  <a:gd name="connsiteY13" fmla="*/ 107632 h 30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222" h="305752">
                    <a:moveTo>
                      <a:pt x="256223" y="107632"/>
                    </a:moveTo>
                    <a:lnTo>
                      <a:pt x="256223" y="305753"/>
                    </a:lnTo>
                    <a:lnTo>
                      <a:pt x="191453" y="305753"/>
                    </a:lnTo>
                    <a:lnTo>
                      <a:pt x="191453" y="128588"/>
                    </a:lnTo>
                    <a:cubicBezTo>
                      <a:pt x="191453" y="82868"/>
                      <a:pt x="170498" y="60960"/>
                      <a:pt x="130493" y="60960"/>
                    </a:cubicBezTo>
                    <a:cubicBezTo>
                      <a:pt x="93345" y="60960"/>
                      <a:pt x="64770" y="88582"/>
                      <a:pt x="64770" y="125730"/>
                    </a:cubicBezTo>
                    <a:lnTo>
                      <a:pt x="64770" y="305753"/>
                    </a:lnTo>
                    <a:lnTo>
                      <a:pt x="0" y="305753"/>
                    </a:lnTo>
                    <a:lnTo>
                      <a:pt x="0" y="7620"/>
                    </a:lnTo>
                    <a:lnTo>
                      <a:pt x="49530" y="7620"/>
                    </a:lnTo>
                    <a:lnTo>
                      <a:pt x="56198" y="51435"/>
                    </a:lnTo>
                    <a:lnTo>
                      <a:pt x="58103" y="51435"/>
                    </a:lnTo>
                    <a:cubicBezTo>
                      <a:pt x="75248" y="23813"/>
                      <a:pt x="107633" y="0"/>
                      <a:pt x="148590" y="0"/>
                    </a:cubicBezTo>
                    <a:cubicBezTo>
                      <a:pt x="215265" y="953"/>
                      <a:pt x="256223" y="41910"/>
                      <a:pt x="256223" y="107632"/>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31" name="Freeform: Shape 30">
                <a:extLst>
                  <a:ext uri="{FF2B5EF4-FFF2-40B4-BE49-F238E27FC236}">
                    <a16:creationId xmlns:a16="http://schemas.microsoft.com/office/drawing/2014/main" id="{76CE87A8-41BC-4F0B-9A7C-7C6228AA53EE}"/>
                  </a:ext>
                </a:extLst>
              </p:cNvPr>
              <p:cNvSpPr/>
              <p:nvPr/>
            </p:nvSpPr>
            <p:spPr>
              <a:xfrm>
                <a:off x="6841807" y="3334702"/>
                <a:ext cx="278524" cy="312420"/>
              </a:xfrm>
              <a:custGeom>
                <a:avLst/>
                <a:gdLst>
                  <a:gd name="connsiteX0" fmla="*/ 277178 w 278524"/>
                  <a:gd name="connsiteY0" fmla="*/ 175260 h 312420"/>
                  <a:gd name="connsiteX1" fmla="*/ 62865 w 278524"/>
                  <a:gd name="connsiteY1" fmla="*/ 175260 h 312420"/>
                  <a:gd name="connsiteX2" fmla="*/ 163830 w 278524"/>
                  <a:gd name="connsiteY2" fmla="*/ 258128 h 312420"/>
                  <a:gd name="connsiteX3" fmla="*/ 260985 w 278524"/>
                  <a:gd name="connsiteY3" fmla="*/ 222885 h 312420"/>
                  <a:gd name="connsiteX4" fmla="*/ 260985 w 278524"/>
                  <a:gd name="connsiteY4" fmla="*/ 280987 h 312420"/>
                  <a:gd name="connsiteX5" fmla="*/ 157163 w 278524"/>
                  <a:gd name="connsiteY5" fmla="*/ 312420 h 312420"/>
                  <a:gd name="connsiteX6" fmla="*/ 0 w 278524"/>
                  <a:gd name="connsiteY6" fmla="*/ 157162 h 312420"/>
                  <a:gd name="connsiteX7" fmla="*/ 146685 w 278524"/>
                  <a:gd name="connsiteY7" fmla="*/ 0 h 312420"/>
                  <a:gd name="connsiteX8" fmla="*/ 278130 w 278524"/>
                  <a:gd name="connsiteY8" fmla="*/ 150495 h 312420"/>
                  <a:gd name="connsiteX9" fmla="*/ 277178 w 278524"/>
                  <a:gd name="connsiteY9" fmla="*/ 175260 h 312420"/>
                  <a:gd name="connsiteX10" fmla="*/ 217170 w 278524"/>
                  <a:gd name="connsiteY10" fmla="*/ 132398 h 312420"/>
                  <a:gd name="connsiteX11" fmla="*/ 145733 w 278524"/>
                  <a:gd name="connsiteY11" fmla="*/ 53340 h 312420"/>
                  <a:gd name="connsiteX12" fmla="*/ 61913 w 278524"/>
                  <a:gd name="connsiteY12" fmla="*/ 132398 h 312420"/>
                  <a:gd name="connsiteX13" fmla="*/ 217170 w 278524"/>
                  <a:gd name="connsiteY13" fmla="*/ 132398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8524" h="312420">
                    <a:moveTo>
                      <a:pt x="277178" y="175260"/>
                    </a:moveTo>
                    <a:lnTo>
                      <a:pt x="62865" y="175260"/>
                    </a:lnTo>
                    <a:cubicBezTo>
                      <a:pt x="71438" y="227648"/>
                      <a:pt x="111443" y="258128"/>
                      <a:pt x="163830" y="258128"/>
                    </a:cubicBezTo>
                    <a:cubicBezTo>
                      <a:pt x="198120" y="258128"/>
                      <a:pt x="231458" y="245745"/>
                      <a:pt x="260985" y="222885"/>
                    </a:cubicBezTo>
                    <a:lnTo>
                      <a:pt x="260985" y="280987"/>
                    </a:lnTo>
                    <a:cubicBezTo>
                      <a:pt x="230505" y="301943"/>
                      <a:pt x="195263" y="312420"/>
                      <a:pt x="157163" y="312420"/>
                    </a:cubicBezTo>
                    <a:cubicBezTo>
                      <a:pt x="59055" y="312420"/>
                      <a:pt x="0" y="248603"/>
                      <a:pt x="0" y="157162"/>
                    </a:cubicBezTo>
                    <a:cubicBezTo>
                      <a:pt x="0" y="61912"/>
                      <a:pt x="66675" y="0"/>
                      <a:pt x="146685" y="0"/>
                    </a:cubicBezTo>
                    <a:cubicBezTo>
                      <a:pt x="219075" y="0"/>
                      <a:pt x="278130" y="51435"/>
                      <a:pt x="278130" y="150495"/>
                    </a:cubicBezTo>
                    <a:cubicBezTo>
                      <a:pt x="279083" y="160020"/>
                      <a:pt x="278130" y="167640"/>
                      <a:pt x="277178" y="175260"/>
                    </a:cubicBezTo>
                    <a:close/>
                    <a:moveTo>
                      <a:pt x="217170" y="132398"/>
                    </a:moveTo>
                    <a:cubicBezTo>
                      <a:pt x="215265" y="79058"/>
                      <a:pt x="182880" y="53340"/>
                      <a:pt x="145733" y="53340"/>
                    </a:cubicBezTo>
                    <a:cubicBezTo>
                      <a:pt x="104775" y="53340"/>
                      <a:pt x="69533" y="83820"/>
                      <a:pt x="61913" y="132398"/>
                    </a:cubicBezTo>
                    <a:lnTo>
                      <a:pt x="217170" y="132398"/>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32" name="Freeform: Shape 31">
                <a:extLst>
                  <a:ext uri="{FF2B5EF4-FFF2-40B4-BE49-F238E27FC236}">
                    <a16:creationId xmlns:a16="http://schemas.microsoft.com/office/drawing/2014/main" id="{9A44AA43-D7CC-4013-AA8E-6E1584F558F6}"/>
                  </a:ext>
                </a:extLst>
              </p:cNvPr>
              <p:cNvSpPr/>
              <p:nvPr/>
            </p:nvSpPr>
            <p:spPr>
              <a:xfrm>
                <a:off x="7177087" y="3225165"/>
                <a:ext cx="256222" cy="422909"/>
              </a:xfrm>
              <a:custGeom>
                <a:avLst/>
                <a:gdLst>
                  <a:gd name="connsiteX0" fmla="*/ 114300 w 256222"/>
                  <a:gd name="connsiteY0" fmla="*/ 0 h 422909"/>
                  <a:gd name="connsiteX1" fmla="*/ 242888 w 256222"/>
                  <a:gd name="connsiteY1" fmla="*/ 109538 h 422909"/>
                  <a:gd name="connsiteX2" fmla="*/ 183832 w 256222"/>
                  <a:gd name="connsiteY2" fmla="*/ 201930 h 422909"/>
                  <a:gd name="connsiteX3" fmla="*/ 183832 w 256222"/>
                  <a:gd name="connsiteY3" fmla="*/ 203835 h 422909"/>
                  <a:gd name="connsiteX4" fmla="*/ 256222 w 256222"/>
                  <a:gd name="connsiteY4" fmla="*/ 304800 h 422909"/>
                  <a:gd name="connsiteX5" fmla="*/ 114300 w 256222"/>
                  <a:gd name="connsiteY5" fmla="*/ 422910 h 422909"/>
                  <a:gd name="connsiteX6" fmla="*/ 0 w 256222"/>
                  <a:gd name="connsiteY6" fmla="*/ 383858 h 422909"/>
                  <a:gd name="connsiteX7" fmla="*/ 0 w 256222"/>
                  <a:gd name="connsiteY7" fmla="*/ 315278 h 422909"/>
                  <a:gd name="connsiteX8" fmla="*/ 106680 w 256222"/>
                  <a:gd name="connsiteY8" fmla="*/ 362903 h 422909"/>
                  <a:gd name="connsiteX9" fmla="*/ 190500 w 256222"/>
                  <a:gd name="connsiteY9" fmla="*/ 297180 h 422909"/>
                  <a:gd name="connsiteX10" fmla="*/ 103822 w 256222"/>
                  <a:gd name="connsiteY10" fmla="*/ 232410 h 422909"/>
                  <a:gd name="connsiteX11" fmla="*/ 52388 w 256222"/>
                  <a:gd name="connsiteY11" fmla="*/ 232410 h 422909"/>
                  <a:gd name="connsiteX12" fmla="*/ 52388 w 256222"/>
                  <a:gd name="connsiteY12" fmla="*/ 180023 h 422909"/>
                  <a:gd name="connsiteX13" fmla="*/ 93345 w 256222"/>
                  <a:gd name="connsiteY13" fmla="*/ 180023 h 422909"/>
                  <a:gd name="connsiteX14" fmla="*/ 179070 w 256222"/>
                  <a:gd name="connsiteY14" fmla="*/ 118110 h 422909"/>
                  <a:gd name="connsiteX15" fmla="*/ 105728 w 256222"/>
                  <a:gd name="connsiteY15" fmla="*/ 57150 h 422909"/>
                  <a:gd name="connsiteX16" fmla="*/ 10478 w 256222"/>
                  <a:gd name="connsiteY16" fmla="*/ 98107 h 422909"/>
                  <a:gd name="connsiteX17" fmla="*/ 10478 w 256222"/>
                  <a:gd name="connsiteY17" fmla="*/ 34290 h 422909"/>
                  <a:gd name="connsiteX18" fmla="*/ 114300 w 256222"/>
                  <a:gd name="connsiteY18" fmla="*/ 0 h 42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6222" h="422909">
                    <a:moveTo>
                      <a:pt x="114300" y="0"/>
                    </a:moveTo>
                    <a:cubicBezTo>
                      <a:pt x="196215" y="0"/>
                      <a:pt x="242888" y="51435"/>
                      <a:pt x="242888" y="109538"/>
                    </a:cubicBezTo>
                    <a:cubicBezTo>
                      <a:pt x="242888" y="151448"/>
                      <a:pt x="220028" y="184785"/>
                      <a:pt x="183832" y="201930"/>
                    </a:cubicBezTo>
                    <a:lnTo>
                      <a:pt x="183832" y="203835"/>
                    </a:lnTo>
                    <a:cubicBezTo>
                      <a:pt x="221932" y="218123"/>
                      <a:pt x="256222" y="251460"/>
                      <a:pt x="256222" y="304800"/>
                    </a:cubicBezTo>
                    <a:cubicBezTo>
                      <a:pt x="256222" y="365760"/>
                      <a:pt x="206693" y="422910"/>
                      <a:pt x="114300" y="422910"/>
                    </a:cubicBezTo>
                    <a:cubicBezTo>
                      <a:pt x="68580" y="422910"/>
                      <a:pt x="30480" y="409575"/>
                      <a:pt x="0" y="383858"/>
                    </a:cubicBezTo>
                    <a:lnTo>
                      <a:pt x="0" y="315278"/>
                    </a:lnTo>
                    <a:cubicBezTo>
                      <a:pt x="25718" y="343853"/>
                      <a:pt x="61913" y="362903"/>
                      <a:pt x="106680" y="362903"/>
                    </a:cubicBezTo>
                    <a:cubicBezTo>
                      <a:pt x="157163" y="362903"/>
                      <a:pt x="190500" y="335280"/>
                      <a:pt x="190500" y="297180"/>
                    </a:cubicBezTo>
                    <a:cubicBezTo>
                      <a:pt x="190500" y="259080"/>
                      <a:pt x="159068" y="232410"/>
                      <a:pt x="103822" y="232410"/>
                    </a:cubicBezTo>
                    <a:lnTo>
                      <a:pt x="52388" y="232410"/>
                    </a:lnTo>
                    <a:lnTo>
                      <a:pt x="52388" y="180023"/>
                    </a:lnTo>
                    <a:lnTo>
                      <a:pt x="93345" y="180023"/>
                    </a:lnTo>
                    <a:cubicBezTo>
                      <a:pt x="151447" y="180023"/>
                      <a:pt x="179070" y="153353"/>
                      <a:pt x="179070" y="118110"/>
                    </a:cubicBezTo>
                    <a:cubicBezTo>
                      <a:pt x="179070" y="83820"/>
                      <a:pt x="152400" y="57150"/>
                      <a:pt x="105728" y="57150"/>
                    </a:cubicBezTo>
                    <a:cubicBezTo>
                      <a:pt x="66675" y="57150"/>
                      <a:pt x="32385" y="74295"/>
                      <a:pt x="10478" y="98107"/>
                    </a:cubicBezTo>
                    <a:lnTo>
                      <a:pt x="10478" y="34290"/>
                    </a:lnTo>
                    <a:cubicBezTo>
                      <a:pt x="33338" y="14288"/>
                      <a:pt x="70485" y="0"/>
                      <a:pt x="114300" y="0"/>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33" name="Freeform: Shape 32">
                <a:extLst>
                  <a:ext uri="{FF2B5EF4-FFF2-40B4-BE49-F238E27FC236}">
                    <a16:creationId xmlns:a16="http://schemas.microsoft.com/office/drawing/2014/main" id="{40FFFFE1-574C-4A74-A782-707C977BDFDD}"/>
                  </a:ext>
                </a:extLst>
              </p:cNvPr>
              <p:cNvSpPr/>
              <p:nvPr/>
            </p:nvSpPr>
            <p:spPr>
              <a:xfrm>
                <a:off x="7490459" y="3234690"/>
                <a:ext cx="293370" cy="414337"/>
              </a:xfrm>
              <a:custGeom>
                <a:avLst/>
                <a:gdLst>
                  <a:gd name="connsiteX0" fmla="*/ 293370 w 293370"/>
                  <a:gd name="connsiteY0" fmla="*/ 271462 h 414337"/>
                  <a:gd name="connsiteX1" fmla="*/ 146685 w 293370"/>
                  <a:gd name="connsiteY1" fmla="*/ 414337 h 414337"/>
                  <a:gd name="connsiteX2" fmla="*/ 0 w 293370"/>
                  <a:gd name="connsiteY2" fmla="*/ 273368 h 414337"/>
                  <a:gd name="connsiteX3" fmla="*/ 58103 w 293370"/>
                  <a:gd name="connsiteY3" fmla="*/ 143828 h 414337"/>
                  <a:gd name="connsiteX4" fmla="*/ 174308 w 293370"/>
                  <a:gd name="connsiteY4" fmla="*/ 0 h 414337"/>
                  <a:gd name="connsiteX5" fmla="*/ 252413 w 293370"/>
                  <a:gd name="connsiteY5" fmla="*/ 0 h 414337"/>
                  <a:gd name="connsiteX6" fmla="*/ 137160 w 293370"/>
                  <a:gd name="connsiteY6" fmla="*/ 142875 h 414337"/>
                  <a:gd name="connsiteX7" fmla="*/ 158115 w 293370"/>
                  <a:gd name="connsiteY7" fmla="*/ 141923 h 414337"/>
                  <a:gd name="connsiteX8" fmla="*/ 293370 w 293370"/>
                  <a:gd name="connsiteY8" fmla="*/ 271462 h 414337"/>
                  <a:gd name="connsiteX9" fmla="*/ 228600 w 293370"/>
                  <a:gd name="connsiteY9" fmla="*/ 273368 h 414337"/>
                  <a:gd name="connsiteX10" fmla="*/ 138113 w 293370"/>
                  <a:gd name="connsiteY10" fmla="*/ 189548 h 414337"/>
                  <a:gd name="connsiteX11" fmla="*/ 91440 w 293370"/>
                  <a:gd name="connsiteY11" fmla="*/ 199073 h 414337"/>
                  <a:gd name="connsiteX12" fmla="*/ 63818 w 293370"/>
                  <a:gd name="connsiteY12" fmla="*/ 271462 h 414337"/>
                  <a:gd name="connsiteX13" fmla="*/ 146685 w 293370"/>
                  <a:gd name="connsiteY13" fmla="*/ 354330 h 414337"/>
                  <a:gd name="connsiteX14" fmla="*/ 228600 w 293370"/>
                  <a:gd name="connsiteY14" fmla="*/ 273368 h 414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370" h="414337">
                    <a:moveTo>
                      <a:pt x="293370" y="271462"/>
                    </a:moveTo>
                    <a:cubicBezTo>
                      <a:pt x="293370" y="350520"/>
                      <a:pt x="233363" y="414337"/>
                      <a:pt x="146685" y="414337"/>
                    </a:cubicBezTo>
                    <a:cubicBezTo>
                      <a:pt x="60008" y="414337"/>
                      <a:pt x="0" y="350520"/>
                      <a:pt x="0" y="273368"/>
                    </a:cubicBezTo>
                    <a:cubicBezTo>
                      <a:pt x="0" y="225742"/>
                      <a:pt x="22860" y="185737"/>
                      <a:pt x="58103" y="143828"/>
                    </a:cubicBezTo>
                    <a:lnTo>
                      <a:pt x="174308" y="0"/>
                    </a:lnTo>
                    <a:lnTo>
                      <a:pt x="252413" y="0"/>
                    </a:lnTo>
                    <a:lnTo>
                      <a:pt x="137160" y="142875"/>
                    </a:lnTo>
                    <a:cubicBezTo>
                      <a:pt x="143828" y="141923"/>
                      <a:pt x="150495" y="141923"/>
                      <a:pt x="158115" y="141923"/>
                    </a:cubicBezTo>
                    <a:cubicBezTo>
                      <a:pt x="225743" y="140017"/>
                      <a:pt x="293370" y="193358"/>
                      <a:pt x="293370" y="271462"/>
                    </a:cubicBezTo>
                    <a:close/>
                    <a:moveTo>
                      <a:pt x="228600" y="273368"/>
                    </a:moveTo>
                    <a:cubicBezTo>
                      <a:pt x="228600" y="219075"/>
                      <a:pt x="184785" y="189548"/>
                      <a:pt x="138113" y="189548"/>
                    </a:cubicBezTo>
                    <a:cubicBezTo>
                      <a:pt x="121920" y="189548"/>
                      <a:pt x="106680" y="192405"/>
                      <a:pt x="91440" y="199073"/>
                    </a:cubicBezTo>
                    <a:cubicBezTo>
                      <a:pt x="73343" y="223837"/>
                      <a:pt x="63818" y="244792"/>
                      <a:pt x="63818" y="271462"/>
                    </a:cubicBezTo>
                    <a:cubicBezTo>
                      <a:pt x="63818" y="315278"/>
                      <a:pt x="98108" y="354330"/>
                      <a:pt x="146685" y="354330"/>
                    </a:cubicBezTo>
                    <a:cubicBezTo>
                      <a:pt x="195263" y="355283"/>
                      <a:pt x="228600" y="316230"/>
                      <a:pt x="228600" y="273368"/>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34" name="Freeform: Shape 33">
                <a:extLst>
                  <a:ext uri="{FF2B5EF4-FFF2-40B4-BE49-F238E27FC236}">
                    <a16:creationId xmlns:a16="http://schemas.microsoft.com/office/drawing/2014/main" id="{659AD0BF-AD34-4078-9823-88F9BA42A231}"/>
                  </a:ext>
                </a:extLst>
              </p:cNvPr>
              <p:cNvSpPr/>
              <p:nvPr/>
            </p:nvSpPr>
            <p:spPr>
              <a:xfrm>
                <a:off x="7837169" y="3225165"/>
                <a:ext cx="316230" cy="422909"/>
              </a:xfrm>
              <a:custGeom>
                <a:avLst/>
                <a:gdLst>
                  <a:gd name="connsiteX0" fmla="*/ 316230 w 316230"/>
                  <a:gd name="connsiteY0" fmla="*/ 211455 h 422909"/>
                  <a:gd name="connsiteX1" fmla="*/ 158115 w 316230"/>
                  <a:gd name="connsiteY1" fmla="*/ 422910 h 422909"/>
                  <a:gd name="connsiteX2" fmla="*/ 0 w 316230"/>
                  <a:gd name="connsiteY2" fmla="*/ 211455 h 422909"/>
                  <a:gd name="connsiteX3" fmla="*/ 158115 w 316230"/>
                  <a:gd name="connsiteY3" fmla="*/ 0 h 422909"/>
                  <a:gd name="connsiteX4" fmla="*/ 316230 w 316230"/>
                  <a:gd name="connsiteY4" fmla="*/ 211455 h 422909"/>
                  <a:gd name="connsiteX5" fmla="*/ 65723 w 316230"/>
                  <a:gd name="connsiteY5" fmla="*/ 211455 h 422909"/>
                  <a:gd name="connsiteX6" fmla="*/ 158115 w 316230"/>
                  <a:gd name="connsiteY6" fmla="*/ 361950 h 422909"/>
                  <a:gd name="connsiteX7" fmla="*/ 251460 w 316230"/>
                  <a:gd name="connsiteY7" fmla="*/ 211455 h 422909"/>
                  <a:gd name="connsiteX8" fmla="*/ 158115 w 316230"/>
                  <a:gd name="connsiteY8" fmla="*/ 60007 h 422909"/>
                  <a:gd name="connsiteX9" fmla="*/ 65723 w 316230"/>
                  <a:gd name="connsiteY9" fmla="*/ 211455 h 42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6230" h="422909">
                    <a:moveTo>
                      <a:pt x="316230" y="211455"/>
                    </a:moveTo>
                    <a:cubicBezTo>
                      <a:pt x="316230" y="342900"/>
                      <a:pt x="244793" y="422910"/>
                      <a:pt x="158115" y="422910"/>
                    </a:cubicBezTo>
                    <a:cubicBezTo>
                      <a:pt x="70485" y="422910"/>
                      <a:pt x="0" y="342900"/>
                      <a:pt x="0" y="211455"/>
                    </a:cubicBezTo>
                    <a:cubicBezTo>
                      <a:pt x="0" y="80010"/>
                      <a:pt x="70485" y="0"/>
                      <a:pt x="158115" y="0"/>
                    </a:cubicBezTo>
                    <a:cubicBezTo>
                      <a:pt x="244793" y="0"/>
                      <a:pt x="316230" y="80010"/>
                      <a:pt x="316230" y="211455"/>
                    </a:cubicBezTo>
                    <a:close/>
                    <a:moveTo>
                      <a:pt x="65723" y="211455"/>
                    </a:moveTo>
                    <a:cubicBezTo>
                      <a:pt x="65723" y="307658"/>
                      <a:pt x="106680" y="361950"/>
                      <a:pt x="158115" y="361950"/>
                    </a:cubicBezTo>
                    <a:cubicBezTo>
                      <a:pt x="208598" y="361950"/>
                      <a:pt x="251460" y="306705"/>
                      <a:pt x="251460" y="211455"/>
                    </a:cubicBezTo>
                    <a:cubicBezTo>
                      <a:pt x="251460" y="116205"/>
                      <a:pt x="208598" y="60007"/>
                      <a:pt x="158115" y="60007"/>
                    </a:cubicBezTo>
                    <a:cubicBezTo>
                      <a:pt x="106680" y="60007"/>
                      <a:pt x="65723" y="116205"/>
                      <a:pt x="65723" y="211455"/>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35" name="Freeform: Shape 34">
                <a:extLst>
                  <a:ext uri="{FF2B5EF4-FFF2-40B4-BE49-F238E27FC236}">
                    <a16:creationId xmlns:a16="http://schemas.microsoft.com/office/drawing/2014/main" id="{F82B3459-9742-42AC-B5A2-551EF429F0C6}"/>
                  </a:ext>
                </a:extLst>
              </p:cNvPr>
              <p:cNvSpPr/>
              <p:nvPr/>
            </p:nvSpPr>
            <p:spPr>
              <a:xfrm>
                <a:off x="5005387" y="3209925"/>
                <a:ext cx="76200" cy="73342"/>
              </a:xfrm>
              <a:custGeom>
                <a:avLst/>
                <a:gdLst>
                  <a:gd name="connsiteX0" fmla="*/ 0 w 76200"/>
                  <a:gd name="connsiteY0" fmla="*/ 37147 h 73342"/>
                  <a:gd name="connsiteX1" fmla="*/ 38100 w 76200"/>
                  <a:gd name="connsiteY1" fmla="*/ 0 h 73342"/>
                  <a:gd name="connsiteX2" fmla="*/ 76200 w 76200"/>
                  <a:gd name="connsiteY2" fmla="*/ 37147 h 73342"/>
                  <a:gd name="connsiteX3" fmla="*/ 38100 w 76200"/>
                  <a:gd name="connsiteY3" fmla="*/ 73343 h 73342"/>
                  <a:gd name="connsiteX4" fmla="*/ 0 w 76200"/>
                  <a:gd name="connsiteY4" fmla="*/ 37147 h 7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3342">
                    <a:moveTo>
                      <a:pt x="0" y="37147"/>
                    </a:moveTo>
                    <a:cubicBezTo>
                      <a:pt x="0" y="16193"/>
                      <a:pt x="16192" y="0"/>
                      <a:pt x="38100" y="0"/>
                    </a:cubicBezTo>
                    <a:cubicBezTo>
                      <a:pt x="60008" y="0"/>
                      <a:pt x="76200" y="16193"/>
                      <a:pt x="76200" y="37147"/>
                    </a:cubicBezTo>
                    <a:cubicBezTo>
                      <a:pt x="76200" y="58103"/>
                      <a:pt x="60008" y="73343"/>
                      <a:pt x="38100" y="73343"/>
                    </a:cubicBezTo>
                    <a:cubicBezTo>
                      <a:pt x="16192" y="73343"/>
                      <a:pt x="0" y="58103"/>
                      <a:pt x="0" y="37147"/>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36" name="Freeform: Shape 35">
                <a:extLst>
                  <a:ext uri="{FF2B5EF4-FFF2-40B4-BE49-F238E27FC236}">
                    <a16:creationId xmlns:a16="http://schemas.microsoft.com/office/drawing/2014/main" id="{1EB14C82-5CA3-41F0-852C-B5D8FE715609}"/>
                  </a:ext>
                </a:extLst>
              </p:cNvPr>
              <p:cNvSpPr/>
              <p:nvPr/>
            </p:nvSpPr>
            <p:spPr>
              <a:xfrm>
                <a:off x="6368415" y="3209925"/>
                <a:ext cx="76200" cy="73342"/>
              </a:xfrm>
              <a:custGeom>
                <a:avLst/>
                <a:gdLst>
                  <a:gd name="connsiteX0" fmla="*/ 0 w 76200"/>
                  <a:gd name="connsiteY0" fmla="*/ 37147 h 73342"/>
                  <a:gd name="connsiteX1" fmla="*/ 38100 w 76200"/>
                  <a:gd name="connsiteY1" fmla="*/ 0 h 73342"/>
                  <a:gd name="connsiteX2" fmla="*/ 76200 w 76200"/>
                  <a:gd name="connsiteY2" fmla="*/ 37147 h 73342"/>
                  <a:gd name="connsiteX3" fmla="*/ 38100 w 76200"/>
                  <a:gd name="connsiteY3" fmla="*/ 73343 h 73342"/>
                  <a:gd name="connsiteX4" fmla="*/ 0 w 76200"/>
                  <a:gd name="connsiteY4" fmla="*/ 37147 h 7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3342">
                    <a:moveTo>
                      <a:pt x="0" y="37147"/>
                    </a:moveTo>
                    <a:cubicBezTo>
                      <a:pt x="0" y="16193"/>
                      <a:pt x="16192" y="0"/>
                      <a:pt x="38100" y="0"/>
                    </a:cubicBezTo>
                    <a:cubicBezTo>
                      <a:pt x="60007" y="0"/>
                      <a:pt x="76200" y="16193"/>
                      <a:pt x="76200" y="37147"/>
                    </a:cubicBezTo>
                    <a:cubicBezTo>
                      <a:pt x="76200" y="58103"/>
                      <a:pt x="60007" y="73343"/>
                      <a:pt x="38100" y="73343"/>
                    </a:cubicBezTo>
                    <a:cubicBezTo>
                      <a:pt x="16192" y="73343"/>
                      <a:pt x="0" y="58103"/>
                      <a:pt x="0" y="37147"/>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grpSp>
        <p:sp>
          <p:nvSpPr>
            <p:cNvPr id="13" name="Freeform: Shape 12">
              <a:extLst>
                <a:ext uri="{FF2B5EF4-FFF2-40B4-BE49-F238E27FC236}">
                  <a16:creationId xmlns:a16="http://schemas.microsoft.com/office/drawing/2014/main" id="{0AC3224C-C81D-4B68-A886-1C4BDF7523AB}"/>
                </a:ext>
              </a:extLst>
            </p:cNvPr>
            <p:cNvSpPr/>
            <p:nvPr userDrawn="1"/>
          </p:nvSpPr>
          <p:spPr>
            <a:xfrm>
              <a:off x="4366260" y="3375660"/>
              <a:ext cx="110489" cy="110489"/>
            </a:xfrm>
            <a:custGeom>
              <a:avLst/>
              <a:gdLst>
                <a:gd name="connsiteX0" fmla="*/ 110490 w 110489"/>
                <a:gd name="connsiteY0" fmla="*/ 55245 h 110489"/>
                <a:gd name="connsiteX1" fmla="*/ 55245 w 110489"/>
                <a:gd name="connsiteY1" fmla="*/ 110490 h 110489"/>
                <a:gd name="connsiteX2" fmla="*/ 0 w 110489"/>
                <a:gd name="connsiteY2" fmla="*/ 55245 h 110489"/>
                <a:gd name="connsiteX3" fmla="*/ 55245 w 110489"/>
                <a:gd name="connsiteY3" fmla="*/ 0 h 110489"/>
                <a:gd name="connsiteX4" fmla="*/ 110490 w 110489"/>
                <a:gd name="connsiteY4" fmla="*/ 55245 h 110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89" h="110489">
                  <a:moveTo>
                    <a:pt x="110490" y="55245"/>
                  </a:moveTo>
                  <a:cubicBezTo>
                    <a:pt x="110490" y="85756"/>
                    <a:pt x="85756" y="110490"/>
                    <a:pt x="55245" y="110490"/>
                  </a:cubicBezTo>
                  <a:cubicBezTo>
                    <a:pt x="24734" y="110490"/>
                    <a:pt x="0" y="85756"/>
                    <a:pt x="0" y="55245"/>
                  </a:cubicBezTo>
                  <a:cubicBezTo>
                    <a:pt x="0" y="24734"/>
                    <a:pt x="24734" y="0"/>
                    <a:pt x="55245" y="0"/>
                  </a:cubicBezTo>
                  <a:cubicBezTo>
                    <a:pt x="85756" y="0"/>
                    <a:pt x="110490" y="24734"/>
                    <a:pt x="110490" y="55245"/>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22" name="Freeform: Shape 21">
              <a:extLst>
                <a:ext uri="{FF2B5EF4-FFF2-40B4-BE49-F238E27FC236}">
                  <a16:creationId xmlns:a16="http://schemas.microsoft.com/office/drawing/2014/main" id="{525DA387-FF76-4E80-9D67-399245AD999F}"/>
                </a:ext>
              </a:extLst>
            </p:cNvPr>
            <p:cNvSpPr/>
            <p:nvPr/>
          </p:nvSpPr>
          <p:spPr>
            <a:xfrm>
              <a:off x="4592002" y="3316605"/>
              <a:ext cx="45720" cy="45720"/>
            </a:xfrm>
            <a:custGeom>
              <a:avLst/>
              <a:gdLst>
                <a:gd name="connsiteX0" fmla="*/ 45720 w 45719"/>
                <a:gd name="connsiteY0" fmla="*/ 22860 h 45719"/>
                <a:gd name="connsiteX1" fmla="*/ 22860 w 45719"/>
                <a:gd name="connsiteY1" fmla="*/ 45720 h 45719"/>
                <a:gd name="connsiteX2" fmla="*/ 0 w 45719"/>
                <a:gd name="connsiteY2" fmla="*/ 22860 h 45719"/>
                <a:gd name="connsiteX3" fmla="*/ 22860 w 45719"/>
                <a:gd name="connsiteY3" fmla="*/ 0 h 45719"/>
                <a:gd name="connsiteX4" fmla="*/ 45720 w 45719"/>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45C58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grpSp>
      <p:sp>
        <p:nvSpPr>
          <p:cNvPr id="4" name="Text Placeholder 3">
            <a:extLst>
              <a:ext uri="{FF2B5EF4-FFF2-40B4-BE49-F238E27FC236}">
                <a16:creationId xmlns:a16="http://schemas.microsoft.com/office/drawing/2014/main" id="{01658C94-B8CD-45FD-AED9-6050BDDBF520}"/>
              </a:ext>
            </a:extLst>
          </p:cNvPr>
          <p:cNvSpPr>
            <a:spLocks noGrp="1"/>
          </p:cNvSpPr>
          <p:nvPr>
            <p:ph type="body" sz="quarter" idx="14"/>
          </p:nvPr>
        </p:nvSpPr>
        <p:spPr>
          <a:xfrm>
            <a:off x="685800" y="1160463"/>
            <a:ext cx="10820400" cy="4640335"/>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A1E8FBC7-AB72-4B2A-85BB-4DDA6F2489A9}"/>
              </a:ext>
            </a:extLst>
          </p:cNvPr>
          <p:cNvSpPr>
            <a:spLocks noGrp="1"/>
          </p:cNvSpPr>
          <p:nvPr>
            <p:ph type="sldNum" sz="quarter" idx="18"/>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9BE895FD-3AE7-4BFE-B7CA-1D4CA5F3790D}" type="slidenum">
              <a:rPr kumimoji="0" lang="en-US" sz="1000" b="0" i="0" u="none" strike="noStrike" kern="1200" cap="none" spc="0" normalizeH="0" baseline="0" noProof="0" smtClean="0">
                <a:ln>
                  <a:noFill/>
                </a:ln>
                <a:solidFill>
                  <a:srgbClr val="FFFFFF"/>
                </a:solidFill>
                <a:effectLst/>
                <a:uLnTx/>
                <a:uFillTx/>
                <a:latin typeface="Avenir Next LT Pr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uLnTx/>
              <a:uFillTx/>
              <a:latin typeface="Avenir Next LT Pro"/>
              <a:ea typeface="+mn-ea"/>
              <a:cs typeface="+mn-cs"/>
            </a:endParaRPr>
          </a:p>
        </p:txBody>
      </p:sp>
    </p:spTree>
    <p:extLst>
      <p:ext uri="{BB962C8B-B14F-4D97-AF65-F5344CB8AC3E}">
        <p14:creationId xmlns:p14="http://schemas.microsoft.com/office/powerpoint/2010/main" val="109035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2A52493-0A57-4AC1-9083-336F2C8519F5}"/>
              </a:ext>
            </a:extLst>
          </p:cNvPr>
          <p:cNvSpPr/>
          <p:nvPr userDrawn="1"/>
        </p:nvSpPr>
        <p:spPr>
          <a:xfrm>
            <a:off x="0" y="5495933"/>
            <a:ext cx="12192000" cy="13620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nvGrpSpPr>
          <p:cNvPr id="11" name="Graphic 42">
            <a:extLst>
              <a:ext uri="{FF2B5EF4-FFF2-40B4-BE49-F238E27FC236}">
                <a16:creationId xmlns:a16="http://schemas.microsoft.com/office/drawing/2014/main" id="{A934B34E-CA88-4BAC-B4AA-F97EFE5CEA01}"/>
              </a:ext>
            </a:extLst>
          </p:cNvPr>
          <p:cNvGrpSpPr/>
          <p:nvPr userDrawn="1"/>
        </p:nvGrpSpPr>
        <p:grpSpPr>
          <a:xfrm>
            <a:off x="9771186" y="6351099"/>
            <a:ext cx="1735014" cy="322628"/>
            <a:chOff x="4038849" y="3048249"/>
            <a:chExt cx="4114550" cy="765105"/>
          </a:xfrm>
        </p:grpSpPr>
        <p:grpSp>
          <p:nvGrpSpPr>
            <p:cNvPr id="12" name="Graphic 42">
              <a:extLst>
                <a:ext uri="{FF2B5EF4-FFF2-40B4-BE49-F238E27FC236}">
                  <a16:creationId xmlns:a16="http://schemas.microsoft.com/office/drawing/2014/main" id="{69EECB68-BCEA-4154-A4F7-4C23D6B49AC2}"/>
                </a:ext>
              </a:extLst>
            </p:cNvPr>
            <p:cNvGrpSpPr/>
            <p:nvPr/>
          </p:nvGrpSpPr>
          <p:grpSpPr>
            <a:xfrm>
              <a:off x="5005387" y="3209925"/>
              <a:ext cx="3148012" cy="551497"/>
              <a:chOff x="5005387" y="3209925"/>
              <a:chExt cx="3148012" cy="551497"/>
            </a:xfrm>
            <a:solidFill>
              <a:srgbClr val="004750"/>
            </a:solidFill>
          </p:grpSpPr>
          <p:sp>
            <p:nvSpPr>
              <p:cNvPr id="26" name="Freeform: Shape 25">
                <a:extLst>
                  <a:ext uri="{FF2B5EF4-FFF2-40B4-BE49-F238E27FC236}">
                    <a16:creationId xmlns:a16="http://schemas.microsoft.com/office/drawing/2014/main" id="{93C163D0-8F26-45B3-B7D9-F3C54F25746F}"/>
                  </a:ext>
                </a:extLst>
              </p:cNvPr>
              <p:cNvSpPr/>
              <p:nvPr/>
            </p:nvSpPr>
            <p:spPr>
              <a:xfrm>
                <a:off x="5011102" y="3341369"/>
                <a:ext cx="64770" cy="298132"/>
              </a:xfrm>
              <a:custGeom>
                <a:avLst/>
                <a:gdLst>
                  <a:gd name="connsiteX0" fmla="*/ 0 w 64770"/>
                  <a:gd name="connsiteY0" fmla="*/ 0 h 298132"/>
                  <a:gd name="connsiteX1" fmla="*/ 64770 w 64770"/>
                  <a:gd name="connsiteY1" fmla="*/ 0 h 298132"/>
                  <a:gd name="connsiteX2" fmla="*/ 64770 w 64770"/>
                  <a:gd name="connsiteY2" fmla="*/ 298133 h 298132"/>
                  <a:gd name="connsiteX3" fmla="*/ 0 w 64770"/>
                  <a:gd name="connsiteY3" fmla="*/ 298133 h 298132"/>
                  <a:gd name="connsiteX4" fmla="*/ 0 w 64770"/>
                  <a:gd name="connsiteY4" fmla="*/ 0 h 29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298132">
                    <a:moveTo>
                      <a:pt x="0" y="0"/>
                    </a:moveTo>
                    <a:lnTo>
                      <a:pt x="64770" y="0"/>
                    </a:lnTo>
                    <a:lnTo>
                      <a:pt x="64770" y="298133"/>
                    </a:lnTo>
                    <a:lnTo>
                      <a:pt x="0" y="298133"/>
                    </a:lnTo>
                    <a:lnTo>
                      <a:pt x="0" y="0"/>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27" name="Freeform: Shape 26">
                <a:extLst>
                  <a:ext uri="{FF2B5EF4-FFF2-40B4-BE49-F238E27FC236}">
                    <a16:creationId xmlns:a16="http://schemas.microsoft.com/office/drawing/2014/main" id="{5A7D00C0-16A0-48E5-96D7-1C7FF678AA28}"/>
                  </a:ext>
                </a:extLst>
              </p:cNvPr>
              <p:cNvSpPr/>
              <p:nvPr/>
            </p:nvSpPr>
            <p:spPr>
              <a:xfrm>
                <a:off x="5158739" y="3333750"/>
                <a:ext cx="404812" cy="306705"/>
              </a:xfrm>
              <a:custGeom>
                <a:avLst/>
                <a:gdLst>
                  <a:gd name="connsiteX0" fmla="*/ 404813 w 404812"/>
                  <a:gd name="connsiteY0" fmla="*/ 107632 h 306705"/>
                  <a:gd name="connsiteX1" fmla="*/ 404813 w 404812"/>
                  <a:gd name="connsiteY1" fmla="*/ 305753 h 306705"/>
                  <a:gd name="connsiteX2" fmla="*/ 340043 w 404812"/>
                  <a:gd name="connsiteY2" fmla="*/ 305753 h 306705"/>
                  <a:gd name="connsiteX3" fmla="*/ 340043 w 404812"/>
                  <a:gd name="connsiteY3" fmla="*/ 119063 h 306705"/>
                  <a:gd name="connsiteX4" fmla="*/ 289560 w 404812"/>
                  <a:gd name="connsiteY4" fmla="*/ 60960 h 306705"/>
                  <a:gd name="connsiteX5" fmla="*/ 234315 w 404812"/>
                  <a:gd name="connsiteY5" fmla="*/ 118110 h 306705"/>
                  <a:gd name="connsiteX6" fmla="*/ 234315 w 404812"/>
                  <a:gd name="connsiteY6" fmla="*/ 305753 h 306705"/>
                  <a:gd name="connsiteX7" fmla="*/ 169545 w 404812"/>
                  <a:gd name="connsiteY7" fmla="*/ 305753 h 306705"/>
                  <a:gd name="connsiteX8" fmla="*/ 169545 w 404812"/>
                  <a:gd name="connsiteY8" fmla="*/ 119063 h 306705"/>
                  <a:gd name="connsiteX9" fmla="*/ 119063 w 404812"/>
                  <a:gd name="connsiteY9" fmla="*/ 60960 h 306705"/>
                  <a:gd name="connsiteX10" fmla="*/ 64770 w 404812"/>
                  <a:gd name="connsiteY10" fmla="*/ 121920 h 306705"/>
                  <a:gd name="connsiteX11" fmla="*/ 64770 w 404812"/>
                  <a:gd name="connsiteY11" fmla="*/ 306705 h 306705"/>
                  <a:gd name="connsiteX12" fmla="*/ 0 w 404812"/>
                  <a:gd name="connsiteY12" fmla="*/ 306705 h 306705"/>
                  <a:gd name="connsiteX13" fmla="*/ 0 w 404812"/>
                  <a:gd name="connsiteY13" fmla="*/ 7620 h 306705"/>
                  <a:gd name="connsiteX14" fmla="*/ 49530 w 404812"/>
                  <a:gd name="connsiteY14" fmla="*/ 7620 h 306705"/>
                  <a:gd name="connsiteX15" fmla="*/ 56198 w 404812"/>
                  <a:gd name="connsiteY15" fmla="*/ 50482 h 306705"/>
                  <a:gd name="connsiteX16" fmla="*/ 58102 w 404812"/>
                  <a:gd name="connsiteY16" fmla="*/ 50482 h 306705"/>
                  <a:gd name="connsiteX17" fmla="*/ 139065 w 404812"/>
                  <a:gd name="connsiteY17" fmla="*/ 0 h 306705"/>
                  <a:gd name="connsiteX18" fmla="*/ 222885 w 404812"/>
                  <a:gd name="connsiteY18" fmla="*/ 51435 h 306705"/>
                  <a:gd name="connsiteX19" fmla="*/ 308610 w 404812"/>
                  <a:gd name="connsiteY19" fmla="*/ 0 h 306705"/>
                  <a:gd name="connsiteX20" fmla="*/ 404813 w 404812"/>
                  <a:gd name="connsiteY20" fmla="*/ 107632 h 30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812" h="306705">
                    <a:moveTo>
                      <a:pt x="404813" y="107632"/>
                    </a:moveTo>
                    <a:lnTo>
                      <a:pt x="404813" y="305753"/>
                    </a:lnTo>
                    <a:lnTo>
                      <a:pt x="340043" y="305753"/>
                    </a:lnTo>
                    <a:lnTo>
                      <a:pt x="340043" y="119063"/>
                    </a:lnTo>
                    <a:cubicBezTo>
                      <a:pt x="340043" y="80963"/>
                      <a:pt x="325755" y="60960"/>
                      <a:pt x="289560" y="60960"/>
                    </a:cubicBezTo>
                    <a:cubicBezTo>
                      <a:pt x="254318" y="60960"/>
                      <a:pt x="234315" y="88582"/>
                      <a:pt x="234315" y="118110"/>
                    </a:cubicBezTo>
                    <a:lnTo>
                      <a:pt x="234315" y="305753"/>
                    </a:lnTo>
                    <a:lnTo>
                      <a:pt x="169545" y="305753"/>
                    </a:lnTo>
                    <a:lnTo>
                      <a:pt x="169545" y="119063"/>
                    </a:lnTo>
                    <a:cubicBezTo>
                      <a:pt x="169545" y="80963"/>
                      <a:pt x="155257" y="60960"/>
                      <a:pt x="119063" y="60960"/>
                    </a:cubicBezTo>
                    <a:cubicBezTo>
                      <a:pt x="82868" y="60960"/>
                      <a:pt x="64770" y="89535"/>
                      <a:pt x="64770" y="121920"/>
                    </a:cubicBezTo>
                    <a:lnTo>
                      <a:pt x="64770" y="306705"/>
                    </a:lnTo>
                    <a:lnTo>
                      <a:pt x="0" y="306705"/>
                    </a:lnTo>
                    <a:lnTo>
                      <a:pt x="0" y="7620"/>
                    </a:lnTo>
                    <a:lnTo>
                      <a:pt x="49530" y="7620"/>
                    </a:lnTo>
                    <a:lnTo>
                      <a:pt x="56198" y="50482"/>
                    </a:lnTo>
                    <a:lnTo>
                      <a:pt x="58102" y="50482"/>
                    </a:lnTo>
                    <a:cubicBezTo>
                      <a:pt x="73343" y="22860"/>
                      <a:pt x="100013" y="0"/>
                      <a:pt x="139065" y="0"/>
                    </a:cubicBezTo>
                    <a:cubicBezTo>
                      <a:pt x="181927" y="0"/>
                      <a:pt x="207645" y="20002"/>
                      <a:pt x="222885" y="51435"/>
                    </a:cubicBezTo>
                    <a:cubicBezTo>
                      <a:pt x="240982" y="20002"/>
                      <a:pt x="269557" y="0"/>
                      <a:pt x="308610" y="0"/>
                    </a:cubicBezTo>
                    <a:cubicBezTo>
                      <a:pt x="375285" y="953"/>
                      <a:pt x="404813" y="44768"/>
                      <a:pt x="404813" y="107632"/>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28" name="Freeform: Shape 27">
                <a:extLst>
                  <a:ext uri="{FF2B5EF4-FFF2-40B4-BE49-F238E27FC236}">
                    <a16:creationId xmlns:a16="http://schemas.microsoft.com/office/drawing/2014/main" id="{899B4DD0-A347-4365-904E-256FD6EF0DE1}"/>
                  </a:ext>
                </a:extLst>
              </p:cNvPr>
              <p:cNvSpPr/>
              <p:nvPr/>
            </p:nvSpPr>
            <p:spPr>
              <a:xfrm>
                <a:off x="5627370" y="3333750"/>
                <a:ext cx="296227" cy="311510"/>
              </a:xfrm>
              <a:custGeom>
                <a:avLst/>
                <a:gdLst>
                  <a:gd name="connsiteX0" fmla="*/ 0 w 296227"/>
                  <a:gd name="connsiteY0" fmla="*/ 157163 h 311510"/>
                  <a:gd name="connsiteX1" fmla="*/ 133350 w 296227"/>
                  <a:gd name="connsiteY1" fmla="*/ 0 h 311510"/>
                  <a:gd name="connsiteX2" fmla="*/ 236220 w 296227"/>
                  <a:gd name="connsiteY2" fmla="*/ 58102 h 311510"/>
                  <a:gd name="connsiteX3" fmla="*/ 242888 w 296227"/>
                  <a:gd name="connsiteY3" fmla="*/ 6668 h 311510"/>
                  <a:gd name="connsiteX4" fmla="*/ 296227 w 296227"/>
                  <a:gd name="connsiteY4" fmla="*/ 6668 h 311510"/>
                  <a:gd name="connsiteX5" fmla="*/ 296227 w 296227"/>
                  <a:gd name="connsiteY5" fmla="*/ 304800 h 311510"/>
                  <a:gd name="connsiteX6" fmla="*/ 242888 w 296227"/>
                  <a:gd name="connsiteY6" fmla="*/ 304800 h 311510"/>
                  <a:gd name="connsiteX7" fmla="*/ 236220 w 296227"/>
                  <a:gd name="connsiteY7" fmla="*/ 253365 h 311510"/>
                  <a:gd name="connsiteX8" fmla="*/ 133350 w 296227"/>
                  <a:gd name="connsiteY8" fmla="*/ 311468 h 311510"/>
                  <a:gd name="connsiteX9" fmla="*/ 0 w 296227"/>
                  <a:gd name="connsiteY9" fmla="*/ 157163 h 311510"/>
                  <a:gd name="connsiteX10" fmla="*/ 235267 w 296227"/>
                  <a:gd name="connsiteY10" fmla="*/ 157163 h 311510"/>
                  <a:gd name="connsiteX11" fmla="*/ 150495 w 296227"/>
                  <a:gd name="connsiteY11" fmla="*/ 60007 h 311510"/>
                  <a:gd name="connsiteX12" fmla="*/ 64770 w 296227"/>
                  <a:gd name="connsiteY12" fmla="*/ 157163 h 311510"/>
                  <a:gd name="connsiteX13" fmla="*/ 150495 w 296227"/>
                  <a:gd name="connsiteY13" fmla="*/ 254318 h 311510"/>
                  <a:gd name="connsiteX14" fmla="*/ 235267 w 296227"/>
                  <a:gd name="connsiteY14" fmla="*/ 157163 h 31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6227" h="311510">
                    <a:moveTo>
                      <a:pt x="0" y="157163"/>
                    </a:moveTo>
                    <a:cubicBezTo>
                      <a:pt x="0" y="61913"/>
                      <a:pt x="65722" y="0"/>
                      <a:pt x="133350" y="0"/>
                    </a:cubicBezTo>
                    <a:cubicBezTo>
                      <a:pt x="177165" y="0"/>
                      <a:pt x="215265" y="21907"/>
                      <a:pt x="236220" y="58102"/>
                    </a:cubicBezTo>
                    <a:lnTo>
                      <a:pt x="242888" y="6668"/>
                    </a:lnTo>
                    <a:lnTo>
                      <a:pt x="296227" y="6668"/>
                    </a:lnTo>
                    <a:lnTo>
                      <a:pt x="296227" y="304800"/>
                    </a:lnTo>
                    <a:lnTo>
                      <a:pt x="242888" y="304800"/>
                    </a:lnTo>
                    <a:lnTo>
                      <a:pt x="236220" y="253365"/>
                    </a:lnTo>
                    <a:cubicBezTo>
                      <a:pt x="215265" y="289560"/>
                      <a:pt x="176213" y="311468"/>
                      <a:pt x="133350" y="311468"/>
                    </a:cubicBezTo>
                    <a:cubicBezTo>
                      <a:pt x="65722" y="313373"/>
                      <a:pt x="0" y="251460"/>
                      <a:pt x="0" y="157163"/>
                    </a:cubicBezTo>
                    <a:close/>
                    <a:moveTo>
                      <a:pt x="235267" y="157163"/>
                    </a:moveTo>
                    <a:cubicBezTo>
                      <a:pt x="235267" y="100013"/>
                      <a:pt x="198120" y="60007"/>
                      <a:pt x="150495" y="60007"/>
                    </a:cubicBezTo>
                    <a:cubicBezTo>
                      <a:pt x="101917" y="60007"/>
                      <a:pt x="64770" y="100013"/>
                      <a:pt x="64770" y="157163"/>
                    </a:cubicBezTo>
                    <a:cubicBezTo>
                      <a:pt x="64770" y="214313"/>
                      <a:pt x="101917" y="254318"/>
                      <a:pt x="150495" y="254318"/>
                    </a:cubicBezTo>
                    <a:cubicBezTo>
                      <a:pt x="198120" y="254318"/>
                      <a:pt x="235267" y="214313"/>
                      <a:pt x="235267" y="157163"/>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29" name="Freeform: Shape 28">
                <a:extLst>
                  <a:ext uri="{FF2B5EF4-FFF2-40B4-BE49-F238E27FC236}">
                    <a16:creationId xmlns:a16="http://schemas.microsoft.com/office/drawing/2014/main" id="{40CB0029-2CF2-46CC-A334-565D3BFB3C59}"/>
                  </a:ext>
                </a:extLst>
              </p:cNvPr>
              <p:cNvSpPr/>
              <p:nvPr/>
            </p:nvSpPr>
            <p:spPr>
              <a:xfrm>
                <a:off x="5992177" y="3334702"/>
                <a:ext cx="296227" cy="426720"/>
              </a:xfrm>
              <a:custGeom>
                <a:avLst/>
                <a:gdLst>
                  <a:gd name="connsiteX0" fmla="*/ 236220 w 296227"/>
                  <a:gd name="connsiteY0" fmla="*/ 56197 h 426720"/>
                  <a:gd name="connsiteX1" fmla="*/ 242888 w 296227"/>
                  <a:gd name="connsiteY1" fmla="*/ 6667 h 426720"/>
                  <a:gd name="connsiteX2" fmla="*/ 296227 w 296227"/>
                  <a:gd name="connsiteY2" fmla="*/ 6667 h 426720"/>
                  <a:gd name="connsiteX3" fmla="*/ 296227 w 296227"/>
                  <a:gd name="connsiteY3" fmla="*/ 275273 h 426720"/>
                  <a:gd name="connsiteX4" fmla="*/ 141922 w 296227"/>
                  <a:gd name="connsiteY4" fmla="*/ 426720 h 426720"/>
                  <a:gd name="connsiteX5" fmla="*/ 29527 w 296227"/>
                  <a:gd name="connsiteY5" fmla="*/ 390525 h 426720"/>
                  <a:gd name="connsiteX6" fmla="*/ 29527 w 296227"/>
                  <a:gd name="connsiteY6" fmla="*/ 325755 h 426720"/>
                  <a:gd name="connsiteX7" fmla="*/ 137160 w 296227"/>
                  <a:gd name="connsiteY7" fmla="*/ 368618 h 426720"/>
                  <a:gd name="connsiteX8" fmla="*/ 231457 w 296227"/>
                  <a:gd name="connsiteY8" fmla="*/ 283845 h 426720"/>
                  <a:gd name="connsiteX9" fmla="*/ 231457 w 296227"/>
                  <a:gd name="connsiteY9" fmla="*/ 245745 h 426720"/>
                  <a:gd name="connsiteX10" fmla="*/ 133350 w 296227"/>
                  <a:gd name="connsiteY10" fmla="*/ 299085 h 426720"/>
                  <a:gd name="connsiteX11" fmla="*/ 0 w 296227"/>
                  <a:gd name="connsiteY11" fmla="*/ 149542 h 426720"/>
                  <a:gd name="connsiteX12" fmla="*/ 135255 w 296227"/>
                  <a:gd name="connsiteY12" fmla="*/ 0 h 426720"/>
                  <a:gd name="connsiteX13" fmla="*/ 236220 w 296227"/>
                  <a:gd name="connsiteY13" fmla="*/ 56197 h 426720"/>
                  <a:gd name="connsiteX14" fmla="*/ 64770 w 296227"/>
                  <a:gd name="connsiteY14" fmla="*/ 150495 h 426720"/>
                  <a:gd name="connsiteX15" fmla="*/ 149542 w 296227"/>
                  <a:gd name="connsiteY15" fmla="*/ 241935 h 426720"/>
                  <a:gd name="connsiteX16" fmla="*/ 234315 w 296227"/>
                  <a:gd name="connsiteY16" fmla="*/ 149542 h 426720"/>
                  <a:gd name="connsiteX17" fmla="*/ 149542 w 296227"/>
                  <a:gd name="connsiteY17" fmla="*/ 59055 h 426720"/>
                  <a:gd name="connsiteX18" fmla="*/ 64770 w 296227"/>
                  <a:gd name="connsiteY18" fmla="*/ 150495 h 42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6227" h="426720">
                    <a:moveTo>
                      <a:pt x="236220" y="56197"/>
                    </a:moveTo>
                    <a:lnTo>
                      <a:pt x="242888" y="6667"/>
                    </a:lnTo>
                    <a:lnTo>
                      <a:pt x="296227" y="6667"/>
                    </a:lnTo>
                    <a:lnTo>
                      <a:pt x="296227" y="275273"/>
                    </a:lnTo>
                    <a:cubicBezTo>
                      <a:pt x="296227" y="373380"/>
                      <a:pt x="226695" y="426720"/>
                      <a:pt x="141922" y="426720"/>
                    </a:cubicBezTo>
                    <a:cubicBezTo>
                      <a:pt x="101917" y="426720"/>
                      <a:pt x="60960" y="413385"/>
                      <a:pt x="29527" y="390525"/>
                    </a:cubicBezTo>
                    <a:lnTo>
                      <a:pt x="29527" y="325755"/>
                    </a:lnTo>
                    <a:cubicBezTo>
                      <a:pt x="60007" y="352425"/>
                      <a:pt x="99060" y="368618"/>
                      <a:pt x="137160" y="368618"/>
                    </a:cubicBezTo>
                    <a:cubicBezTo>
                      <a:pt x="190500" y="368618"/>
                      <a:pt x="231457" y="334327"/>
                      <a:pt x="231457" y="283845"/>
                    </a:cubicBezTo>
                    <a:lnTo>
                      <a:pt x="231457" y="245745"/>
                    </a:lnTo>
                    <a:cubicBezTo>
                      <a:pt x="211455" y="278130"/>
                      <a:pt x="175260" y="299085"/>
                      <a:pt x="133350" y="299085"/>
                    </a:cubicBezTo>
                    <a:cubicBezTo>
                      <a:pt x="63817" y="299085"/>
                      <a:pt x="0" y="239078"/>
                      <a:pt x="0" y="149542"/>
                    </a:cubicBezTo>
                    <a:cubicBezTo>
                      <a:pt x="0" y="61912"/>
                      <a:pt x="64770" y="0"/>
                      <a:pt x="135255" y="0"/>
                    </a:cubicBezTo>
                    <a:cubicBezTo>
                      <a:pt x="177165" y="0"/>
                      <a:pt x="215265" y="21908"/>
                      <a:pt x="236220" y="56197"/>
                    </a:cubicBezTo>
                    <a:close/>
                    <a:moveTo>
                      <a:pt x="64770" y="150495"/>
                    </a:moveTo>
                    <a:cubicBezTo>
                      <a:pt x="64770" y="201930"/>
                      <a:pt x="100965" y="241935"/>
                      <a:pt x="149542" y="241935"/>
                    </a:cubicBezTo>
                    <a:cubicBezTo>
                      <a:pt x="197167" y="241935"/>
                      <a:pt x="234315" y="201930"/>
                      <a:pt x="234315" y="149542"/>
                    </a:cubicBezTo>
                    <a:cubicBezTo>
                      <a:pt x="234315" y="98108"/>
                      <a:pt x="198120" y="59055"/>
                      <a:pt x="149542" y="59055"/>
                    </a:cubicBezTo>
                    <a:cubicBezTo>
                      <a:pt x="100965" y="59055"/>
                      <a:pt x="64770" y="99060"/>
                      <a:pt x="64770" y="150495"/>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30" name="Freeform: Shape 29">
                <a:extLst>
                  <a:ext uri="{FF2B5EF4-FFF2-40B4-BE49-F238E27FC236}">
                    <a16:creationId xmlns:a16="http://schemas.microsoft.com/office/drawing/2014/main" id="{533E57FB-00A0-445C-B2C8-1EC640E1F8B6}"/>
                  </a:ext>
                </a:extLst>
              </p:cNvPr>
              <p:cNvSpPr/>
              <p:nvPr/>
            </p:nvSpPr>
            <p:spPr>
              <a:xfrm>
                <a:off x="6374129" y="3341369"/>
                <a:ext cx="64770" cy="298132"/>
              </a:xfrm>
              <a:custGeom>
                <a:avLst/>
                <a:gdLst>
                  <a:gd name="connsiteX0" fmla="*/ 0 w 64770"/>
                  <a:gd name="connsiteY0" fmla="*/ 0 h 298132"/>
                  <a:gd name="connsiteX1" fmla="*/ 64770 w 64770"/>
                  <a:gd name="connsiteY1" fmla="*/ 0 h 298132"/>
                  <a:gd name="connsiteX2" fmla="*/ 64770 w 64770"/>
                  <a:gd name="connsiteY2" fmla="*/ 298133 h 298132"/>
                  <a:gd name="connsiteX3" fmla="*/ 0 w 64770"/>
                  <a:gd name="connsiteY3" fmla="*/ 298133 h 298132"/>
                  <a:gd name="connsiteX4" fmla="*/ 0 w 64770"/>
                  <a:gd name="connsiteY4" fmla="*/ 0 h 29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298132">
                    <a:moveTo>
                      <a:pt x="0" y="0"/>
                    </a:moveTo>
                    <a:lnTo>
                      <a:pt x="64770" y="0"/>
                    </a:lnTo>
                    <a:lnTo>
                      <a:pt x="64770" y="298133"/>
                    </a:lnTo>
                    <a:lnTo>
                      <a:pt x="0" y="298133"/>
                    </a:lnTo>
                    <a:lnTo>
                      <a:pt x="0" y="0"/>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31" name="Freeform: Shape 30">
                <a:extLst>
                  <a:ext uri="{FF2B5EF4-FFF2-40B4-BE49-F238E27FC236}">
                    <a16:creationId xmlns:a16="http://schemas.microsoft.com/office/drawing/2014/main" id="{7CF6758C-C8D2-4231-9B13-E71EBD81B9B5}"/>
                  </a:ext>
                </a:extLst>
              </p:cNvPr>
              <p:cNvSpPr/>
              <p:nvPr/>
            </p:nvSpPr>
            <p:spPr>
              <a:xfrm>
                <a:off x="6522719" y="3333750"/>
                <a:ext cx="256222" cy="305752"/>
              </a:xfrm>
              <a:custGeom>
                <a:avLst/>
                <a:gdLst>
                  <a:gd name="connsiteX0" fmla="*/ 256223 w 256222"/>
                  <a:gd name="connsiteY0" fmla="*/ 107632 h 305752"/>
                  <a:gd name="connsiteX1" fmla="*/ 256223 w 256222"/>
                  <a:gd name="connsiteY1" fmla="*/ 305753 h 305752"/>
                  <a:gd name="connsiteX2" fmla="*/ 191453 w 256222"/>
                  <a:gd name="connsiteY2" fmla="*/ 305753 h 305752"/>
                  <a:gd name="connsiteX3" fmla="*/ 191453 w 256222"/>
                  <a:gd name="connsiteY3" fmla="*/ 128588 h 305752"/>
                  <a:gd name="connsiteX4" fmla="*/ 130493 w 256222"/>
                  <a:gd name="connsiteY4" fmla="*/ 60960 h 305752"/>
                  <a:gd name="connsiteX5" fmla="*/ 64770 w 256222"/>
                  <a:gd name="connsiteY5" fmla="*/ 125730 h 305752"/>
                  <a:gd name="connsiteX6" fmla="*/ 64770 w 256222"/>
                  <a:gd name="connsiteY6" fmla="*/ 305753 h 305752"/>
                  <a:gd name="connsiteX7" fmla="*/ 0 w 256222"/>
                  <a:gd name="connsiteY7" fmla="*/ 305753 h 305752"/>
                  <a:gd name="connsiteX8" fmla="*/ 0 w 256222"/>
                  <a:gd name="connsiteY8" fmla="*/ 7620 h 305752"/>
                  <a:gd name="connsiteX9" fmla="*/ 49530 w 256222"/>
                  <a:gd name="connsiteY9" fmla="*/ 7620 h 305752"/>
                  <a:gd name="connsiteX10" fmla="*/ 56198 w 256222"/>
                  <a:gd name="connsiteY10" fmla="*/ 51435 h 305752"/>
                  <a:gd name="connsiteX11" fmla="*/ 58103 w 256222"/>
                  <a:gd name="connsiteY11" fmla="*/ 51435 h 305752"/>
                  <a:gd name="connsiteX12" fmla="*/ 148590 w 256222"/>
                  <a:gd name="connsiteY12" fmla="*/ 0 h 305752"/>
                  <a:gd name="connsiteX13" fmla="*/ 256223 w 256222"/>
                  <a:gd name="connsiteY13" fmla="*/ 107632 h 30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222" h="305752">
                    <a:moveTo>
                      <a:pt x="256223" y="107632"/>
                    </a:moveTo>
                    <a:lnTo>
                      <a:pt x="256223" y="305753"/>
                    </a:lnTo>
                    <a:lnTo>
                      <a:pt x="191453" y="305753"/>
                    </a:lnTo>
                    <a:lnTo>
                      <a:pt x="191453" y="128588"/>
                    </a:lnTo>
                    <a:cubicBezTo>
                      <a:pt x="191453" y="82868"/>
                      <a:pt x="170498" y="60960"/>
                      <a:pt x="130493" y="60960"/>
                    </a:cubicBezTo>
                    <a:cubicBezTo>
                      <a:pt x="93345" y="60960"/>
                      <a:pt x="64770" y="88582"/>
                      <a:pt x="64770" y="125730"/>
                    </a:cubicBezTo>
                    <a:lnTo>
                      <a:pt x="64770" y="305753"/>
                    </a:lnTo>
                    <a:lnTo>
                      <a:pt x="0" y="305753"/>
                    </a:lnTo>
                    <a:lnTo>
                      <a:pt x="0" y="7620"/>
                    </a:lnTo>
                    <a:lnTo>
                      <a:pt x="49530" y="7620"/>
                    </a:lnTo>
                    <a:lnTo>
                      <a:pt x="56198" y="51435"/>
                    </a:lnTo>
                    <a:lnTo>
                      <a:pt x="58103" y="51435"/>
                    </a:lnTo>
                    <a:cubicBezTo>
                      <a:pt x="75248" y="23813"/>
                      <a:pt x="107633" y="0"/>
                      <a:pt x="148590" y="0"/>
                    </a:cubicBezTo>
                    <a:cubicBezTo>
                      <a:pt x="215265" y="953"/>
                      <a:pt x="256223" y="41910"/>
                      <a:pt x="256223" y="107632"/>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32" name="Freeform: Shape 31">
                <a:extLst>
                  <a:ext uri="{FF2B5EF4-FFF2-40B4-BE49-F238E27FC236}">
                    <a16:creationId xmlns:a16="http://schemas.microsoft.com/office/drawing/2014/main" id="{15462706-1B23-4F9F-98E0-300B56FEC20D}"/>
                  </a:ext>
                </a:extLst>
              </p:cNvPr>
              <p:cNvSpPr/>
              <p:nvPr/>
            </p:nvSpPr>
            <p:spPr>
              <a:xfrm>
                <a:off x="6841807" y="3334702"/>
                <a:ext cx="278524" cy="312420"/>
              </a:xfrm>
              <a:custGeom>
                <a:avLst/>
                <a:gdLst>
                  <a:gd name="connsiteX0" fmla="*/ 277178 w 278524"/>
                  <a:gd name="connsiteY0" fmla="*/ 175260 h 312420"/>
                  <a:gd name="connsiteX1" fmla="*/ 62865 w 278524"/>
                  <a:gd name="connsiteY1" fmla="*/ 175260 h 312420"/>
                  <a:gd name="connsiteX2" fmla="*/ 163830 w 278524"/>
                  <a:gd name="connsiteY2" fmla="*/ 258128 h 312420"/>
                  <a:gd name="connsiteX3" fmla="*/ 260985 w 278524"/>
                  <a:gd name="connsiteY3" fmla="*/ 222885 h 312420"/>
                  <a:gd name="connsiteX4" fmla="*/ 260985 w 278524"/>
                  <a:gd name="connsiteY4" fmla="*/ 280987 h 312420"/>
                  <a:gd name="connsiteX5" fmla="*/ 157163 w 278524"/>
                  <a:gd name="connsiteY5" fmla="*/ 312420 h 312420"/>
                  <a:gd name="connsiteX6" fmla="*/ 0 w 278524"/>
                  <a:gd name="connsiteY6" fmla="*/ 157162 h 312420"/>
                  <a:gd name="connsiteX7" fmla="*/ 146685 w 278524"/>
                  <a:gd name="connsiteY7" fmla="*/ 0 h 312420"/>
                  <a:gd name="connsiteX8" fmla="*/ 278130 w 278524"/>
                  <a:gd name="connsiteY8" fmla="*/ 150495 h 312420"/>
                  <a:gd name="connsiteX9" fmla="*/ 277178 w 278524"/>
                  <a:gd name="connsiteY9" fmla="*/ 175260 h 312420"/>
                  <a:gd name="connsiteX10" fmla="*/ 217170 w 278524"/>
                  <a:gd name="connsiteY10" fmla="*/ 132398 h 312420"/>
                  <a:gd name="connsiteX11" fmla="*/ 145733 w 278524"/>
                  <a:gd name="connsiteY11" fmla="*/ 53340 h 312420"/>
                  <a:gd name="connsiteX12" fmla="*/ 61913 w 278524"/>
                  <a:gd name="connsiteY12" fmla="*/ 132398 h 312420"/>
                  <a:gd name="connsiteX13" fmla="*/ 217170 w 278524"/>
                  <a:gd name="connsiteY13" fmla="*/ 132398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8524" h="312420">
                    <a:moveTo>
                      <a:pt x="277178" y="175260"/>
                    </a:moveTo>
                    <a:lnTo>
                      <a:pt x="62865" y="175260"/>
                    </a:lnTo>
                    <a:cubicBezTo>
                      <a:pt x="71438" y="227648"/>
                      <a:pt x="111443" y="258128"/>
                      <a:pt x="163830" y="258128"/>
                    </a:cubicBezTo>
                    <a:cubicBezTo>
                      <a:pt x="198120" y="258128"/>
                      <a:pt x="231458" y="245745"/>
                      <a:pt x="260985" y="222885"/>
                    </a:cubicBezTo>
                    <a:lnTo>
                      <a:pt x="260985" y="280987"/>
                    </a:lnTo>
                    <a:cubicBezTo>
                      <a:pt x="230505" y="301943"/>
                      <a:pt x="195263" y="312420"/>
                      <a:pt x="157163" y="312420"/>
                    </a:cubicBezTo>
                    <a:cubicBezTo>
                      <a:pt x="59055" y="312420"/>
                      <a:pt x="0" y="248603"/>
                      <a:pt x="0" y="157162"/>
                    </a:cubicBezTo>
                    <a:cubicBezTo>
                      <a:pt x="0" y="61912"/>
                      <a:pt x="66675" y="0"/>
                      <a:pt x="146685" y="0"/>
                    </a:cubicBezTo>
                    <a:cubicBezTo>
                      <a:pt x="219075" y="0"/>
                      <a:pt x="278130" y="51435"/>
                      <a:pt x="278130" y="150495"/>
                    </a:cubicBezTo>
                    <a:cubicBezTo>
                      <a:pt x="279083" y="160020"/>
                      <a:pt x="278130" y="167640"/>
                      <a:pt x="277178" y="175260"/>
                    </a:cubicBezTo>
                    <a:close/>
                    <a:moveTo>
                      <a:pt x="217170" y="132398"/>
                    </a:moveTo>
                    <a:cubicBezTo>
                      <a:pt x="215265" y="79058"/>
                      <a:pt x="182880" y="53340"/>
                      <a:pt x="145733" y="53340"/>
                    </a:cubicBezTo>
                    <a:cubicBezTo>
                      <a:pt x="104775" y="53340"/>
                      <a:pt x="69533" y="83820"/>
                      <a:pt x="61913" y="132398"/>
                    </a:cubicBezTo>
                    <a:lnTo>
                      <a:pt x="217170" y="132398"/>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33" name="Freeform: Shape 32">
                <a:extLst>
                  <a:ext uri="{FF2B5EF4-FFF2-40B4-BE49-F238E27FC236}">
                    <a16:creationId xmlns:a16="http://schemas.microsoft.com/office/drawing/2014/main" id="{D0D97708-A859-4128-9630-BB9A46483BEC}"/>
                  </a:ext>
                </a:extLst>
              </p:cNvPr>
              <p:cNvSpPr/>
              <p:nvPr/>
            </p:nvSpPr>
            <p:spPr>
              <a:xfrm>
                <a:off x="7177087" y="3225165"/>
                <a:ext cx="256222" cy="422909"/>
              </a:xfrm>
              <a:custGeom>
                <a:avLst/>
                <a:gdLst>
                  <a:gd name="connsiteX0" fmla="*/ 114300 w 256222"/>
                  <a:gd name="connsiteY0" fmla="*/ 0 h 422909"/>
                  <a:gd name="connsiteX1" fmla="*/ 242888 w 256222"/>
                  <a:gd name="connsiteY1" fmla="*/ 109538 h 422909"/>
                  <a:gd name="connsiteX2" fmla="*/ 183832 w 256222"/>
                  <a:gd name="connsiteY2" fmla="*/ 201930 h 422909"/>
                  <a:gd name="connsiteX3" fmla="*/ 183832 w 256222"/>
                  <a:gd name="connsiteY3" fmla="*/ 203835 h 422909"/>
                  <a:gd name="connsiteX4" fmla="*/ 256222 w 256222"/>
                  <a:gd name="connsiteY4" fmla="*/ 304800 h 422909"/>
                  <a:gd name="connsiteX5" fmla="*/ 114300 w 256222"/>
                  <a:gd name="connsiteY5" fmla="*/ 422910 h 422909"/>
                  <a:gd name="connsiteX6" fmla="*/ 0 w 256222"/>
                  <a:gd name="connsiteY6" fmla="*/ 383858 h 422909"/>
                  <a:gd name="connsiteX7" fmla="*/ 0 w 256222"/>
                  <a:gd name="connsiteY7" fmla="*/ 315278 h 422909"/>
                  <a:gd name="connsiteX8" fmla="*/ 106680 w 256222"/>
                  <a:gd name="connsiteY8" fmla="*/ 362903 h 422909"/>
                  <a:gd name="connsiteX9" fmla="*/ 190500 w 256222"/>
                  <a:gd name="connsiteY9" fmla="*/ 297180 h 422909"/>
                  <a:gd name="connsiteX10" fmla="*/ 103822 w 256222"/>
                  <a:gd name="connsiteY10" fmla="*/ 232410 h 422909"/>
                  <a:gd name="connsiteX11" fmla="*/ 52388 w 256222"/>
                  <a:gd name="connsiteY11" fmla="*/ 232410 h 422909"/>
                  <a:gd name="connsiteX12" fmla="*/ 52388 w 256222"/>
                  <a:gd name="connsiteY12" fmla="*/ 180023 h 422909"/>
                  <a:gd name="connsiteX13" fmla="*/ 93345 w 256222"/>
                  <a:gd name="connsiteY13" fmla="*/ 180023 h 422909"/>
                  <a:gd name="connsiteX14" fmla="*/ 179070 w 256222"/>
                  <a:gd name="connsiteY14" fmla="*/ 118110 h 422909"/>
                  <a:gd name="connsiteX15" fmla="*/ 105728 w 256222"/>
                  <a:gd name="connsiteY15" fmla="*/ 57150 h 422909"/>
                  <a:gd name="connsiteX16" fmla="*/ 10478 w 256222"/>
                  <a:gd name="connsiteY16" fmla="*/ 98107 h 422909"/>
                  <a:gd name="connsiteX17" fmla="*/ 10478 w 256222"/>
                  <a:gd name="connsiteY17" fmla="*/ 34290 h 422909"/>
                  <a:gd name="connsiteX18" fmla="*/ 114300 w 256222"/>
                  <a:gd name="connsiteY18" fmla="*/ 0 h 42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6222" h="422909">
                    <a:moveTo>
                      <a:pt x="114300" y="0"/>
                    </a:moveTo>
                    <a:cubicBezTo>
                      <a:pt x="196215" y="0"/>
                      <a:pt x="242888" y="51435"/>
                      <a:pt x="242888" y="109538"/>
                    </a:cubicBezTo>
                    <a:cubicBezTo>
                      <a:pt x="242888" y="151448"/>
                      <a:pt x="220028" y="184785"/>
                      <a:pt x="183832" y="201930"/>
                    </a:cubicBezTo>
                    <a:lnTo>
                      <a:pt x="183832" y="203835"/>
                    </a:lnTo>
                    <a:cubicBezTo>
                      <a:pt x="221932" y="218123"/>
                      <a:pt x="256222" y="251460"/>
                      <a:pt x="256222" y="304800"/>
                    </a:cubicBezTo>
                    <a:cubicBezTo>
                      <a:pt x="256222" y="365760"/>
                      <a:pt x="206693" y="422910"/>
                      <a:pt x="114300" y="422910"/>
                    </a:cubicBezTo>
                    <a:cubicBezTo>
                      <a:pt x="68580" y="422910"/>
                      <a:pt x="30480" y="409575"/>
                      <a:pt x="0" y="383858"/>
                    </a:cubicBezTo>
                    <a:lnTo>
                      <a:pt x="0" y="315278"/>
                    </a:lnTo>
                    <a:cubicBezTo>
                      <a:pt x="25718" y="343853"/>
                      <a:pt x="61913" y="362903"/>
                      <a:pt x="106680" y="362903"/>
                    </a:cubicBezTo>
                    <a:cubicBezTo>
                      <a:pt x="157163" y="362903"/>
                      <a:pt x="190500" y="335280"/>
                      <a:pt x="190500" y="297180"/>
                    </a:cubicBezTo>
                    <a:cubicBezTo>
                      <a:pt x="190500" y="259080"/>
                      <a:pt x="159068" y="232410"/>
                      <a:pt x="103822" y="232410"/>
                    </a:cubicBezTo>
                    <a:lnTo>
                      <a:pt x="52388" y="232410"/>
                    </a:lnTo>
                    <a:lnTo>
                      <a:pt x="52388" y="180023"/>
                    </a:lnTo>
                    <a:lnTo>
                      <a:pt x="93345" y="180023"/>
                    </a:lnTo>
                    <a:cubicBezTo>
                      <a:pt x="151447" y="180023"/>
                      <a:pt x="179070" y="153353"/>
                      <a:pt x="179070" y="118110"/>
                    </a:cubicBezTo>
                    <a:cubicBezTo>
                      <a:pt x="179070" y="83820"/>
                      <a:pt x="152400" y="57150"/>
                      <a:pt x="105728" y="57150"/>
                    </a:cubicBezTo>
                    <a:cubicBezTo>
                      <a:pt x="66675" y="57150"/>
                      <a:pt x="32385" y="74295"/>
                      <a:pt x="10478" y="98107"/>
                    </a:cubicBezTo>
                    <a:lnTo>
                      <a:pt x="10478" y="34290"/>
                    </a:lnTo>
                    <a:cubicBezTo>
                      <a:pt x="33338" y="14288"/>
                      <a:pt x="70485" y="0"/>
                      <a:pt x="114300" y="0"/>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34" name="Freeform: Shape 33">
                <a:extLst>
                  <a:ext uri="{FF2B5EF4-FFF2-40B4-BE49-F238E27FC236}">
                    <a16:creationId xmlns:a16="http://schemas.microsoft.com/office/drawing/2014/main" id="{8CC482FB-51F2-4C2D-A7B3-90EB43692F89}"/>
                  </a:ext>
                </a:extLst>
              </p:cNvPr>
              <p:cNvSpPr/>
              <p:nvPr/>
            </p:nvSpPr>
            <p:spPr>
              <a:xfrm>
                <a:off x="7490459" y="3234690"/>
                <a:ext cx="293370" cy="414337"/>
              </a:xfrm>
              <a:custGeom>
                <a:avLst/>
                <a:gdLst>
                  <a:gd name="connsiteX0" fmla="*/ 293370 w 293370"/>
                  <a:gd name="connsiteY0" fmla="*/ 271462 h 414337"/>
                  <a:gd name="connsiteX1" fmla="*/ 146685 w 293370"/>
                  <a:gd name="connsiteY1" fmla="*/ 414337 h 414337"/>
                  <a:gd name="connsiteX2" fmla="*/ 0 w 293370"/>
                  <a:gd name="connsiteY2" fmla="*/ 273368 h 414337"/>
                  <a:gd name="connsiteX3" fmla="*/ 58103 w 293370"/>
                  <a:gd name="connsiteY3" fmla="*/ 143828 h 414337"/>
                  <a:gd name="connsiteX4" fmla="*/ 174308 w 293370"/>
                  <a:gd name="connsiteY4" fmla="*/ 0 h 414337"/>
                  <a:gd name="connsiteX5" fmla="*/ 252413 w 293370"/>
                  <a:gd name="connsiteY5" fmla="*/ 0 h 414337"/>
                  <a:gd name="connsiteX6" fmla="*/ 137160 w 293370"/>
                  <a:gd name="connsiteY6" fmla="*/ 142875 h 414337"/>
                  <a:gd name="connsiteX7" fmla="*/ 158115 w 293370"/>
                  <a:gd name="connsiteY7" fmla="*/ 141923 h 414337"/>
                  <a:gd name="connsiteX8" fmla="*/ 293370 w 293370"/>
                  <a:gd name="connsiteY8" fmla="*/ 271462 h 414337"/>
                  <a:gd name="connsiteX9" fmla="*/ 228600 w 293370"/>
                  <a:gd name="connsiteY9" fmla="*/ 273368 h 414337"/>
                  <a:gd name="connsiteX10" fmla="*/ 138113 w 293370"/>
                  <a:gd name="connsiteY10" fmla="*/ 189548 h 414337"/>
                  <a:gd name="connsiteX11" fmla="*/ 91440 w 293370"/>
                  <a:gd name="connsiteY11" fmla="*/ 199073 h 414337"/>
                  <a:gd name="connsiteX12" fmla="*/ 63818 w 293370"/>
                  <a:gd name="connsiteY12" fmla="*/ 271462 h 414337"/>
                  <a:gd name="connsiteX13" fmla="*/ 146685 w 293370"/>
                  <a:gd name="connsiteY13" fmla="*/ 354330 h 414337"/>
                  <a:gd name="connsiteX14" fmla="*/ 228600 w 293370"/>
                  <a:gd name="connsiteY14" fmla="*/ 273368 h 414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370" h="414337">
                    <a:moveTo>
                      <a:pt x="293370" y="271462"/>
                    </a:moveTo>
                    <a:cubicBezTo>
                      <a:pt x="293370" y="350520"/>
                      <a:pt x="233363" y="414337"/>
                      <a:pt x="146685" y="414337"/>
                    </a:cubicBezTo>
                    <a:cubicBezTo>
                      <a:pt x="60008" y="414337"/>
                      <a:pt x="0" y="350520"/>
                      <a:pt x="0" y="273368"/>
                    </a:cubicBezTo>
                    <a:cubicBezTo>
                      <a:pt x="0" y="225742"/>
                      <a:pt x="22860" y="185737"/>
                      <a:pt x="58103" y="143828"/>
                    </a:cubicBezTo>
                    <a:lnTo>
                      <a:pt x="174308" y="0"/>
                    </a:lnTo>
                    <a:lnTo>
                      <a:pt x="252413" y="0"/>
                    </a:lnTo>
                    <a:lnTo>
                      <a:pt x="137160" y="142875"/>
                    </a:lnTo>
                    <a:cubicBezTo>
                      <a:pt x="143828" y="141923"/>
                      <a:pt x="150495" y="141923"/>
                      <a:pt x="158115" y="141923"/>
                    </a:cubicBezTo>
                    <a:cubicBezTo>
                      <a:pt x="225743" y="140017"/>
                      <a:pt x="293370" y="193358"/>
                      <a:pt x="293370" y="271462"/>
                    </a:cubicBezTo>
                    <a:close/>
                    <a:moveTo>
                      <a:pt x="228600" y="273368"/>
                    </a:moveTo>
                    <a:cubicBezTo>
                      <a:pt x="228600" y="219075"/>
                      <a:pt x="184785" y="189548"/>
                      <a:pt x="138113" y="189548"/>
                    </a:cubicBezTo>
                    <a:cubicBezTo>
                      <a:pt x="121920" y="189548"/>
                      <a:pt x="106680" y="192405"/>
                      <a:pt x="91440" y="199073"/>
                    </a:cubicBezTo>
                    <a:cubicBezTo>
                      <a:pt x="73343" y="223837"/>
                      <a:pt x="63818" y="244792"/>
                      <a:pt x="63818" y="271462"/>
                    </a:cubicBezTo>
                    <a:cubicBezTo>
                      <a:pt x="63818" y="315278"/>
                      <a:pt x="98108" y="354330"/>
                      <a:pt x="146685" y="354330"/>
                    </a:cubicBezTo>
                    <a:cubicBezTo>
                      <a:pt x="195263" y="355283"/>
                      <a:pt x="228600" y="316230"/>
                      <a:pt x="228600" y="273368"/>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35" name="Freeform: Shape 34">
                <a:extLst>
                  <a:ext uri="{FF2B5EF4-FFF2-40B4-BE49-F238E27FC236}">
                    <a16:creationId xmlns:a16="http://schemas.microsoft.com/office/drawing/2014/main" id="{1009B6E8-8A8E-44F6-BC0F-C92AE6AE4A5F}"/>
                  </a:ext>
                </a:extLst>
              </p:cNvPr>
              <p:cNvSpPr/>
              <p:nvPr/>
            </p:nvSpPr>
            <p:spPr>
              <a:xfrm>
                <a:off x="7837169" y="3225165"/>
                <a:ext cx="316230" cy="422909"/>
              </a:xfrm>
              <a:custGeom>
                <a:avLst/>
                <a:gdLst>
                  <a:gd name="connsiteX0" fmla="*/ 316230 w 316230"/>
                  <a:gd name="connsiteY0" fmla="*/ 211455 h 422909"/>
                  <a:gd name="connsiteX1" fmla="*/ 158115 w 316230"/>
                  <a:gd name="connsiteY1" fmla="*/ 422910 h 422909"/>
                  <a:gd name="connsiteX2" fmla="*/ 0 w 316230"/>
                  <a:gd name="connsiteY2" fmla="*/ 211455 h 422909"/>
                  <a:gd name="connsiteX3" fmla="*/ 158115 w 316230"/>
                  <a:gd name="connsiteY3" fmla="*/ 0 h 422909"/>
                  <a:gd name="connsiteX4" fmla="*/ 316230 w 316230"/>
                  <a:gd name="connsiteY4" fmla="*/ 211455 h 422909"/>
                  <a:gd name="connsiteX5" fmla="*/ 65723 w 316230"/>
                  <a:gd name="connsiteY5" fmla="*/ 211455 h 422909"/>
                  <a:gd name="connsiteX6" fmla="*/ 158115 w 316230"/>
                  <a:gd name="connsiteY6" fmla="*/ 361950 h 422909"/>
                  <a:gd name="connsiteX7" fmla="*/ 251460 w 316230"/>
                  <a:gd name="connsiteY7" fmla="*/ 211455 h 422909"/>
                  <a:gd name="connsiteX8" fmla="*/ 158115 w 316230"/>
                  <a:gd name="connsiteY8" fmla="*/ 60007 h 422909"/>
                  <a:gd name="connsiteX9" fmla="*/ 65723 w 316230"/>
                  <a:gd name="connsiteY9" fmla="*/ 211455 h 42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6230" h="422909">
                    <a:moveTo>
                      <a:pt x="316230" y="211455"/>
                    </a:moveTo>
                    <a:cubicBezTo>
                      <a:pt x="316230" y="342900"/>
                      <a:pt x="244793" y="422910"/>
                      <a:pt x="158115" y="422910"/>
                    </a:cubicBezTo>
                    <a:cubicBezTo>
                      <a:pt x="70485" y="422910"/>
                      <a:pt x="0" y="342900"/>
                      <a:pt x="0" y="211455"/>
                    </a:cubicBezTo>
                    <a:cubicBezTo>
                      <a:pt x="0" y="80010"/>
                      <a:pt x="70485" y="0"/>
                      <a:pt x="158115" y="0"/>
                    </a:cubicBezTo>
                    <a:cubicBezTo>
                      <a:pt x="244793" y="0"/>
                      <a:pt x="316230" y="80010"/>
                      <a:pt x="316230" y="211455"/>
                    </a:cubicBezTo>
                    <a:close/>
                    <a:moveTo>
                      <a:pt x="65723" y="211455"/>
                    </a:moveTo>
                    <a:cubicBezTo>
                      <a:pt x="65723" y="307658"/>
                      <a:pt x="106680" y="361950"/>
                      <a:pt x="158115" y="361950"/>
                    </a:cubicBezTo>
                    <a:cubicBezTo>
                      <a:pt x="208598" y="361950"/>
                      <a:pt x="251460" y="306705"/>
                      <a:pt x="251460" y="211455"/>
                    </a:cubicBezTo>
                    <a:cubicBezTo>
                      <a:pt x="251460" y="116205"/>
                      <a:pt x="208598" y="60007"/>
                      <a:pt x="158115" y="60007"/>
                    </a:cubicBezTo>
                    <a:cubicBezTo>
                      <a:pt x="106680" y="60007"/>
                      <a:pt x="65723" y="116205"/>
                      <a:pt x="65723" y="211455"/>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36" name="Freeform: Shape 35">
                <a:extLst>
                  <a:ext uri="{FF2B5EF4-FFF2-40B4-BE49-F238E27FC236}">
                    <a16:creationId xmlns:a16="http://schemas.microsoft.com/office/drawing/2014/main" id="{652D4EF5-AC86-422C-A8F0-93910F7A4867}"/>
                  </a:ext>
                </a:extLst>
              </p:cNvPr>
              <p:cNvSpPr/>
              <p:nvPr/>
            </p:nvSpPr>
            <p:spPr>
              <a:xfrm>
                <a:off x="5005387" y="3209925"/>
                <a:ext cx="76200" cy="73342"/>
              </a:xfrm>
              <a:custGeom>
                <a:avLst/>
                <a:gdLst>
                  <a:gd name="connsiteX0" fmla="*/ 0 w 76200"/>
                  <a:gd name="connsiteY0" fmla="*/ 37147 h 73342"/>
                  <a:gd name="connsiteX1" fmla="*/ 38100 w 76200"/>
                  <a:gd name="connsiteY1" fmla="*/ 0 h 73342"/>
                  <a:gd name="connsiteX2" fmla="*/ 76200 w 76200"/>
                  <a:gd name="connsiteY2" fmla="*/ 37147 h 73342"/>
                  <a:gd name="connsiteX3" fmla="*/ 38100 w 76200"/>
                  <a:gd name="connsiteY3" fmla="*/ 73343 h 73342"/>
                  <a:gd name="connsiteX4" fmla="*/ 0 w 76200"/>
                  <a:gd name="connsiteY4" fmla="*/ 37147 h 7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3342">
                    <a:moveTo>
                      <a:pt x="0" y="37147"/>
                    </a:moveTo>
                    <a:cubicBezTo>
                      <a:pt x="0" y="16193"/>
                      <a:pt x="16192" y="0"/>
                      <a:pt x="38100" y="0"/>
                    </a:cubicBezTo>
                    <a:cubicBezTo>
                      <a:pt x="60008" y="0"/>
                      <a:pt x="76200" y="16193"/>
                      <a:pt x="76200" y="37147"/>
                    </a:cubicBezTo>
                    <a:cubicBezTo>
                      <a:pt x="76200" y="58103"/>
                      <a:pt x="60008" y="73343"/>
                      <a:pt x="38100" y="73343"/>
                    </a:cubicBezTo>
                    <a:cubicBezTo>
                      <a:pt x="16192" y="73343"/>
                      <a:pt x="0" y="58103"/>
                      <a:pt x="0" y="37147"/>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37" name="Freeform: Shape 36">
                <a:extLst>
                  <a:ext uri="{FF2B5EF4-FFF2-40B4-BE49-F238E27FC236}">
                    <a16:creationId xmlns:a16="http://schemas.microsoft.com/office/drawing/2014/main" id="{75AC1755-E58C-44B2-AE3B-F0413B776AFE}"/>
                  </a:ext>
                </a:extLst>
              </p:cNvPr>
              <p:cNvSpPr/>
              <p:nvPr/>
            </p:nvSpPr>
            <p:spPr>
              <a:xfrm>
                <a:off x="6368415" y="3209925"/>
                <a:ext cx="76200" cy="73342"/>
              </a:xfrm>
              <a:custGeom>
                <a:avLst/>
                <a:gdLst>
                  <a:gd name="connsiteX0" fmla="*/ 0 w 76200"/>
                  <a:gd name="connsiteY0" fmla="*/ 37147 h 73342"/>
                  <a:gd name="connsiteX1" fmla="*/ 38100 w 76200"/>
                  <a:gd name="connsiteY1" fmla="*/ 0 h 73342"/>
                  <a:gd name="connsiteX2" fmla="*/ 76200 w 76200"/>
                  <a:gd name="connsiteY2" fmla="*/ 37147 h 73342"/>
                  <a:gd name="connsiteX3" fmla="*/ 38100 w 76200"/>
                  <a:gd name="connsiteY3" fmla="*/ 73343 h 73342"/>
                  <a:gd name="connsiteX4" fmla="*/ 0 w 76200"/>
                  <a:gd name="connsiteY4" fmla="*/ 37147 h 7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3342">
                    <a:moveTo>
                      <a:pt x="0" y="37147"/>
                    </a:moveTo>
                    <a:cubicBezTo>
                      <a:pt x="0" y="16193"/>
                      <a:pt x="16192" y="0"/>
                      <a:pt x="38100" y="0"/>
                    </a:cubicBezTo>
                    <a:cubicBezTo>
                      <a:pt x="60007" y="0"/>
                      <a:pt x="76200" y="16193"/>
                      <a:pt x="76200" y="37147"/>
                    </a:cubicBezTo>
                    <a:cubicBezTo>
                      <a:pt x="76200" y="58103"/>
                      <a:pt x="60007" y="73343"/>
                      <a:pt x="38100" y="73343"/>
                    </a:cubicBezTo>
                    <a:cubicBezTo>
                      <a:pt x="16192" y="73343"/>
                      <a:pt x="0" y="58103"/>
                      <a:pt x="0" y="37147"/>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grpSp>
        <p:grpSp>
          <p:nvGrpSpPr>
            <p:cNvPr id="13" name="Graphic 42">
              <a:extLst>
                <a:ext uri="{FF2B5EF4-FFF2-40B4-BE49-F238E27FC236}">
                  <a16:creationId xmlns:a16="http://schemas.microsoft.com/office/drawing/2014/main" id="{78398BCE-EB08-4DD0-A057-6036A5BF84B9}"/>
                </a:ext>
              </a:extLst>
            </p:cNvPr>
            <p:cNvGrpSpPr/>
            <p:nvPr/>
          </p:nvGrpSpPr>
          <p:grpSpPr>
            <a:xfrm>
              <a:off x="4256365" y="3267075"/>
              <a:ext cx="330279" cy="329922"/>
              <a:chOff x="4256365" y="3267075"/>
              <a:chExt cx="330279" cy="329922"/>
            </a:xfrm>
            <a:solidFill>
              <a:srgbClr val="C8FA36"/>
            </a:solidFill>
          </p:grpSpPr>
          <p:sp>
            <p:nvSpPr>
              <p:cNvPr id="24" name="Freeform: Shape 23">
                <a:extLst>
                  <a:ext uri="{FF2B5EF4-FFF2-40B4-BE49-F238E27FC236}">
                    <a16:creationId xmlns:a16="http://schemas.microsoft.com/office/drawing/2014/main" id="{759F5FAF-C24D-4896-B264-3534DB0BAA7F}"/>
                  </a:ext>
                </a:extLst>
              </p:cNvPr>
              <p:cNvSpPr/>
              <p:nvPr/>
            </p:nvSpPr>
            <p:spPr>
              <a:xfrm>
                <a:off x="4256365" y="3267075"/>
                <a:ext cx="330279" cy="329922"/>
              </a:xfrm>
              <a:custGeom>
                <a:avLst/>
                <a:gdLst>
                  <a:gd name="connsiteX0" fmla="*/ 297537 w 330279"/>
                  <a:gd name="connsiteY0" fmla="*/ 66675 h 329922"/>
                  <a:gd name="connsiteX1" fmla="*/ 266105 w 330279"/>
                  <a:gd name="connsiteY1" fmla="*/ 61913 h 329922"/>
                  <a:gd name="connsiteX2" fmla="*/ 261342 w 330279"/>
                  <a:gd name="connsiteY2" fmla="*/ 93345 h 329922"/>
                  <a:gd name="connsiteX3" fmla="*/ 277535 w 330279"/>
                  <a:gd name="connsiteY3" fmla="*/ 125730 h 329922"/>
                  <a:gd name="connsiteX4" fmla="*/ 202287 w 330279"/>
                  <a:gd name="connsiteY4" fmla="*/ 276225 h 329922"/>
                  <a:gd name="connsiteX5" fmla="*/ 51792 w 330279"/>
                  <a:gd name="connsiteY5" fmla="*/ 200977 h 329922"/>
                  <a:gd name="connsiteX6" fmla="*/ 127040 w 330279"/>
                  <a:gd name="connsiteY6" fmla="*/ 50482 h 329922"/>
                  <a:gd name="connsiteX7" fmla="*/ 143232 w 330279"/>
                  <a:gd name="connsiteY7" fmla="*/ 46672 h 329922"/>
                  <a:gd name="connsiteX8" fmla="*/ 143232 w 330279"/>
                  <a:gd name="connsiteY8" fmla="*/ 46672 h 329922"/>
                  <a:gd name="connsiteX9" fmla="*/ 162282 w 330279"/>
                  <a:gd name="connsiteY9" fmla="*/ 44768 h 329922"/>
                  <a:gd name="connsiteX10" fmla="*/ 168950 w 330279"/>
                  <a:gd name="connsiteY10" fmla="*/ 43815 h 329922"/>
                  <a:gd name="connsiteX11" fmla="*/ 184190 w 330279"/>
                  <a:gd name="connsiteY11" fmla="*/ 21907 h 329922"/>
                  <a:gd name="connsiteX12" fmla="*/ 161330 w 330279"/>
                  <a:gd name="connsiteY12" fmla="*/ 0 h 329922"/>
                  <a:gd name="connsiteX13" fmla="*/ 134660 w 330279"/>
                  <a:gd name="connsiteY13" fmla="*/ 2857 h 329922"/>
                  <a:gd name="connsiteX14" fmla="*/ 134660 w 330279"/>
                  <a:gd name="connsiteY14" fmla="*/ 2857 h 329922"/>
                  <a:gd name="connsiteX15" fmla="*/ 112752 w 330279"/>
                  <a:gd name="connsiteY15" fmla="*/ 8572 h 329922"/>
                  <a:gd name="connsiteX16" fmla="*/ 17502 w 330279"/>
                  <a:gd name="connsiteY16" fmla="*/ 91440 h 329922"/>
                  <a:gd name="connsiteX17" fmla="*/ 8930 w 330279"/>
                  <a:gd name="connsiteY17" fmla="*/ 217170 h 329922"/>
                  <a:gd name="connsiteX18" fmla="*/ 91797 w 330279"/>
                  <a:gd name="connsiteY18" fmla="*/ 312420 h 329922"/>
                  <a:gd name="connsiteX19" fmla="*/ 217527 w 330279"/>
                  <a:gd name="connsiteY19" fmla="*/ 320993 h 329922"/>
                  <a:gd name="connsiteX20" fmla="*/ 312777 w 330279"/>
                  <a:gd name="connsiteY20" fmla="*/ 238125 h 329922"/>
                  <a:gd name="connsiteX21" fmla="*/ 321350 w 330279"/>
                  <a:gd name="connsiteY21" fmla="*/ 112395 h 329922"/>
                  <a:gd name="connsiteX22" fmla="*/ 297537 w 330279"/>
                  <a:gd name="connsiteY22" fmla="*/ 66675 h 32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0279" h="329922">
                    <a:moveTo>
                      <a:pt x="297537" y="66675"/>
                    </a:moveTo>
                    <a:cubicBezTo>
                      <a:pt x="289917" y="56197"/>
                      <a:pt x="275630" y="54293"/>
                      <a:pt x="266105" y="61913"/>
                    </a:cubicBezTo>
                    <a:cubicBezTo>
                      <a:pt x="255627" y="69532"/>
                      <a:pt x="253722" y="83820"/>
                      <a:pt x="261342" y="93345"/>
                    </a:cubicBezTo>
                    <a:cubicBezTo>
                      <a:pt x="268010" y="102870"/>
                      <a:pt x="273725" y="114300"/>
                      <a:pt x="277535" y="125730"/>
                    </a:cubicBezTo>
                    <a:cubicBezTo>
                      <a:pt x="298490" y="187643"/>
                      <a:pt x="265152" y="255270"/>
                      <a:pt x="202287" y="276225"/>
                    </a:cubicBezTo>
                    <a:cubicBezTo>
                      <a:pt x="139422" y="297180"/>
                      <a:pt x="72747" y="263843"/>
                      <a:pt x="51792" y="200977"/>
                    </a:cubicBezTo>
                    <a:cubicBezTo>
                      <a:pt x="30837" y="138113"/>
                      <a:pt x="64175" y="71438"/>
                      <a:pt x="127040" y="50482"/>
                    </a:cubicBezTo>
                    <a:cubicBezTo>
                      <a:pt x="132755" y="48578"/>
                      <a:pt x="137517" y="47625"/>
                      <a:pt x="143232" y="46672"/>
                    </a:cubicBezTo>
                    <a:cubicBezTo>
                      <a:pt x="143232" y="46672"/>
                      <a:pt x="143232" y="46672"/>
                      <a:pt x="143232" y="46672"/>
                    </a:cubicBezTo>
                    <a:cubicBezTo>
                      <a:pt x="149900" y="45720"/>
                      <a:pt x="155615" y="44768"/>
                      <a:pt x="162282" y="44768"/>
                    </a:cubicBezTo>
                    <a:cubicBezTo>
                      <a:pt x="164187" y="44768"/>
                      <a:pt x="167045" y="44768"/>
                      <a:pt x="168950" y="43815"/>
                    </a:cubicBezTo>
                    <a:cubicBezTo>
                      <a:pt x="178475" y="40957"/>
                      <a:pt x="184190" y="32385"/>
                      <a:pt x="184190" y="21907"/>
                    </a:cubicBezTo>
                    <a:cubicBezTo>
                      <a:pt x="184190" y="9525"/>
                      <a:pt x="173712" y="0"/>
                      <a:pt x="161330" y="0"/>
                    </a:cubicBezTo>
                    <a:cubicBezTo>
                      <a:pt x="152757" y="0"/>
                      <a:pt x="143232" y="953"/>
                      <a:pt x="134660" y="2857"/>
                    </a:cubicBezTo>
                    <a:cubicBezTo>
                      <a:pt x="134660" y="2857"/>
                      <a:pt x="134660" y="2857"/>
                      <a:pt x="134660" y="2857"/>
                    </a:cubicBezTo>
                    <a:cubicBezTo>
                      <a:pt x="127040" y="3810"/>
                      <a:pt x="119420" y="5715"/>
                      <a:pt x="112752" y="8572"/>
                    </a:cubicBezTo>
                    <a:cubicBezTo>
                      <a:pt x="70842" y="22860"/>
                      <a:pt x="37505" y="51435"/>
                      <a:pt x="17502" y="91440"/>
                    </a:cubicBezTo>
                    <a:cubicBezTo>
                      <a:pt x="-2500" y="130493"/>
                      <a:pt x="-5358" y="175260"/>
                      <a:pt x="8930" y="217170"/>
                    </a:cubicBezTo>
                    <a:cubicBezTo>
                      <a:pt x="23217" y="259080"/>
                      <a:pt x="51792" y="292418"/>
                      <a:pt x="91797" y="312420"/>
                    </a:cubicBezTo>
                    <a:cubicBezTo>
                      <a:pt x="130850" y="332423"/>
                      <a:pt x="175617" y="335280"/>
                      <a:pt x="217527" y="320993"/>
                    </a:cubicBezTo>
                    <a:cubicBezTo>
                      <a:pt x="259437" y="306705"/>
                      <a:pt x="292775" y="278130"/>
                      <a:pt x="312777" y="238125"/>
                    </a:cubicBezTo>
                    <a:cubicBezTo>
                      <a:pt x="332780" y="199073"/>
                      <a:pt x="335637" y="154305"/>
                      <a:pt x="321350" y="112395"/>
                    </a:cubicBezTo>
                    <a:cubicBezTo>
                      <a:pt x="315635" y="95250"/>
                      <a:pt x="308015" y="80010"/>
                      <a:pt x="297537" y="66675"/>
                    </a:cubicBezTo>
                    <a:close/>
                  </a:path>
                </a:pathLst>
              </a:custGeom>
              <a:solidFill>
                <a:srgbClr val="C8FA3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25" name="Freeform: Shape 24">
                <a:extLst>
                  <a:ext uri="{FF2B5EF4-FFF2-40B4-BE49-F238E27FC236}">
                    <a16:creationId xmlns:a16="http://schemas.microsoft.com/office/drawing/2014/main" id="{A6B092C2-D415-42E7-9436-30F0334DECED}"/>
                  </a:ext>
                </a:extLst>
              </p:cNvPr>
              <p:cNvSpPr/>
              <p:nvPr/>
            </p:nvSpPr>
            <p:spPr>
              <a:xfrm>
                <a:off x="4461510" y="3281362"/>
                <a:ext cx="45719" cy="45719"/>
              </a:xfrm>
              <a:custGeom>
                <a:avLst/>
                <a:gdLst>
                  <a:gd name="connsiteX0" fmla="*/ 45720 w 45719"/>
                  <a:gd name="connsiteY0" fmla="*/ 22860 h 45719"/>
                  <a:gd name="connsiteX1" fmla="*/ 22860 w 45719"/>
                  <a:gd name="connsiteY1" fmla="*/ 45720 h 45719"/>
                  <a:gd name="connsiteX2" fmla="*/ 0 w 45719"/>
                  <a:gd name="connsiteY2" fmla="*/ 22860 h 45719"/>
                  <a:gd name="connsiteX3" fmla="*/ 22860 w 45719"/>
                  <a:gd name="connsiteY3" fmla="*/ 0 h 45719"/>
                  <a:gd name="connsiteX4" fmla="*/ 45720 w 45719"/>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C8FA3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grpSp>
        <p:sp>
          <p:nvSpPr>
            <p:cNvPr id="14" name="Freeform: Shape 13">
              <a:extLst>
                <a:ext uri="{FF2B5EF4-FFF2-40B4-BE49-F238E27FC236}">
                  <a16:creationId xmlns:a16="http://schemas.microsoft.com/office/drawing/2014/main" id="{E7C884E5-2B58-4ED7-8531-75C92B440ECF}"/>
                </a:ext>
              </a:extLst>
            </p:cNvPr>
            <p:cNvSpPr/>
            <p:nvPr/>
          </p:nvSpPr>
          <p:spPr>
            <a:xfrm>
              <a:off x="4366260" y="3375660"/>
              <a:ext cx="110489" cy="110489"/>
            </a:xfrm>
            <a:custGeom>
              <a:avLst/>
              <a:gdLst>
                <a:gd name="connsiteX0" fmla="*/ 110490 w 110489"/>
                <a:gd name="connsiteY0" fmla="*/ 55245 h 110489"/>
                <a:gd name="connsiteX1" fmla="*/ 55245 w 110489"/>
                <a:gd name="connsiteY1" fmla="*/ 110490 h 110489"/>
                <a:gd name="connsiteX2" fmla="*/ 0 w 110489"/>
                <a:gd name="connsiteY2" fmla="*/ 55245 h 110489"/>
                <a:gd name="connsiteX3" fmla="*/ 55245 w 110489"/>
                <a:gd name="connsiteY3" fmla="*/ 0 h 110489"/>
                <a:gd name="connsiteX4" fmla="*/ 110490 w 110489"/>
                <a:gd name="connsiteY4" fmla="*/ 55245 h 110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89" h="110489">
                  <a:moveTo>
                    <a:pt x="110490" y="55245"/>
                  </a:moveTo>
                  <a:cubicBezTo>
                    <a:pt x="110490" y="85756"/>
                    <a:pt x="85756" y="110490"/>
                    <a:pt x="55245" y="110490"/>
                  </a:cubicBezTo>
                  <a:cubicBezTo>
                    <a:pt x="24734" y="110490"/>
                    <a:pt x="0" y="85756"/>
                    <a:pt x="0" y="55245"/>
                  </a:cubicBezTo>
                  <a:cubicBezTo>
                    <a:pt x="0" y="24734"/>
                    <a:pt x="24734" y="0"/>
                    <a:pt x="55245" y="0"/>
                  </a:cubicBezTo>
                  <a:cubicBezTo>
                    <a:pt x="85756" y="0"/>
                    <a:pt x="110490" y="24734"/>
                    <a:pt x="110490" y="55245"/>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grpSp>
          <p:nvGrpSpPr>
            <p:cNvPr id="15" name="Graphic 42">
              <a:extLst>
                <a:ext uri="{FF2B5EF4-FFF2-40B4-BE49-F238E27FC236}">
                  <a16:creationId xmlns:a16="http://schemas.microsoft.com/office/drawing/2014/main" id="{C67A9BE8-78FC-4EA7-BBAB-1BAF5EF0F083}"/>
                </a:ext>
              </a:extLst>
            </p:cNvPr>
            <p:cNvGrpSpPr/>
            <p:nvPr/>
          </p:nvGrpSpPr>
          <p:grpSpPr>
            <a:xfrm>
              <a:off x="4185165" y="3192660"/>
              <a:ext cx="472887" cy="472678"/>
              <a:chOff x="4185165" y="3192660"/>
              <a:chExt cx="472887" cy="472678"/>
            </a:xfrm>
            <a:solidFill>
              <a:srgbClr val="45C58E"/>
            </a:solidFill>
          </p:grpSpPr>
          <p:sp>
            <p:nvSpPr>
              <p:cNvPr id="22" name="Freeform: Shape 21">
                <a:extLst>
                  <a:ext uri="{FF2B5EF4-FFF2-40B4-BE49-F238E27FC236}">
                    <a16:creationId xmlns:a16="http://schemas.microsoft.com/office/drawing/2014/main" id="{0EFB8BFB-5BA3-4C51-A658-118C39709AB0}"/>
                  </a:ext>
                </a:extLst>
              </p:cNvPr>
              <p:cNvSpPr/>
              <p:nvPr/>
            </p:nvSpPr>
            <p:spPr>
              <a:xfrm>
                <a:off x="4185165" y="3192660"/>
                <a:ext cx="472887" cy="472678"/>
              </a:xfrm>
              <a:custGeom>
                <a:avLst/>
                <a:gdLst>
                  <a:gd name="connsiteX0" fmla="*/ 471607 w 472887"/>
                  <a:gd name="connsiteY0" fmla="*/ 217289 h 472678"/>
                  <a:gd name="connsiteX1" fmla="*/ 446842 w 472887"/>
                  <a:gd name="connsiteY1" fmla="*/ 197287 h 472678"/>
                  <a:gd name="connsiteX2" fmla="*/ 426839 w 472887"/>
                  <a:gd name="connsiteY2" fmla="*/ 222052 h 472678"/>
                  <a:gd name="connsiteX3" fmla="*/ 416362 w 472887"/>
                  <a:gd name="connsiteY3" fmla="*/ 303967 h 472678"/>
                  <a:gd name="connsiteX4" fmla="*/ 317302 w 472887"/>
                  <a:gd name="connsiteY4" fmla="*/ 412552 h 472678"/>
                  <a:gd name="connsiteX5" fmla="*/ 170617 w 472887"/>
                  <a:gd name="connsiteY5" fmla="*/ 419219 h 472678"/>
                  <a:gd name="connsiteX6" fmla="*/ 62032 w 472887"/>
                  <a:gd name="connsiteY6" fmla="*/ 320159 h 472678"/>
                  <a:gd name="connsiteX7" fmla="*/ 55364 w 472887"/>
                  <a:gd name="connsiteY7" fmla="*/ 173474 h 472678"/>
                  <a:gd name="connsiteX8" fmla="*/ 154424 w 472887"/>
                  <a:gd name="connsiteY8" fmla="*/ 64889 h 472678"/>
                  <a:gd name="connsiteX9" fmla="*/ 301109 w 472887"/>
                  <a:gd name="connsiteY9" fmla="*/ 58222 h 472678"/>
                  <a:gd name="connsiteX10" fmla="*/ 370642 w 472887"/>
                  <a:gd name="connsiteY10" fmla="*/ 102037 h 472678"/>
                  <a:gd name="connsiteX11" fmla="*/ 379214 w 472887"/>
                  <a:gd name="connsiteY11" fmla="*/ 106799 h 472678"/>
                  <a:gd name="connsiteX12" fmla="*/ 403027 w 472887"/>
                  <a:gd name="connsiteY12" fmla="*/ 101084 h 472678"/>
                  <a:gd name="connsiteX13" fmla="*/ 403027 w 472887"/>
                  <a:gd name="connsiteY13" fmla="*/ 68699 h 472678"/>
                  <a:gd name="connsiteX14" fmla="*/ 317302 w 472887"/>
                  <a:gd name="connsiteY14" fmla="*/ 14407 h 472678"/>
                  <a:gd name="connsiteX15" fmla="*/ 223957 w 472887"/>
                  <a:gd name="connsiteY15" fmla="*/ 119 h 472678"/>
                  <a:gd name="connsiteX16" fmla="*/ 136327 w 472887"/>
                  <a:gd name="connsiteY16" fmla="*/ 22027 h 472678"/>
                  <a:gd name="connsiteX17" fmla="*/ 62984 w 472887"/>
                  <a:gd name="connsiteY17" fmla="*/ 75367 h 472678"/>
                  <a:gd name="connsiteX18" fmla="*/ 14407 w 472887"/>
                  <a:gd name="connsiteY18" fmla="*/ 155377 h 472678"/>
                  <a:gd name="connsiteX19" fmla="*/ 119 w 472887"/>
                  <a:gd name="connsiteY19" fmla="*/ 248722 h 472678"/>
                  <a:gd name="connsiteX20" fmla="*/ 22027 w 472887"/>
                  <a:gd name="connsiteY20" fmla="*/ 336352 h 472678"/>
                  <a:gd name="connsiteX21" fmla="*/ 75367 w 472887"/>
                  <a:gd name="connsiteY21" fmla="*/ 409694 h 472678"/>
                  <a:gd name="connsiteX22" fmla="*/ 155377 w 472887"/>
                  <a:gd name="connsiteY22" fmla="*/ 458272 h 472678"/>
                  <a:gd name="connsiteX23" fmla="*/ 248722 w 472887"/>
                  <a:gd name="connsiteY23" fmla="*/ 472559 h 472678"/>
                  <a:gd name="connsiteX24" fmla="*/ 336352 w 472887"/>
                  <a:gd name="connsiteY24" fmla="*/ 450652 h 472678"/>
                  <a:gd name="connsiteX25" fmla="*/ 409694 w 472887"/>
                  <a:gd name="connsiteY25" fmla="*/ 397312 h 472678"/>
                  <a:gd name="connsiteX26" fmla="*/ 458272 w 472887"/>
                  <a:gd name="connsiteY26" fmla="*/ 317302 h 472678"/>
                  <a:gd name="connsiteX27" fmla="*/ 471607 w 472887"/>
                  <a:gd name="connsiteY27" fmla="*/ 217289 h 47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2887" h="472678">
                    <a:moveTo>
                      <a:pt x="471607" y="217289"/>
                    </a:moveTo>
                    <a:cubicBezTo>
                      <a:pt x="470654" y="204907"/>
                      <a:pt x="459224" y="195382"/>
                      <a:pt x="446842" y="197287"/>
                    </a:cubicBezTo>
                    <a:cubicBezTo>
                      <a:pt x="434459" y="198239"/>
                      <a:pt x="424934" y="209669"/>
                      <a:pt x="426839" y="222052"/>
                    </a:cubicBezTo>
                    <a:cubicBezTo>
                      <a:pt x="429697" y="249674"/>
                      <a:pt x="425887" y="277297"/>
                      <a:pt x="416362" y="303967"/>
                    </a:cubicBezTo>
                    <a:cubicBezTo>
                      <a:pt x="399217" y="351592"/>
                      <a:pt x="363974" y="390644"/>
                      <a:pt x="317302" y="412552"/>
                    </a:cubicBezTo>
                    <a:cubicBezTo>
                      <a:pt x="270629" y="434459"/>
                      <a:pt x="219194" y="436364"/>
                      <a:pt x="170617" y="419219"/>
                    </a:cubicBezTo>
                    <a:cubicBezTo>
                      <a:pt x="122992" y="402074"/>
                      <a:pt x="83939" y="366832"/>
                      <a:pt x="62032" y="320159"/>
                    </a:cubicBezTo>
                    <a:cubicBezTo>
                      <a:pt x="40124" y="273487"/>
                      <a:pt x="38219" y="222052"/>
                      <a:pt x="55364" y="173474"/>
                    </a:cubicBezTo>
                    <a:cubicBezTo>
                      <a:pt x="72509" y="125849"/>
                      <a:pt x="107752" y="86797"/>
                      <a:pt x="154424" y="64889"/>
                    </a:cubicBezTo>
                    <a:cubicBezTo>
                      <a:pt x="201097" y="42982"/>
                      <a:pt x="252532" y="41077"/>
                      <a:pt x="301109" y="58222"/>
                    </a:cubicBezTo>
                    <a:cubicBezTo>
                      <a:pt x="327779" y="67747"/>
                      <a:pt x="350639" y="82034"/>
                      <a:pt x="370642" y="102037"/>
                    </a:cubicBezTo>
                    <a:cubicBezTo>
                      <a:pt x="373499" y="103942"/>
                      <a:pt x="375404" y="105847"/>
                      <a:pt x="379214" y="106799"/>
                    </a:cubicBezTo>
                    <a:cubicBezTo>
                      <a:pt x="386834" y="109657"/>
                      <a:pt x="396359" y="107752"/>
                      <a:pt x="403027" y="101084"/>
                    </a:cubicBezTo>
                    <a:cubicBezTo>
                      <a:pt x="411599" y="92512"/>
                      <a:pt x="411599" y="78224"/>
                      <a:pt x="403027" y="68699"/>
                    </a:cubicBezTo>
                    <a:cubicBezTo>
                      <a:pt x="378262" y="44887"/>
                      <a:pt x="349687" y="26789"/>
                      <a:pt x="317302" y="14407"/>
                    </a:cubicBezTo>
                    <a:cubicBezTo>
                      <a:pt x="286822" y="3929"/>
                      <a:pt x="256342" y="-833"/>
                      <a:pt x="223957" y="119"/>
                    </a:cubicBezTo>
                    <a:cubicBezTo>
                      <a:pt x="193477" y="2024"/>
                      <a:pt x="163949" y="8692"/>
                      <a:pt x="136327" y="22027"/>
                    </a:cubicBezTo>
                    <a:cubicBezTo>
                      <a:pt x="108704" y="35362"/>
                      <a:pt x="83939" y="53459"/>
                      <a:pt x="62984" y="75367"/>
                    </a:cubicBezTo>
                    <a:cubicBezTo>
                      <a:pt x="41077" y="98227"/>
                      <a:pt x="24884" y="125849"/>
                      <a:pt x="14407" y="155377"/>
                    </a:cubicBezTo>
                    <a:cubicBezTo>
                      <a:pt x="3929" y="185857"/>
                      <a:pt x="-833" y="216337"/>
                      <a:pt x="119" y="248722"/>
                    </a:cubicBezTo>
                    <a:cubicBezTo>
                      <a:pt x="2024" y="279202"/>
                      <a:pt x="8692" y="308729"/>
                      <a:pt x="22027" y="336352"/>
                    </a:cubicBezTo>
                    <a:cubicBezTo>
                      <a:pt x="35362" y="363974"/>
                      <a:pt x="53459" y="388739"/>
                      <a:pt x="75367" y="409694"/>
                    </a:cubicBezTo>
                    <a:cubicBezTo>
                      <a:pt x="98227" y="431602"/>
                      <a:pt x="125849" y="447794"/>
                      <a:pt x="155377" y="458272"/>
                    </a:cubicBezTo>
                    <a:cubicBezTo>
                      <a:pt x="185857" y="468749"/>
                      <a:pt x="216337" y="473512"/>
                      <a:pt x="248722" y="472559"/>
                    </a:cubicBezTo>
                    <a:cubicBezTo>
                      <a:pt x="279202" y="470654"/>
                      <a:pt x="308729" y="463987"/>
                      <a:pt x="336352" y="450652"/>
                    </a:cubicBezTo>
                    <a:cubicBezTo>
                      <a:pt x="363974" y="437317"/>
                      <a:pt x="388739" y="419219"/>
                      <a:pt x="409694" y="397312"/>
                    </a:cubicBezTo>
                    <a:cubicBezTo>
                      <a:pt x="431602" y="374452"/>
                      <a:pt x="447794" y="346829"/>
                      <a:pt x="458272" y="317302"/>
                    </a:cubicBezTo>
                    <a:cubicBezTo>
                      <a:pt x="470654" y="285869"/>
                      <a:pt x="475417" y="251579"/>
                      <a:pt x="471607" y="217289"/>
                    </a:cubicBezTo>
                    <a:close/>
                  </a:path>
                </a:pathLst>
              </a:custGeom>
              <a:solidFill>
                <a:srgbClr val="45C58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23" name="Freeform: Shape 22">
                <a:extLst>
                  <a:ext uri="{FF2B5EF4-FFF2-40B4-BE49-F238E27FC236}">
                    <a16:creationId xmlns:a16="http://schemas.microsoft.com/office/drawing/2014/main" id="{78B6CD51-DCD8-4BF4-8CE2-1B15033A5BC9}"/>
                  </a:ext>
                </a:extLst>
              </p:cNvPr>
              <p:cNvSpPr/>
              <p:nvPr/>
            </p:nvSpPr>
            <p:spPr>
              <a:xfrm>
                <a:off x="4592002" y="3316605"/>
                <a:ext cx="45719" cy="45719"/>
              </a:xfrm>
              <a:custGeom>
                <a:avLst/>
                <a:gdLst>
                  <a:gd name="connsiteX0" fmla="*/ 45720 w 45719"/>
                  <a:gd name="connsiteY0" fmla="*/ 22860 h 45719"/>
                  <a:gd name="connsiteX1" fmla="*/ 22860 w 45719"/>
                  <a:gd name="connsiteY1" fmla="*/ 45720 h 45719"/>
                  <a:gd name="connsiteX2" fmla="*/ 0 w 45719"/>
                  <a:gd name="connsiteY2" fmla="*/ 22860 h 45719"/>
                  <a:gd name="connsiteX3" fmla="*/ 22860 w 45719"/>
                  <a:gd name="connsiteY3" fmla="*/ 0 h 45719"/>
                  <a:gd name="connsiteX4" fmla="*/ 45720 w 45719"/>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45C58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grpSp>
        <p:grpSp>
          <p:nvGrpSpPr>
            <p:cNvPr id="16" name="Graphic 42">
              <a:extLst>
                <a:ext uri="{FF2B5EF4-FFF2-40B4-BE49-F238E27FC236}">
                  <a16:creationId xmlns:a16="http://schemas.microsoft.com/office/drawing/2014/main" id="{9DB5B981-108B-4451-A8DD-8E16C9DAAC6F}"/>
                </a:ext>
              </a:extLst>
            </p:cNvPr>
            <p:cNvGrpSpPr/>
            <p:nvPr/>
          </p:nvGrpSpPr>
          <p:grpSpPr>
            <a:xfrm>
              <a:off x="4113768" y="3121635"/>
              <a:ext cx="619283" cy="618911"/>
              <a:chOff x="4113768" y="3121635"/>
              <a:chExt cx="619283" cy="618911"/>
            </a:xfrm>
            <a:solidFill>
              <a:srgbClr val="00AFAA"/>
            </a:solidFill>
          </p:grpSpPr>
          <p:sp>
            <p:nvSpPr>
              <p:cNvPr id="20" name="Freeform: Shape 19">
                <a:extLst>
                  <a:ext uri="{FF2B5EF4-FFF2-40B4-BE49-F238E27FC236}">
                    <a16:creationId xmlns:a16="http://schemas.microsoft.com/office/drawing/2014/main" id="{25DBDA77-38EC-4641-9CC1-2E1106AD4C05}"/>
                  </a:ext>
                </a:extLst>
              </p:cNvPr>
              <p:cNvSpPr/>
              <p:nvPr/>
            </p:nvSpPr>
            <p:spPr>
              <a:xfrm>
                <a:off x="4113768" y="3121635"/>
                <a:ext cx="619283" cy="618911"/>
              </a:xfrm>
              <a:custGeom>
                <a:avLst/>
                <a:gdLst>
                  <a:gd name="connsiteX0" fmla="*/ 554434 w 619283"/>
                  <a:gd name="connsiteY0" fmla="*/ 121627 h 618911"/>
                  <a:gd name="connsiteX1" fmla="*/ 523002 w 619283"/>
                  <a:gd name="connsiteY1" fmla="*/ 116864 h 618911"/>
                  <a:gd name="connsiteX2" fmla="*/ 518239 w 619283"/>
                  <a:gd name="connsiteY2" fmla="*/ 148297 h 618911"/>
                  <a:gd name="connsiteX3" fmla="*/ 568722 w 619283"/>
                  <a:gd name="connsiteY3" fmla="*/ 268312 h 618911"/>
                  <a:gd name="connsiteX4" fmla="*/ 521097 w 619283"/>
                  <a:gd name="connsiteY4" fmla="*/ 464527 h 618911"/>
                  <a:gd name="connsiteX5" fmla="*/ 347742 w 619283"/>
                  <a:gd name="connsiteY5" fmla="*/ 569302 h 618911"/>
                  <a:gd name="connsiteX6" fmla="*/ 151527 w 619283"/>
                  <a:gd name="connsiteY6" fmla="*/ 521677 h 618911"/>
                  <a:gd name="connsiteX7" fmla="*/ 46752 w 619283"/>
                  <a:gd name="connsiteY7" fmla="*/ 348322 h 618911"/>
                  <a:gd name="connsiteX8" fmla="*/ 94377 w 619283"/>
                  <a:gd name="connsiteY8" fmla="*/ 152107 h 618911"/>
                  <a:gd name="connsiteX9" fmla="*/ 267732 w 619283"/>
                  <a:gd name="connsiteY9" fmla="*/ 47332 h 618911"/>
                  <a:gd name="connsiteX10" fmla="*/ 397272 w 619283"/>
                  <a:gd name="connsiteY10" fmla="*/ 59714 h 618911"/>
                  <a:gd name="connsiteX11" fmla="*/ 408702 w 619283"/>
                  <a:gd name="connsiteY11" fmla="*/ 60667 h 618911"/>
                  <a:gd name="connsiteX12" fmla="*/ 426799 w 619283"/>
                  <a:gd name="connsiteY12" fmla="*/ 46379 h 618911"/>
                  <a:gd name="connsiteX13" fmla="*/ 413464 w 619283"/>
                  <a:gd name="connsiteY13" fmla="*/ 17804 h 618911"/>
                  <a:gd name="connsiteX14" fmla="*/ 262017 w 619283"/>
                  <a:gd name="connsiteY14" fmla="*/ 3517 h 618911"/>
                  <a:gd name="connsiteX15" fmla="*/ 146764 w 619283"/>
                  <a:gd name="connsiteY15" fmla="*/ 45427 h 618911"/>
                  <a:gd name="connsiteX16" fmla="*/ 60087 w 619283"/>
                  <a:gd name="connsiteY16" fmla="*/ 126389 h 618911"/>
                  <a:gd name="connsiteX17" fmla="*/ 9604 w 619283"/>
                  <a:gd name="connsiteY17" fmla="*/ 234022 h 618911"/>
                  <a:gd name="connsiteX18" fmla="*/ 3889 w 619283"/>
                  <a:gd name="connsiteY18" fmla="*/ 356894 h 618911"/>
                  <a:gd name="connsiteX19" fmla="*/ 45799 w 619283"/>
                  <a:gd name="connsiteY19" fmla="*/ 472147 h 618911"/>
                  <a:gd name="connsiteX20" fmla="*/ 126762 w 619283"/>
                  <a:gd name="connsiteY20" fmla="*/ 558824 h 618911"/>
                  <a:gd name="connsiteX21" fmla="*/ 234394 w 619283"/>
                  <a:gd name="connsiteY21" fmla="*/ 609307 h 618911"/>
                  <a:gd name="connsiteX22" fmla="*/ 357267 w 619283"/>
                  <a:gd name="connsiteY22" fmla="*/ 615022 h 618911"/>
                  <a:gd name="connsiteX23" fmla="*/ 472519 w 619283"/>
                  <a:gd name="connsiteY23" fmla="*/ 573112 h 618911"/>
                  <a:gd name="connsiteX24" fmla="*/ 559197 w 619283"/>
                  <a:gd name="connsiteY24" fmla="*/ 492149 h 618911"/>
                  <a:gd name="connsiteX25" fmla="*/ 609679 w 619283"/>
                  <a:gd name="connsiteY25" fmla="*/ 384517 h 618911"/>
                  <a:gd name="connsiteX26" fmla="*/ 615394 w 619283"/>
                  <a:gd name="connsiteY26" fmla="*/ 261644 h 618911"/>
                  <a:gd name="connsiteX27" fmla="*/ 554434 w 619283"/>
                  <a:gd name="connsiteY27" fmla="*/ 121627 h 618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283" h="618911">
                    <a:moveTo>
                      <a:pt x="554434" y="121627"/>
                    </a:moveTo>
                    <a:cubicBezTo>
                      <a:pt x="546814" y="112102"/>
                      <a:pt x="532527" y="110197"/>
                      <a:pt x="523002" y="116864"/>
                    </a:cubicBezTo>
                    <a:cubicBezTo>
                      <a:pt x="513477" y="124484"/>
                      <a:pt x="511572" y="138772"/>
                      <a:pt x="518239" y="148297"/>
                    </a:cubicBezTo>
                    <a:cubicBezTo>
                      <a:pt x="544909" y="183539"/>
                      <a:pt x="562054" y="224497"/>
                      <a:pt x="568722" y="268312"/>
                    </a:cubicBezTo>
                    <a:cubicBezTo>
                      <a:pt x="579199" y="337844"/>
                      <a:pt x="562054" y="407377"/>
                      <a:pt x="521097" y="464527"/>
                    </a:cubicBezTo>
                    <a:cubicBezTo>
                      <a:pt x="479187" y="521677"/>
                      <a:pt x="418227" y="558824"/>
                      <a:pt x="347742" y="569302"/>
                    </a:cubicBezTo>
                    <a:cubicBezTo>
                      <a:pt x="278209" y="579779"/>
                      <a:pt x="208677" y="562634"/>
                      <a:pt x="151527" y="521677"/>
                    </a:cubicBezTo>
                    <a:cubicBezTo>
                      <a:pt x="94377" y="479767"/>
                      <a:pt x="57229" y="418807"/>
                      <a:pt x="46752" y="348322"/>
                    </a:cubicBezTo>
                    <a:cubicBezTo>
                      <a:pt x="36274" y="278789"/>
                      <a:pt x="53419" y="209257"/>
                      <a:pt x="94377" y="152107"/>
                    </a:cubicBezTo>
                    <a:cubicBezTo>
                      <a:pt x="135334" y="94957"/>
                      <a:pt x="197247" y="57809"/>
                      <a:pt x="267732" y="47332"/>
                    </a:cubicBezTo>
                    <a:cubicBezTo>
                      <a:pt x="311547" y="40664"/>
                      <a:pt x="356314" y="44474"/>
                      <a:pt x="397272" y="59714"/>
                    </a:cubicBezTo>
                    <a:cubicBezTo>
                      <a:pt x="401082" y="60667"/>
                      <a:pt x="404892" y="61619"/>
                      <a:pt x="408702" y="60667"/>
                    </a:cubicBezTo>
                    <a:cubicBezTo>
                      <a:pt x="416322" y="59714"/>
                      <a:pt x="423942" y="53999"/>
                      <a:pt x="426799" y="46379"/>
                    </a:cubicBezTo>
                    <a:cubicBezTo>
                      <a:pt x="430609" y="34949"/>
                      <a:pt x="424894" y="21614"/>
                      <a:pt x="413464" y="17804"/>
                    </a:cubicBezTo>
                    <a:cubicBezTo>
                      <a:pt x="364887" y="659"/>
                      <a:pt x="312499" y="-4103"/>
                      <a:pt x="262017" y="3517"/>
                    </a:cubicBezTo>
                    <a:cubicBezTo>
                      <a:pt x="221059" y="10184"/>
                      <a:pt x="182007" y="24472"/>
                      <a:pt x="146764" y="45427"/>
                    </a:cubicBezTo>
                    <a:cubicBezTo>
                      <a:pt x="112474" y="66382"/>
                      <a:pt x="82947" y="93052"/>
                      <a:pt x="60087" y="126389"/>
                    </a:cubicBezTo>
                    <a:cubicBezTo>
                      <a:pt x="36274" y="158774"/>
                      <a:pt x="19129" y="194969"/>
                      <a:pt x="9604" y="234022"/>
                    </a:cubicBezTo>
                    <a:cubicBezTo>
                      <a:pt x="-873" y="274027"/>
                      <a:pt x="-2778" y="315937"/>
                      <a:pt x="3889" y="356894"/>
                    </a:cubicBezTo>
                    <a:cubicBezTo>
                      <a:pt x="10557" y="397852"/>
                      <a:pt x="24844" y="436904"/>
                      <a:pt x="45799" y="472147"/>
                    </a:cubicBezTo>
                    <a:cubicBezTo>
                      <a:pt x="66754" y="506437"/>
                      <a:pt x="93424" y="535964"/>
                      <a:pt x="126762" y="558824"/>
                    </a:cubicBezTo>
                    <a:cubicBezTo>
                      <a:pt x="159147" y="582637"/>
                      <a:pt x="195342" y="599782"/>
                      <a:pt x="234394" y="609307"/>
                    </a:cubicBezTo>
                    <a:cubicBezTo>
                      <a:pt x="274399" y="619784"/>
                      <a:pt x="316309" y="621689"/>
                      <a:pt x="357267" y="615022"/>
                    </a:cubicBezTo>
                    <a:cubicBezTo>
                      <a:pt x="398224" y="608354"/>
                      <a:pt x="437277" y="594067"/>
                      <a:pt x="472519" y="573112"/>
                    </a:cubicBezTo>
                    <a:cubicBezTo>
                      <a:pt x="506809" y="552157"/>
                      <a:pt x="536337" y="525487"/>
                      <a:pt x="559197" y="492149"/>
                    </a:cubicBezTo>
                    <a:cubicBezTo>
                      <a:pt x="583009" y="459764"/>
                      <a:pt x="600154" y="423569"/>
                      <a:pt x="609679" y="384517"/>
                    </a:cubicBezTo>
                    <a:cubicBezTo>
                      <a:pt x="620157" y="344512"/>
                      <a:pt x="622062" y="302602"/>
                      <a:pt x="615394" y="261644"/>
                    </a:cubicBezTo>
                    <a:cubicBezTo>
                      <a:pt x="605869" y="211162"/>
                      <a:pt x="584914" y="162584"/>
                      <a:pt x="554434" y="121627"/>
                    </a:cubicBezTo>
                    <a:close/>
                  </a:path>
                </a:pathLst>
              </a:custGeom>
              <a:solidFill>
                <a:srgbClr val="00AFA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21" name="Freeform: Shape 20">
                <a:extLst>
                  <a:ext uri="{FF2B5EF4-FFF2-40B4-BE49-F238E27FC236}">
                    <a16:creationId xmlns:a16="http://schemas.microsoft.com/office/drawing/2014/main" id="{6588C94B-0C70-482D-8E66-60F085D45BDD}"/>
                  </a:ext>
                </a:extLst>
              </p:cNvPr>
              <p:cNvSpPr/>
              <p:nvPr/>
            </p:nvSpPr>
            <p:spPr>
              <a:xfrm>
                <a:off x="4568190" y="3176587"/>
                <a:ext cx="45719" cy="45720"/>
              </a:xfrm>
              <a:custGeom>
                <a:avLst/>
                <a:gdLst>
                  <a:gd name="connsiteX0" fmla="*/ 45720 w 45719"/>
                  <a:gd name="connsiteY0" fmla="*/ 22860 h 45720"/>
                  <a:gd name="connsiteX1" fmla="*/ 22860 w 45719"/>
                  <a:gd name="connsiteY1" fmla="*/ 45720 h 45720"/>
                  <a:gd name="connsiteX2" fmla="*/ 0 w 45719"/>
                  <a:gd name="connsiteY2" fmla="*/ 22860 h 45720"/>
                  <a:gd name="connsiteX3" fmla="*/ 22860 w 45719"/>
                  <a:gd name="connsiteY3" fmla="*/ 0 h 45720"/>
                  <a:gd name="connsiteX4" fmla="*/ 45720 w 45719"/>
                  <a:gd name="connsiteY4" fmla="*/ 22860 h 45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20">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00AFA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grpSp>
        <p:grpSp>
          <p:nvGrpSpPr>
            <p:cNvPr id="17" name="Graphic 42">
              <a:extLst>
                <a:ext uri="{FF2B5EF4-FFF2-40B4-BE49-F238E27FC236}">
                  <a16:creationId xmlns:a16="http://schemas.microsoft.com/office/drawing/2014/main" id="{D689D474-3B6B-4514-A566-8DEB1D8F3441}"/>
                </a:ext>
              </a:extLst>
            </p:cNvPr>
            <p:cNvGrpSpPr/>
            <p:nvPr/>
          </p:nvGrpSpPr>
          <p:grpSpPr>
            <a:xfrm>
              <a:off x="4038849" y="3048249"/>
              <a:ext cx="765228" cy="765105"/>
              <a:chOff x="4038849" y="3048249"/>
              <a:chExt cx="765228" cy="765105"/>
            </a:xfrm>
            <a:solidFill>
              <a:srgbClr val="00837B"/>
            </a:solidFill>
          </p:grpSpPr>
          <p:sp>
            <p:nvSpPr>
              <p:cNvPr id="18" name="Freeform: Shape 17">
                <a:extLst>
                  <a:ext uri="{FF2B5EF4-FFF2-40B4-BE49-F238E27FC236}">
                    <a16:creationId xmlns:a16="http://schemas.microsoft.com/office/drawing/2014/main" id="{76B69321-0B88-4604-9D5E-3F044DFFB4E1}"/>
                  </a:ext>
                </a:extLst>
              </p:cNvPr>
              <p:cNvSpPr/>
              <p:nvPr/>
            </p:nvSpPr>
            <p:spPr>
              <a:xfrm>
                <a:off x="4038849" y="3048249"/>
                <a:ext cx="765228" cy="765105"/>
              </a:xfrm>
              <a:custGeom>
                <a:avLst/>
                <a:gdLst>
                  <a:gd name="connsiteX0" fmla="*/ 746510 w 765228"/>
                  <a:gd name="connsiteY0" fmla="*/ 265498 h 765105"/>
                  <a:gd name="connsiteX1" fmla="*/ 717935 w 765228"/>
                  <a:gd name="connsiteY1" fmla="*/ 251210 h 765105"/>
                  <a:gd name="connsiteX2" fmla="*/ 703648 w 765228"/>
                  <a:gd name="connsiteY2" fmla="*/ 279785 h 765105"/>
                  <a:gd name="connsiteX3" fmla="*/ 710315 w 765228"/>
                  <a:gd name="connsiteY3" fmla="*/ 462665 h 765105"/>
                  <a:gd name="connsiteX4" fmla="*/ 653165 w 765228"/>
                  <a:gd name="connsiteY4" fmla="*/ 583633 h 765105"/>
                  <a:gd name="connsiteX5" fmla="*/ 557915 w 765228"/>
                  <a:gd name="connsiteY5" fmla="*/ 671263 h 765105"/>
                  <a:gd name="connsiteX6" fmla="*/ 436948 w 765228"/>
                  <a:gd name="connsiteY6" fmla="*/ 716030 h 765105"/>
                  <a:gd name="connsiteX7" fmla="*/ 302645 w 765228"/>
                  <a:gd name="connsiteY7" fmla="*/ 711268 h 765105"/>
                  <a:gd name="connsiteX8" fmla="*/ 181678 w 765228"/>
                  <a:gd name="connsiteY8" fmla="*/ 655070 h 765105"/>
                  <a:gd name="connsiteX9" fmla="*/ 94048 w 765228"/>
                  <a:gd name="connsiteY9" fmla="*/ 559820 h 765105"/>
                  <a:gd name="connsiteX10" fmla="*/ 49280 w 765228"/>
                  <a:gd name="connsiteY10" fmla="*/ 438853 h 765105"/>
                  <a:gd name="connsiteX11" fmla="*/ 54043 w 765228"/>
                  <a:gd name="connsiteY11" fmla="*/ 304550 h 765105"/>
                  <a:gd name="connsiteX12" fmla="*/ 111193 w 765228"/>
                  <a:gd name="connsiteY12" fmla="*/ 183583 h 765105"/>
                  <a:gd name="connsiteX13" fmla="*/ 206443 w 765228"/>
                  <a:gd name="connsiteY13" fmla="*/ 95953 h 765105"/>
                  <a:gd name="connsiteX14" fmla="*/ 327410 w 765228"/>
                  <a:gd name="connsiteY14" fmla="*/ 51185 h 765105"/>
                  <a:gd name="connsiteX15" fmla="*/ 461713 w 765228"/>
                  <a:gd name="connsiteY15" fmla="*/ 55948 h 765105"/>
                  <a:gd name="connsiteX16" fmla="*/ 620780 w 765228"/>
                  <a:gd name="connsiteY16" fmla="*/ 145483 h 765105"/>
                  <a:gd name="connsiteX17" fmla="*/ 631258 w 765228"/>
                  <a:gd name="connsiteY17" fmla="*/ 151198 h 765105"/>
                  <a:gd name="connsiteX18" fmla="*/ 652213 w 765228"/>
                  <a:gd name="connsiteY18" fmla="*/ 145483 h 765105"/>
                  <a:gd name="connsiteX19" fmla="*/ 652213 w 765228"/>
                  <a:gd name="connsiteY19" fmla="*/ 113098 h 765105"/>
                  <a:gd name="connsiteX20" fmla="*/ 471238 w 765228"/>
                  <a:gd name="connsiteY20" fmla="*/ 11180 h 765105"/>
                  <a:gd name="connsiteX21" fmla="*/ 320743 w 765228"/>
                  <a:gd name="connsiteY21" fmla="*/ 4513 h 765105"/>
                  <a:gd name="connsiteX22" fmla="*/ 183583 w 765228"/>
                  <a:gd name="connsiteY22" fmla="*/ 55948 h 765105"/>
                  <a:gd name="connsiteX23" fmla="*/ 74998 w 765228"/>
                  <a:gd name="connsiteY23" fmla="*/ 155008 h 765105"/>
                  <a:gd name="connsiteX24" fmla="*/ 11180 w 765228"/>
                  <a:gd name="connsiteY24" fmla="*/ 293120 h 765105"/>
                  <a:gd name="connsiteX25" fmla="*/ 4513 w 765228"/>
                  <a:gd name="connsiteY25" fmla="*/ 444568 h 765105"/>
                  <a:gd name="connsiteX26" fmla="*/ 55948 w 765228"/>
                  <a:gd name="connsiteY26" fmla="*/ 581728 h 765105"/>
                  <a:gd name="connsiteX27" fmla="*/ 155008 w 765228"/>
                  <a:gd name="connsiteY27" fmla="*/ 690313 h 765105"/>
                  <a:gd name="connsiteX28" fmla="*/ 293120 w 765228"/>
                  <a:gd name="connsiteY28" fmla="*/ 754130 h 765105"/>
                  <a:gd name="connsiteX29" fmla="*/ 444568 w 765228"/>
                  <a:gd name="connsiteY29" fmla="*/ 759845 h 765105"/>
                  <a:gd name="connsiteX30" fmla="*/ 581728 w 765228"/>
                  <a:gd name="connsiteY30" fmla="*/ 708410 h 765105"/>
                  <a:gd name="connsiteX31" fmla="*/ 690313 w 765228"/>
                  <a:gd name="connsiteY31" fmla="*/ 609350 h 765105"/>
                  <a:gd name="connsiteX32" fmla="*/ 754130 w 765228"/>
                  <a:gd name="connsiteY32" fmla="*/ 471238 h 765105"/>
                  <a:gd name="connsiteX33" fmla="*/ 746510 w 765228"/>
                  <a:gd name="connsiteY33" fmla="*/ 265498 h 76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5228" h="765105">
                    <a:moveTo>
                      <a:pt x="746510" y="265498"/>
                    </a:moveTo>
                    <a:cubicBezTo>
                      <a:pt x="742700" y="254068"/>
                      <a:pt x="730318" y="247400"/>
                      <a:pt x="717935" y="251210"/>
                    </a:cubicBezTo>
                    <a:cubicBezTo>
                      <a:pt x="706505" y="255020"/>
                      <a:pt x="699838" y="267403"/>
                      <a:pt x="703648" y="279785"/>
                    </a:cubicBezTo>
                    <a:cubicBezTo>
                      <a:pt x="722698" y="338840"/>
                      <a:pt x="724603" y="401705"/>
                      <a:pt x="710315" y="462665"/>
                    </a:cubicBezTo>
                    <a:cubicBezTo>
                      <a:pt x="699838" y="506480"/>
                      <a:pt x="680788" y="547438"/>
                      <a:pt x="653165" y="583633"/>
                    </a:cubicBezTo>
                    <a:cubicBezTo>
                      <a:pt x="627448" y="618875"/>
                      <a:pt x="595063" y="648403"/>
                      <a:pt x="557915" y="671263"/>
                    </a:cubicBezTo>
                    <a:cubicBezTo>
                      <a:pt x="520768" y="694123"/>
                      <a:pt x="479810" y="709363"/>
                      <a:pt x="436948" y="716030"/>
                    </a:cubicBezTo>
                    <a:cubicBezTo>
                      <a:pt x="392180" y="723650"/>
                      <a:pt x="347413" y="721745"/>
                      <a:pt x="302645" y="711268"/>
                    </a:cubicBezTo>
                    <a:cubicBezTo>
                      <a:pt x="258830" y="700790"/>
                      <a:pt x="217873" y="681740"/>
                      <a:pt x="181678" y="655070"/>
                    </a:cubicBezTo>
                    <a:cubicBezTo>
                      <a:pt x="146435" y="629353"/>
                      <a:pt x="116908" y="596968"/>
                      <a:pt x="94048" y="559820"/>
                    </a:cubicBezTo>
                    <a:cubicBezTo>
                      <a:pt x="71188" y="522673"/>
                      <a:pt x="55948" y="481715"/>
                      <a:pt x="49280" y="438853"/>
                    </a:cubicBezTo>
                    <a:cubicBezTo>
                      <a:pt x="41660" y="394085"/>
                      <a:pt x="43565" y="349318"/>
                      <a:pt x="54043" y="304550"/>
                    </a:cubicBezTo>
                    <a:cubicBezTo>
                      <a:pt x="64520" y="260735"/>
                      <a:pt x="83570" y="219778"/>
                      <a:pt x="111193" y="183583"/>
                    </a:cubicBezTo>
                    <a:cubicBezTo>
                      <a:pt x="136910" y="148340"/>
                      <a:pt x="169295" y="118813"/>
                      <a:pt x="206443" y="95953"/>
                    </a:cubicBezTo>
                    <a:cubicBezTo>
                      <a:pt x="243590" y="73093"/>
                      <a:pt x="284548" y="57853"/>
                      <a:pt x="327410" y="51185"/>
                    </a:cubicBezTo>
                    <a:cubicBezTo>
                      <a:pt x="372178" y="43565"/>
                      <a:pt x="416945" y="45470"/>
                      <a:pt x="461713" y="55948"/>
                    </a:cubicBezTo>
                    <a:cubicBezTo>
                      <a:pt x="522673" y="70235"/>
                      <a:pt x="577918" y="101668"/>
                      <a:pt x="620780" y="145483"/>
                    </a:cubicBezTo>
                    <a:cubicBezTo>
                      <a:pt x="623638" y="148340"/>
                      <a:pt x="627448" y="150245"/>
                      <a:pt x="631258" y="151198"/>
                    </a:cubicBezTo>
                    <a:cubicBezTo>
                      <a:pt x="638878" y="153103"/>
                      <a:pt x="646498" y="151198"/>
                      <a:pt x="652213" y="145483"/>
                    </a:cubicBezTo>
                    <a:cubicBezTo>
                      <a:pt x="660785" y="136910"/>
                      <a:pt x="660785" y="122623"/>
                      <a:pt x="652213" y="113098"/>
                    </a:cubicBezTo>
                    <a:cubicBezTo>
                      <a:pt x="602683" y="63568"/>
                      <a:pt x="539818" y="28325"/>
                      <a:pt x="471238" y="11180"/>
                    </a:cubicBezTo>
                    <a:cubicBezTo>
                      <a:pt x="422660" y="-1202"/>
                      <a:pt x="371225" y="-3107"/>
                      <a:pt x="320743" y="4513"/>
                    </a:cubicBezTo>
                    <a:cubicBezTo>
                      <a:pt x="272165" y="12133"/>
                      <a:pt x="225493" y="29278"/>
                      <a:pt x="183583" y="55948"/>
                    </a:cubicBezTo>
                    <a:cubicBezTo>
                      <a:pt x="141673" y="82618"/>
                      <a:pt x="104525" y="115003"/>
                      <a:pt x="74998" y="155008"/>
                    </a:cubicBezTo>
                    <a:cubicBezTo>
                      <a:pt x="44518" y="195965"/>
                      <a:pt x="22610" y="242638"/>
                      <a:pt x="11180" y="293120"/>
                    </a:cubicBezTo>
                    <a:cubicBezTo>
                      <a:pt x="-1202" y="342650"/>
                      <a:pt x="-3107" y="394085"/>
                      <a:pt x="4513" y="444568"/>
                    </a:cubicBezTo>
                    <a:cubicBezTo>
                      <a:pt x="12133" y="493145"/>
                      <a:pt x="29278" y="539818"/>
                      <a:pt x="55948" y="581728"/>
                    </a:cubicBezTo>
                    <a:cubicBezTo>
                      <a:pt x="81665" y="624590"/>
                      <a:pt x="115003" y="660785"/>
                      <a:pt x="155008" y="690313"/>
                    </a:cubicBezTo>
                    <a:cubicBezTo>
                      <a:pt x="195965" y="720793"/>
                      <a:pt x="242638" y="742700"/>
                      <a:pt x="293120" y="754130"/>
                    </a:cubicBezTo>
                    <a:cubicBezTo>
                      <a:pt x="343603" y="766513"/>
                      <a:pt x="394085" y="768418"/>
                      <a:pt x="444568" y="759845"/>
                    </a:cubicBezTo>
                    <a:cubicBezTo>
                      <a:pt x="493145" y="752225"/>
                      <a:pt x="539818" y="735080"/>
                      <a:pt x="581728" y="708410"/>
                    </a:cubicBezTo>
                    <a:cubicBezTo>
                      <a:pt x="623638" y="681740"/>
                      <a:pt x="660785" y="649355"/>
                      <a:pt x="690313" y="609350"/>
                    </a:cubicBezTo>
                    <a:cubicBezTo>
                      <a:pt x="720793" y="568393"/>
                      <a:pt x="742700" y="521720"/>
                      <a:pt x="754130" y="471238"/>
                    </a:cubicBezTo>
                    <a:cubicBezTo>
                      <a:pt x="771275" y="403610"/>
                      <a:pt x="768418" y="332173"/>
                      <a:pt x="746510" y="265498"/>
                    </a:cubicBezTo>
                    <a:close/>
                  </a:path>
                </a:pathLst>
              </a:custGeom>
              <a:solidFill>
                <a:srgbClr val="0083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19" name="Freeform: Shape 18">
                <a:extLst>
                  <a:ext uri="{FF2B5EF4-FFF2-40B4-BE49-F238E27FC236}">
                    <a16:creationId xmlns:a16="http://schemas.microsoft.com/office/drawing/2014/main" id="{BEBF1074-FFDE-49E3-A37B-07B3ED12DF5D}"/>
                  </a:ext>
                </a:extLst>
              </p:cNvPr>
              <p:cNvSpPr/>
              <p:nvPr/>
            </p:nvSpPr>
            <p:spPr>
              <a:xfrm>
                <a:off x="4706302" y="3220402"/>
                <a:ext cx="45720" cy="45719"/>
              </a:xfrm>
              <a:custGeom>
                <a:avLst/>
                <a:gdLst>
                  <a:gd name="connsiteX0" fmla="*/ 45720 w 45720"/>
                  <a:gd name="connsiteY0" fmla="*/ 22860 h 45719"/>
                  <a:gd name="connsiteX1" fmla="*/ 22860 w 45720"/>
                  <a:gd name="connsiteY1" fmla="*/ 45720 h 45719"/>
                  <a:gd name="connsiteX2" fmla="*/ 0 w 45720"/>
                  <a:gd name="connsiteY2" fmla="*/ 22860 h 45719"/>
                  <a:gd name="connsiteX3" fmla="*/ 22860 w 45720"/>
                  <a:gd name="connsiteY3" fmla="*/ 0 h 45719"/>
                  <a:gd name="connsiteX4" fmla="*/ 45720 w 45720"/>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0083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grpSp>
      </p:grpSp>
      <p:pic>
        <p:nvPicPr>
          <p:cNvPr id="38" name="Graphic 37">
            <a:extLst>
              <a:ext uri="{FF2B5EF4-FFF2-40B4-BE49-F238E27FC236}">
                <a16:creationId xmlns:a16="http://schemas.microsoft.com/office/drawing/2014/main" id="{BF61D82F-E744-4F03-A97D-D392DD8F0B74}"/>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29395" b="65950"/>
          <a:stretch/>
        </p:blipFill>
        <p:spPr>
          <a:xfrm>
            <a:off x="-38914" y="5724495"/>
            <a:ext cx="2453903" cy="1183412"/>
          </a:xfrm>
          <a:prstGeom prst="rect">
            <a:avLst/>
          </a:prstGeom>
        </p:spPr>
      </p:pic>
      <p:sp>
        <p:nvSpPr>
          <p:cNvPr id="2" name="Title 1">
            <a:extLst>
              <a:ext uri="{FF2B5EF4-FFF2-40B4-BE49-F238E27FC236}">
                <a16:creationId xmlns:a16="http://schemas.microsoft.com/office/drawing/2014/main" id="{A5BB64E7-6DE3-41F1-B7C3-1C0BF4E2F78E}"/>
              </a:ext>
            </a:extLst>
          </p:cNvPr>
          <p:cNvSpPr>
            <a:spLocks noGrp="1"/>
          </p:cNvSpPr>
          <p:nvPr>
            <p:ph type="title"/>
          </p:nvPr>
        </p:nvSpPr>
        <p:spPr>
          <a:xfrm>
            <a:off x="685799" y="154047"/>
            <a:ext cx="10820399" cy="804527"/>
          </a:xfrm>
          <a:prstGeom prst="rect">
            <a:avLst/>
          </a:prstGeom>
        </p:spPr>
        <p:txBody>
          <a:bodyPr>
            <a:normAutofit/>
          </a:bodyPr>
          <a:lstStyle>
            <a:lvl1pPr algn="ctr">
              <a:defRPr sz="4000"/>
            </a:lvl1pPr>
          </a:lstStyle>
          <a:p>
            <a:r>
              <a:rPr lang="en-US"/>
              <a:t>Click to edit Master title style</a:t>
            </a:r>
          </a:p>
        </p:txBody>
      </p:sp>
      <p:sp>
        <p:nvSpPr>
          <p:cNvPr id="4" name="Text Placeholder 3">
            <a:extLst>
              <a:ext uri="{FF2B5EF4-FFF2-40B4-BE49-F238E27FC236}">
                <a16:creationId xmlns:a16="http://schemas.microsoft.com/office/drawing/2014/main" id="{899D87A8-714F-4AB0-9570-AC7FF4B4D4B2}"/>
              </a:ext>
            </a:extLst>
          </p:cNvPr>
          <p:cNvSpPr>
            <a:spLocks noGrp="1"/>
          </p:cNvSpPr>
          <p:nvPr>
            <p:ph type="body" sz="quarter" idx="14"/>
          </p:nvPr>
        </p:nvSpPr>
        <p:spPr>
          <a:xfrm>
            <a:off x="685800" y="1160463"/>
            <a:ext cx="10820400" cy="412929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A2E382F2-EA8C-4672-8DFD-81BBB0D7E349}"/>
              </a:ext>
            </a:extLst>
          </p:cNvPr>
          <p:cNvSpPr>
            <a:spLocks noGrp="1"/>
          </p:cNvSpPr>
          <p:nvPr>
            <p:ph type="sldNum" sz="quarter" idx="18"/>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9BE895FD-3AE7-4BFE-B7CA-1D4CA5F3790D}" type="slidenum">
              <a:rPr kumimoji="0" lang="en-US" sz="1000" b="0" i="0" u="none" strike="noStrike" kern="1200" cap="none" spc="0" normalizeH="0" baseline="0" noProof="0" smtClean="0">
                <a:ln>
                  <a:noFill/>
                </a:ln>
                <a:solidFill>
                  <a:srgbClr val="FFFFFF"/>
                </a:solidFill>
                <a:effectLst/>
                <a:uLnTx/>
                <a:uFillTx/>
                <a:latin typeface="Avenir Next LT Pr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39" name="Text Placeholder 8">
            <a:extLst>
              <a:ext uri="{FF2B5EF4-FFF2-40B4-BE49-F238E27FC236}">
                <a16:creationId xmlns:a16="http://schemas.microsoft.com/office/drawing/2014/main" id="{01EEF635-76BB-48AB-A38D-F95F2CE7E3D5}"/>
              </a:ext>
            </a:extLst>
          </p:cNvPr>
          <p:cNvSpPr>
            <a:spLocks noGrp="1"/>
          </p:cNvSpPr>
          <p:nvPr>
            <p:ph type="body" sz="quarter" idx="17" hasCustomPrompt="1"/>
          </p:nvPr>
        </p:nvSpPr>
        <p:spPr>
          <a:xfrm>
            <a:off x="698500" y="6329851"/>
            <a:ext cx="2294866" cy="365125"/>
          </a:xfrm>
          <a:prstGeom prst="rect">
            <a:avLst/>
          </a:prstGeom>
        </p:spPr>
        <p:txBody>
          <a:bodyPr lIns="72000" rIns="0" anchor="ctr" anchorCtr="0">
            <a:noAutofit/>
          </a:bodyPr>
          <a:lstStyle>
            <a:lvl1pPr marL="0" indent="0" algn="l">
              <a:buNone/>
              <a:defRPr sz="1000">
                <a:solidFill>
                  <a:schemeClr val="accent4"/>
                </a:solidFill>
              </a:defRPr>
            </a:lvl1pPr>
          </a:lstStyle>
          <a:p>
            <a:r>
              <a:rPr lang="en-US"/>
              <a:t>CONFIDENTIAL &amp; PROPRIETARY </a:t>
            </a:r>
          </a:p>
        </p:txBody>
      </p:sp>
    </p:spTree>
    <p:extLst>
      <p:ext uri="{BB962C8B-B14F-4D97-AF65-F5344CB8AC3E}">
        <p14:creationId xmlns:p14="http://schemas.microsoft.com/office/powerpoint/2010/main" val="2453436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019AC-0C37-4B50-888C-703DBADB6ED5}"/>
              </a:ext>
            </a:extLst>
          </p:cNvPr>
          <p:cNvSpPr>
            <a:spLocks noGrp="1"/>
          </p:cNvSpPr>
          <p:nvPr>
            <p:ph type="title"/>
          </p:nvPr>
        </p:nvSpPr>
        <p:spPr>
          <a:xfrm>
            <a:off x="685799" y="179447"/>
            <a:ext cx="10820399" cy="80452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34A6478-9154-4C3E-BF41-8E3E23853577}"/>
              </a:ext>
            </a:extLst>
          </p:cNvPr>
          <p:cNvSpPr>
            <a:spLocks noGrp="1"/>
          </p:cNvSpPr>
          <p:nvPr>
            <p:ph sz="half" idx="1"/>
          </p:nvPr>
        </p:nvSpPr>
        <p:spPr>
          <a:xfrm>
            <a:off x="685800" y="1160463"/>
            <a:ext cx="5410200" cy="4824412"/>
          </a:xfrm>
          <a:prstGeom prst="rect">
            <a:avLst/>
          </a:prstGeom>
          <a:solidFill>
            <a:schemeClr val="accent1"/>
          </a:solidFill>
        </p:spPr>
        <p:txBody>
          <a:bodyPr lIns="180000" tIns="180000" rIns="180000" bIns="180000"/>
          <a:lstStyle>
            <a:lvl1pPr>
              <a:buClr>
                <a:schemeClr val="tx2"/>
              </a:buClr>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69580D-90DF-4729-A3C3-F628873D362E}"/>
              </a:ext>
            </a:extLst>
          </p:cNvPr>
          <p:cNvSpPr>
            <a:spLocks noGrp="1"/>
          </p:cNvSpPr>
          <p:nvPr>
            <p:ph sz="half" idx="2"/>
          </p:nvPr>
        </p:nvSpPr>
        <p:spPr>
          <a:xfrm>
            <a:off x="6096000" y="1160463"/>
            <a:ext cx="5410200" cy="4824412"/>
          </a:xfrm>
          <a:prstGeom prst="rect">
            <a:avLst/>
          </a:prstGeom>
          <a:solidFill>
            <a:schemeClr val="accent2"/>
          </a:solidFill>
        </p:spPr>
        <p:txBody>
          <a:bodyPr lIns="180000" tIns="180000" rIns="180000" bIns="18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0D09D4E8-0631-4E49-81A1-B260E78808DF}"/>
              </a:ext>
            </a:extLst>
          </p:cNvPr>
          <p:cNvSpPr>
            <a:spLocks noGrp="1"/>
          </p:cNvSpPr>
          <p:nvPr>
            <p:ph type="sldNum" sz="quarter" idx="18"/>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BE895FD-3AE7-4BFE-B7CA-1D4CA5F3790D}" type="slidenum">
              <a:rPr kumimoji="0" lang="en-US" sz="1000" b="0" i="0" u="none" strike="noStrike" kern="1200" cap="none" spc="0" normalizeH="0" baseline="0" noProof="0" smtClean="0">
                <a:ln>
                  <a:noFill/>
                </a:ln>
                <a:solidFill>
                  <a:srgbClr val="6B6B6B"/>
                </a:solidFill>
                <a:effectLst/>
                <a:uLnTx/>
                <a:uFillTx/>
                <a:latin typeface="Avenir Next LT Pr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6B6B6B"/>
              </a:solidFill>
              <a:effectLst/>
              <a:uLnTx/>
              <a:uFillTx/>
              <a:latin typeface="Avenir Next LT Pro"/>
              <a:ea typeface="+mn-ea"/>
              <a:cs typeface="+mn-cs"/>
            </a:endParaRPr>
          </a:p>
        </p:txBody>
      </p:sp>
    </p:spTree>
    <p:extLst>
      <p:ext uri="{BB962C8B-B14F-4D97-AF65-F5344CB8AC3E}">
        <p14:creationId xmlns:p14="http://schemas.microsoft.com/office/powerpoint/2010/main" val="3707507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2B479F5-8213-447E-8F3B-76B1824CD1BE}"/>
              </a:ext>
            </a:extLst>
          </p:cNvPr>
          <p:cNvSpPr/>
          <p:nvPr userDrawn="1"/>
        </p:nvSpPr>
        <p:spPr>
          <a:xfrm>
            <a:off x="6096000" y="1160463"/>
            <a:ext cx="6096000" cy="48244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nvGrpSpPr>
          <p:cNvPr id="14" name="Group 13">
            <a:extLst>
              <a:ext uri="{FF2B5EF4-FFF2-40B4-BE49-F238E27FC236}">
                <a16:creationId xmlns:a16="http://schemas.microsoft.com/office/drawing/2014/main" id="{1DF3F136-391E-4BA4-A452-8F01F0447133}"/>
              </a:ext>
            </a:extLst>
          </p:cNvPr>
          <p:cNvGrpSpPr/>
          <p:nvPr userDrawn="1"/>
        </p:nvGrpSpPr>
        <p:grpSpPr>
          <a:xfrm flipH="1">
            <a:off x="8738154" y="1160464"/>
            <a:ext cx="3453845" cy="4824412"/>
            <a:chOff x="0" y="18221"/>
            <a:chExt cx="4897224" cy="6840557"/>
          </a:xfrm>
          <a:solidFill>
            <a:schemeClr val="tx2">
              <a:alpha val="4000"/>
            </a:schemeClr>
          </a:solidFill>
        </p:grpSpPr>
        <p:sp>
          <p:nvSpPr>
            <p:cNvPr id="15" name="Freeform: Shape 14">
              <a:extLst>
                <a:ext uri="{FF2B5EF4-FFF2-40B4-BE49-F238E27FC236}">
                  <a16:creationId xmlns:a16="http://schemas.microsoft.com/office/drawing/2014/main" id="{0AD5AD31-6D07-4D31-B20C-98281DB981C9}"/>
                </a:ext>
              </a:extLst>
            </p:cNvPr>
            <p:cNvSpPr/>
            <p:nvPr/>
          </p:nvSpPr>
          <p:spPr>
            <a:xfrm>
              <a:off x="0" y="2337534"/>
              <a:ext cx="2087062" cy="4196511"/>
            </a:xfrm>
            <a:custGeom>
              <a:avLst/>
              <a:gdLst>
                <a:gd name="connsiteX0" fmla="*/ 1458284 w 2087062"/>
                <a:gd name="connsiteY0" fmla="*/ 740949 h 4196511"/>
                <a:gd name="connsiteX1" fmla="*/ 1702699 w 2087062"/>
                <a:gd name="connsiteY1" fmla="*/ 859382 h 4196511"/>
                <a:gd name="connsiteX2" fmla="*/ 1978744 w 2087062"/>
                <a:gd name="connsiteY2" fmla="*/ 1429876 h 4196511"/>
                <a:gd name="connsiteX3" fmla="*/ 1868326 w 2087062"/>
                <a:gd name="connsiteY3" fmla="*/ 3030938 h 4196511"/>
                <a:gd name="connsiteX4" fmla="*/ 653727 w 2087062"/>
                <a:gd name="connsiteY4" fmla="*/ 4089112 h 4196511"/>
                <a:gd name="connsiteX5" fmla="*/ 50094 w 2087062"/>
                <a:gd name="connsiteY5" fmla="*/ 4196511 h 4196511"/>
                <a:gd name="connsiteX6" fmla="*/ 0 w 2087062"/>
                <a:gd name="connsiteY6" fmla="*/ 4195557 h 4196511"/>
                <a:gd name="connsiteX7" fmla="*/ 0 w 2087062"/>
                <a:gd name="connsiteY7" fmla="*/ 3623803 h 4196511"/>
                <a:gd name="connsiteX8" fmla="*/ 35375 w 2087062"/>
                <a:gd name="connsiteY8" fmla="*/ 3624811 h 4196511"/>
                <a:gd name="connsiteX9" fmla="*/ 488100 w 2087062"/>
                <a:gd name="connsiteY9" fmla="*/ 3546223 h 4196511"/>
                <a:gd name="connsiteX10" fmla="*/ 1445057 w 2087062"/>
                <a:gd name="connsiteY10" fmla="*/ 1613906 h 4196511"/>
                <a:gd name="connsiteX11" fmla="*/ 1233422 w 2087062"/>
                <a:gd name="connsiteY11" fmla="*/ 1199838 h 4196511"/>
                <a:gd name="connsiteX12" fmla="*/ 1297833 w 2087062"/>
                <a:gd name="connsiteY12" fmla="*/ 794971 h 4196511"/>
                <a:gd name="connsiteX13" fmla="*/ 1458284 w 2087062"/>
                <a:gd name="connsiteY13" fmla="*/ 740949 h 4196511"/>
                <a:gd name="connsiteX14" fmla="*/ 0 w 2087062"/>
                <a:gd name="connsiteY14" fmla="*/ 0 h 4196511"/>
                <a:gd name="connsiteX15" fmla="*/ 2774 w 2087062"/>
                <a:gd name="connsiteY15" fmla="*/ 281 h 4196511"/>
                <a:gd name="connsiteX16" fmla="*/ 239659 w 2087062"/>
                <a:gd name="connsiteY16" fmla="*/ 279687 h 4196511"/>
                <a:gd name="connsiteX17" fmla="*/ 46428 w 2087062"/>
                <a:gd name="connsiteY17" fmla="*/ 555732 h 4196511"/>
                <a:gd name="connsiteX18" fmla="*/ 5021 w 2087062"/>
                <a:gd name="connsiteY18" fmla="*/ 568384 h 4196511"/>
                <a:gd name="connsiteX19" fmla="*/ 0 w 2087062"/>
                <a:gd name="connsiteY19" fmla="*/ 569082 h 419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87062" h="4196511">
                  <a:moveTo>
                    <a:pt x="1458284" y="740949"/>
                  </a:moveTo>
                  <a:cubicBezTo>
                    <a:pt x="1551737" y="737894"/>
                    <a:pt x="1645190" y="778869"/>
                    <a:pt x="1702699" y="859382"/>
                  </a:cubicBezTo>
                  <a:cubicBezTo>
                    <a:pt x="1831520" y="1025009"/>
                    <a:pt x="1923535" y="1218241"/>
                    <a:pt x="1978744" y="1429876"/>
                  </a:cubicBezTo>
                  <a:cubicBezTo>
                    <a:pt x="2153573" y="1954363"/>
                    <a:pt x="2116767" y="2524856"/>
                    <a:pt x="1868326" y="3030938"/>
                  </a:cubicBezTo>
                  <a:cubicBezTo>
                    <a:pt x="1619886" y="3537021"/>
                    <a:pt x="1187415" y="3914283"/>
                    <a:pt x="653727" y="4089112"/>
                  </a:cubicBezTo>
                  <a:cubicBezTo>
                    <a:pt x="457045" y="4154673"/>
                    <a:pt x="253893" y="4190473"/>
                    <a:pt x="50094" y="4196511"/>
                  </a:cubicBezTo>
                  <a:lnTo>
                    <a:pt x="0" y="4195557"/>
                  </a:lnTo>
                  <a:lnTo>
                    <a:pt x="0" y="3623803"/>
                  </a:lnTo>
                  <a:lnTo>
                    <a:pt x="35375" y="3624811"/>
                  </a:lnTo>
                  <a:cubicBezTo>
                    <a:pt x="185636" y="3621704"/>
                    <a:pt x="338000" y="3596257"/>
                    <a:pt x="488100" y="3546223"/>
                  </a:cubicBezTo>
                  <a:cubicBezTo>
                    <a:pt x="1279430" y="3279379"/>
                    <a:pt x="1711901" y="2414437"/>
                    <a:pt x="1445057" y="1613906"/>
                  </a:cubicBezTo>
                  <a:cubicBezTo>
                    <a:pt x="1399050" y="1466682"/>
                    <a:pt x="1325437" y="1328659"/>
                    <a:pt x="1233422" y="1199838"/>
                  </a:cubicBezTo>
                  <a:cubicBezTo>
                    <a:pt x="1141407" y="1071017"/>
                    <a:pt x="1169012" y="886986"/>
                    <a:pt x="1297833" y="794971"/>
                  </a:cubicBezTo>
                  <a:cubicBezTo>
                    <a:pt x="1346141" y="760466"/>
                    <a:pt x="1402213" y="742782"/>
                    <a:pt x="1458284" y="740949"/>
                  </a:cubicBezTo>
                  <a:close/>
                  <a:moveTo>
                    <a:pt x="0" y="0"/>
                  </a:moveTo>
                  <a:lnTo>
                    <a:pt x="2774" y="281"/>
                  </a:lnTo>
                  <a:cubicBezTo>
                    <a:pt x="133986" y="27077"/>
                    <a:pt x="239659" y="142815"/>
                    <a:pt x="239659" y="279687"/>
                  </a:cubicBezTo>
                  <a:cubicBezTo>
                    <a:pt x="248861" y="408508"/>
                    <a:pt x="166047" y="518926"/>
                    <a:pt x="46428" y="555732"/>
                  </a:cubicBezTo>
                  <a:cubicBezTo>
                    <a:pt x="32626" y="560333"/>
                    <a:pt x="18823" y="564934"/>
                    <a:pt x="5021" y="568384"/>
                  </a:cubicBezTo>
                  <a:lnTo>
                    <a:pt x="0" y="569082"/>
                  </a:lnTo>
                  <a:close/>
                </a:path>
              </a:pathLst>
            </a:custGeom>
            <a:grpFill/>
            <a:ln w="920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16" name="Freeform: Shape 15">
              <a:extLst>
                <a:ext uri="{FF2B5EF4-FFF2-40B4-BE49-F238E27FC236}">
                  <a16:creationId xmlns:a16="http://schemas.microsoft.com/office/drawing/2014/main" id="{3EEF7B7B-54FD-4142-BE8D-05426CB3E87B}"/>
                </a:ext>
              </a:extLst>
            </p:cNvPr>
            <p:cNvSpPr/>
            <p:nvPr/>
          </p:nvSpPr>
          <p:spPr>
            <a:xfrm>
              <a:off x="515703" y="2516005"/>
              <a:ext cx="588896" cy="588896"/>
            </a:xfrm>
            <a:custGeom>
              <a:avLst/>
              <a:gdLst>
                <a:gd name="connsiteX0" fmla="*/ 588896 w 588896"/>
                <a:gd name="connsiteY0" fmla="*/ 294448 h 588896"/>
                <a:gd name="connsiteX1" fmla="*/ 294448 w 588896"/>
                <a:gd name="connsiteY1" fmla="*/ 588897 h 588896"/>
                <a:gd name="connsiteX2" fmla="*/ 0 w 588896"/>
                <a:gd name="connsiteY2" fmla="*/ 294448 h 588896"/>
                <a:gd name="connsiteX3" fmla="*/ 294448 w 588896"/>
                <a:gd name="connsiteY3" fmla="*/ 0 h 588896"/>
                <a:gd name="connsiteX4" fmla="*/ 588896 w 588896"/>
                <a:gd name="connsiteY4" fmla="*/ 294448 h 588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96" h="588896">
                  <a:moveTo>
                    <a:pt x="588896" y="294448"/>
                  </a:moveTo>
                  <a:cubicBezTo>
                    <a:pt x="588896" y="457067"/>
                    <a:pt x="457067" y="588897"/>
                    <a:pt x="294448" y="588897"/>
                  </a:cubicBezTo>
                  <a:cubicBezTo>
                    <a:pt x="131829" y="588897"/>
                    <a:pt x="0" y="457067"/>
                    <a:pt x="0" y="294448"/>
                  </a:cubicBezTo>
                  <a:cubicBezTo>
                    <a:pt x="0" y="131829"/>
                    <a:pt x="131829" y="0"/>
                    <a:pt x="294448" y="0"/>
                  </a:cubicBezTo>
                  <a:cubicBezTo>
                    <a:pt x="457067" y="0"/>
                    <a:pt x="588896" y="131829"/>
                    <a:pt x="588896" y="294448"/>
                  </a:cubicBezTo>
                  <a:close/>
                </a:path>
              </a:pathLst>
            </a:custGeom>
            <a:grpFill/>
            <a:ln w="920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17" name="Freeform: Shape 16">
              <a:extLst>
                <a:ext uri="{FF2B5EF4-FFF2-40B4-BE49-F238E27FC236}">
                  <a16:creationId xmlns:a16="http://schemas.microsoft.com/office/drawing/2014/main" id="{C9BFB2A0-6FA0-4E35-AED4-2F6CEC8334D8}"/>
                </a:ext>
              </a:extLst>
            </p:cNvPr>
            <p:cNvSpPr/>
            <p:nvPr/>
          </p:nvSpPr>
          <p:spPr>
            <a:xfrm>
              <a:off x="0" y="3721402"/>
              <a:ext cx="708936" cy="1417033"/>
            </a:xfrm>
            <a:custGeom>
              <a:avLst/>
              <a:gdLst>
                <a:gd name="connsiteX0" fmla="*/ 419 w 708936"/>
                <a:gd name="connsiteY0" fmla="*/ 0 h 1417033"/>
                <a:gd name="connsiteX1" fmla="*/ 708936 w 708936"/>
                <a:gd name="connsiteY1" fmla="*/ 708516 h 1417033"/>
                <a:gd name="connsiteX2" fmla="*/ 419 w 708936"/>
                <a:gd name="connsiteY2" fmla="*/ 1417033 h 1417033"/>
                <a:gd name="connsiteX3" fmla="*/ 0 w 708936"/>
                <a:gd name="connsiteY3" fmla="*/ 1416991 h 1417033"/>
                <a:gd name="connsiteX4" fmla="*/ 0 w 708936"/>
                <a:gd name="connsiteY4" fmla="*/ 42 h 1417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936" h="1417033">
                  <a:moveTo>
                    <a:pt x="419" y="0"/>
                  </a:moveTo>
                  <a:cubicBezTo>
                    <a:pt x="391722" y="0"/>
                    <a:pt x="708936" y="317213"/>
                    <a:pt x="708936" y="708516"/>
                  </a:cubicBezTo>
                  <a:cubicBezTo>
                    <a:pt x="708936" y="1099819"/>
                    <a:pt x="391722" y="1417033"/>
                    <a:pt x="419" y="1417033"/>
                  </a:cubicBezTo>
                  <a:lnTo>
                    <a:pt x="0" y="1416991"/>
                  </a:lnTo>
                  <a:lnTo>
                    <a:pt x="0" y="42"/>
                  </a:lnTo>
                  <a:close/>
                </a:path>
              </a:pathLst>
            </a:custGeom>
            <a:grpFill/>
            <a:ln w="920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18" name="Freeform: Shape 17">
              <a:extLst>
                <a:ext uri="{FF2B5EF4-FFF2-40B4-BE49-F238E27FC236}">
                  <a16:creationId xmlns:a16="http://schemas.microsoft.com/office/drawing/2014/main" id="{78A9371C-9279-44D8-8D2C-5BF592EEE1BF}"/>
                </a:ext>
              </a:extLst>
            </p:cNvPr>
            <p:cNvSpPr/>
            <p:nvPr/>
          </p:nvSpPr>
          <p:spPr>
            <a:xfrm>
              <a:off x="0" y="1433750"/>
              <a:ext cx="3029631" cy="5425028"/>
            </a:xfrm>
            <a:custGeom>
              <a:avLst/>
              <a:gdLst>
                <a:gd name="connsiteX0" fmla="*/ 2763263 w 3029631"/>
                <a:gd name="connsiteY0" fmla="*/ 2490053 h 5425028"/>
                <a:gd name="connsiteX1" fmla="*/ 3018514 w 3029631"/>
                <a:gd name="connsiteY1" fmla="*/ 2748324 h 5425028"/>
                <a:gd name="connsiteX2" fmla="*/ 2862089 w 3029631"/>
                <a:gd name="connsiteY2" fmla="*/ 4054939 h 5425028"/>
                <a:gd name="connsiteX3" fmla="*/ 2236386 w 3029631"/>
                <a:gd name="connsiteY3" fmla="*/ 5085508 h 5425028"/>
                <a:gd name="connsiteX4" fmla="*/ 2027627 w 3029631"/>
                <a:gd name="connsiteY4" fmla="*/ 5288948 h 5425028"/>
                <a:gd name="connsiteX5" fmla="*/ 1858522 w 3029631"/>
                <a:gd name="connsiteY5" fmla="*/ 5425028 h 5425028"/>
                <a:gd name="connsiteX6" fmla="*/ 429025 w 3029631"/>
                <a:gd name="connsiteY6" fmla="*/ 5425028 h 5425028"/>
                <a:gd name="connsiteX7" fmla="*/ 594348 w 3029631"/>
                <a:gd name="connsiteY7" fmla="*/ 5393184 h 5425028"/>
                <a:gd name="connsiteX8" fmla="*/ 1049391 w 3029631"/>
                <a:gd name="connsiteY8" fmla="*/ 5232732 h 5425028"/>
                <a:gd name="connsiteX9" fmla="*/ 2309999 w 3029631"/>
                <a:gd name="connsiteY9" fmla="*/ 3852506 h 5425028"/>
                <a:gd name="connsiteX10" fmla="*/ 2448021 w 3029631"/>
                <a:gd name="connsiteY10" fmla="*/ 2803534 h 5425028"/>
                <a:gd name="connsiteX11" fmla="*/ 2705663 w 3029631"/>
                <a:gd name="connsiteY11" fmla="*/ 2490682 h 5425028"/>
                <a:gd name="connsiteX12" fmla="*/ 2763263 w 3029631"/>
                <a:gd name="connsiteY12" fmla="*/ 2490053 h 5425028"/>
                <a:gd name="connsiteX13" fmla="*/ 4589 w 3029631"/>
                <a:gd name="connsiteY13" fmla="*/ 201 h 5425028"/>
                <a:gd name="connsiteX14" fmla="*/ 1040190 w 3029631"/>
                <a:gd name="connsiteY14" fmla="*/ 181103 h 5425028"/>
                <a:gd name="connsiteX15" fmla="*/ 2135170 w 3029631"/>
                <a:gd name="connsiteY15" fmla="*/ 871216 h 5425028"/>
                <a:gd name="connsiteX16" fmla="*/ 2135170 w 3029631"/>
                <a:gd name="connsiteY16" fmla="*/ 1276083 h 5425028"/>
                <a:gd name="connsiteX17" fmla="*/ 1831520 w 3029631"/>
                <a:gd name="connsiteY17" fmla="*/ 1340493 h 5425028"/>
                <a:gd name="connsiteX18" fmla="*/ 1730303 w 3029631"/>
                <a:gd name="connsiteY18" fmla="*/ 1276083 h 5425028"/>
                <a:gd name="connsiteX19" fmla="*/ 846958 w 3029631"/>
                <a:gd name="connsiteY19" fmla="*/ 714791 h 5425028"/>
                <a:gd name="connsiteX20" fmla="*/ 137382 w 3029631"/>
                <a:gd name="connsiteY20" fmla="*/ 571161 h 5425028"/>
                <a:gd name="connsiteX21" fmla="*/ 0 w 3029631"/>
                <a:gd name="connsiteY21" fmla="*/ 570418 h 5425028"/>
                <a:gd name="connsiteX22" fmla="*/ 0 w 3029631"/>
                <a:gd name="connsiteY22" fmla="*/ 385 h 54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29631" h="5425028">
                  <a:moveTo>
                    <a:pt x="2763263" y="2490053"/>
                  </a:moveTo>
                  <a:cubicBezTo>
                    <a:pt x="2894726" y="2502759"/>
                    <a:pt x="3002412" y="2611452"/>
                    <a:pt x="3018514" y="2748324"/>
                  </a:cubicBezTo>
                  <a:cubicBezTo>
                    <a:pt x="3055321" y="3189997"/>
                    <a:pt x="3000112" y="3631670"/>
                    <a:pt x="2862089" y="4054939"/>
                  </a:cubicBezTo>
                  <a:cubicBezTo>
                    <a:pt x="2724066" y="4441402"/>
                    <a:pt x="2512431" y="4791060"/>
                    <a:pt x="2236386" y="5085508"/>
                  </a:cubicBezTo>
                  <a:cubicBezTo>
                    <a:pt x="2169675" y="5156820"/>
                    <a:pt x="2100089" y="5224681"/>
                    <a:pt x="2027627" y="5288948"/>
                  </a:cubicBezTo>
                  <a:lnTo>
                    <a:pt x="1858522" y="5425028"/>
                  </a:lnTo>
                  <a:lnTo>
                    <a:pt x="429025" y="5425028"/>
                  </a:lnTo>
                  <a:lnTo>
                    <a:pt x="594348" y="5393184"/>
                  </a:lnTo>
                  <a:cubicBezTo>
                    <a:pt x="749767" y="5355228"/>
                    <a:pt x="902167" y="5301744"/>
                    <a:pt x="1049391" y="5232732"/>
                  </a:cubicBezTo>
                  <a:cubicBezTo>
                    <a:pt x="1638288" y="4956687"/>
                    <a:pt x="2089162" y="4469007"/>
                    <a:pt x="2309999" y="3852506"/>
                  </a:cubicBezTo>
                  <a:cubicBezTo>
                    <a:pt x="2429618" y="3512050"/>
                    <a:pt x="2475625" y="3162392"/>
                    <a:pt x="2448021" y="2803534"/>
                  </a:cubicBezTo>
                  <a:cubicBezTo>
                    <a:pt x="2429618" y="2647108"/>
                    <a:pt x="2549238" y="2509085"/>
                    <a:pt x="2705663" y="2490682"/>
                  </a:cubicBezTo>
                  <a:cubicBezTo>
                    <a:pt x="2725216" y="2488382"/>
                    <a:pt x="2744482" y="2488238"/>
                    <a:pt x="2763263" y="2490053"/>
                  </a:cubicBezTo>
                  <a:close/>
                  <a:moveTo>
                    <a:pt x="4589" y="201"/>
                  </a:moveTo>
                  <a:cubicBezTo>
                    <a:pt x="356834" y="-4077"/>
                    <a:pt x="702034" y="60334"/>
                    <a:pt x="1040190" y="181103"/>
                  </a:cubicBezTo>
                  <a:cubicBezTo>
                    <a:pt x="1454258" y="328327"/>
                    <a:pt x="1822318" y="558365"/>
                    <a:pt x="2135170" y="871216"/>
                  </a:cubicBezTo>
                  <a:cubicBezTo>
                    <a:pt x="2245588" y="981635"/>
                    <a:pt x="2245588" y="1165665"/>
                    <a:pt x="2135170" y="1276083"/>
                  </a:cubicBezTo>
                  <a:cubicBezTo>
                    <a:pt x="2052356" y="1358897"/>
                    <a:pt x="1932736" y="1377300"/>
                    <a:pt x="1831520" y="1340493"/>
                  </a:cubicBezTo>
                  <a:cubicBezTo>
                    <a:pt x="1794713" y="1331292"/>
                    <a:pt x="1757908" y="1303687"/>
                    <a:pt x="1730303" y="1276083"/>
                  </a:cubicBezTo>
                  <a:cubicBezTo>
                    <a:pt x="1481863" y="1027642"/>
                    <a:pt x="1187414" y="834410"/>
                    <a:pt x="846958" y="714791"/>
                  </a:cubicBezTo>
                  <a:cubicBezTo>
                    <a:pt x="615770" y="631977"/>
                    <a:pt x="376819" y="584101"/>
                    <a:pt x="137382" y="571161"/>
                  </a:cubicBezTo>
                  <a:lnTo>
                    <a:pt x="0" y="570418"/>
                  </a:lnTo>
                  <a:lnTo>
                    <a:pt x="0" y="385"/>
                  </a:lnTo>
                  <a:close/>
                </a:path>
              </a:pathLst>
            </a:custGeom>
            <a:grpFill/>
            <a:ln w="920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19" name="Freeform: Shape 18">
              <a:extLst>
                <a:ext uri="{FF2B5EF4-FFF2-40B4-BE49-F238E27FC236}">
                  <a16:creationId xmlns:a16="http://schemas.microsoft.com/office/drawing/2014/main" id="{43E3DD11-1AEC-4EE4-B89E-E9B72DE07EC5}"/>
                </a:ext>
              </a:extLst>
            </p:cNvPr>
            <p:cNvSpPr/>
            <p:nvPr/>
          </p:nvSpPr>
          <p:spPr>
            <a:xfrm>
              <a:off x="2190378" y="2976080"/>
              <a:ext cx="588896" cy="588896"/>
            </a:xfrm>
            <a:custGeom>
              <a:avLst/>
              <a:gdLst>
                <a:gd name="connsiteX0" fmla="*/ 588897 w 588896"/>
                <a:gd name="connsiteY0" fmla="*/ 294448 h 588896"/>
                <a:gd name="connsiteX1" fmla="*/ 294449 w 588896"/>
                <a:gd name="connsiteY1" fmla="*/ 588897 h 588896"/>
                <a:gd name="connsiteX2" fmla="*/ 1 w 588896"/>
                <a:gd name="connsiteY2" fmla="*/ 294448 h 588896"/>
                <a:gd name="connsiteX3" fmla="*/ 294449 w 588896"/>
                <a:gd name="connsiteY3" fmla="*/ 0 h 588896"/>
                <a:gd name="connsiteX4" fmla="*/ 588897 w 588896"/>
                <a:gd name="connsiteY4" fmla="*/ 294448 h 588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96" h="588896">
                  <a:moveTo>
                    <a:pt x="588897" y="294448"/>
                  </a:moveTo>
                  <a:cubicBezTo>
                    <a:pt x="588897" y="457067"/>
                    <a:pt x="457068" y="588897"/>
                    <a:pt x="294449" y="588897"/>
                  </a:cubicBezTo>
                  <a:cubicBezTo>
                    <a:pt x="131829" y="588897"/>
                    <a:pt x="1" y="457067"/>
                    <a:pt x="1" y="294448"/>
                  </a:cubicBezTo>
                  <a:cubicBezTo>
                    <a:pt x="1" y="131829"/>
                    <a:pt x="131829" y="0"/>
                    <a:pt x="294449" y="0"/>
                  </a:cubicBezTo>
                  <a:cubicBezTo>
                    <a:pt x="457068" y="0"/>
                    <a:pt x="588897" y="131829"/>
                    <a:pt x="588897" y="294448"/>
                  </a:cubicBezTo>
                  <a:close/>
                </a:path>
              </a:pathLst>
            </a:custGeom>
            <a:grpFill/>
            <a:ln w="920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20" name="Freeform: Shape 19">
              <a:extLst>
                <a:ext uri="{FF2B5EF4-FFF2-40B4-BE49-F238E27FC236}">
                  <a16:creationId xmlns:a16="http://schemas.microsoft.com/office/drawing/2014/main" id="{7BA66B4F-E924-4947-989F-D908150A0C72}"/>
                </a:ext>
              </a:extLst>
            </p:cNvPr>
            <p:cNvSpPr/>
            <p:nvPr/>
          </p:nvSpPr>
          <p:spPr>
            <a:xfrm>
              <a:off x="0" y="474518"/>
              <a:ext cx="3958140" cy="6383482"/>
            </a:xfrm>
            <a:custGeom>
              <a:avLst/>
              <a:gdLst>
                <a:gd name="connsiteX0" fmla="*/ 2909696 w 3958140"/>
                <a:gd name="connsiteY0" fmla="*/ 1450865 h 6383482"/>
                <a:gd name="connsiteX1" fmla="*/ 3156537 w 3958140"/>
                <a:gd name="connsiteY1" fmla="*/ 1563008 h 6383482"/>
                <a:gd name="connsiteX2" fmla="*/ 3911061 w 3958140"/>
                <a:gd name="connsiteY2" fmla="*/ 3348101 h 6383482"/>
                <a:gd name="connsiteX3" fmla="*/ 3837449 w 3958140"/>
                <a:gd name="connsiteY3" fmla="*/ 4921559 h 6383482"/>
                <a:gd name="connsiteX4" fmla="*/ 3193343 w 3958140"/>
                <a:gd name="connsiteY4" fmla="*/ 6292584 h 6383482"/>
                <a:gd name="connsiteX5" fmla="*/ 3119801 w 3958140"/>
                <a:gd name="connsiteY5" fmla="*/ 6383482 h 6383482"/>
                <a:gd name="connsiteX6" fmla="*/ 2344295 w 3958140"/>
                <a:gd name="connsiteY6" fmla="*/ 6383482 h 6383482"/>
                <a:gd name="connsiteX7" fmla="*/ 2512558 w 3958140"/>
                <a:gd name="connsiteY7" fmla="*/ 6212898 h 6383482"/>
                <a:gd name="connsiteX8" fmla="*/ 2724066 w 3958140"/>
                <a:gd name="connsiteY8" fmla="*/ 5952128 h 6383482"/>
                <a:gd name="connsiteX9" fmla="*/ 3340567 w 3958140"/>
                <a:gd name="connsiteY9" fmla="*/ 3440116 h 6383482"/>
                <a:gd name="connsiteX10" fmla="*/ 2696462 w 3958140"/>
                <a:gd name="connsiteY10" fmla="*/ 1912665 h 6383482"/>
                <a:gd name="connsiteX11" fmla="*/ 2751671 w 3958140"/>
                <a:gd name="connsiteY11" fmla="*/ 1507799 h 6383482"/>
                <a:gd name="connsiteX12" fmla="*/ 2909696 w 3958140"/>
                <a:gd name="connsiteY12" fmla="*/ 1450865 h 6383482"/>
                <a:gd name="connsiteX13" fmla="*/ 0 w 3958140"/>
                <a:gd name="connsiteY13" fmla="*/ 0 h 6383482"/>
                <a:gd name="connsiteX14" fmla="*/ 131972 w 3958140"/>
                <a:gd name="connsiteY14" fmla="*/ 279 h 6383482"/>
                <a:gd name="connsiteX15" fmla="*/ 1334638 w 3958140"/>
                <a:gd name="connsiteY15" fmla="*/ 228789 h 6383482"/>
                <a:gd name="connsiteX16" fmla="*/ 1509467 w 3958140"/>
                <a:gd name="connsiteY16" fmla="*/ 596849 h 6383482"/>
                <a:gd name="connsiteX17" fmla="*/ 1279429 w 3958140"/>
                <a:gd name="connsiteY17" fmla="*/ 780880 h 6383482"/>
                <a:gd name="connsiteX18" fmla="*/ 1141406 w 3958140"/>
                <a:gd name="connsiteY18" fmla="*/ 771678 h 6383482"/>
                <a:gd name="connsiteX19" fmla="*/ 113515 w 3958140"/>
                <a:gd name="connsiteY19" fmla="*/ 579831 h 6383482"/>
                <a:gd name="connsiteX20" fmla="*/ 0 w 3958140"/>
                <a:gd name="connsiteY20" fmla="*/ 579317 h 638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58140" h="6383482">
                  <a:moveTo>
                    <a:pt x="2909696" y="1450865"/>
                  </a:moveTo>
                  <a:cubicBezTo>
                    <a:pt x="3001262" y="1445114"/>
                    <a:pt x="3093277" y="1482495"/>
                    <a:pt x="3156537" y="1563008"/>
                  </a:cubicBezTo>
                  <a:cubicBezTo>
                    <a:pt x="3552202" y="2087494"/>
                    <a:pt x="3819045" y="2703995"/>
                    <a:pt x="3911061" y="3348101"/>
                  </a:cubicBezTo>
                  <a:cubicBezTo>
                    <a:pt x="3993874" y="3881789"/>
                    <a:pt x="3966270" y="4406274"/>
                    <a:pt x="3837449" y="4921559"/>
                  </a:cubicBezTo>
                  <a:cubicBezTo>
                    <a:pt x="3717829" y="5418440"/>
                    <a:pt x="3496993" y="5878516"/>
                    <a:pt x="3193343" y="6292584"/>
                  </a:cubicBezTo>
                  <a:lnTo>
                    <a:pt x="3119801" y="6383482"/>
                  </a:lnTo>
                  <a:lnTo>
                    <a:pt x="2344295" y="6383482"/>
                  </a:lnTo>
                  <a:lnTo>
                    <a:pt x="2512558" y="6212898"/>
                  </a:lnTo>
                  <a:cubicBezTo>
                    <a:pt x="2586763" y="6129976"/>
                    <a:pt x="2657355" y="6042993"/>
                    <a:pt x="2724066" y="5952128"/>
                  </a:cubicBezTo>
                  <a:cubicBezTo>
                    <a:pt x="3257754" y="5225209"/>
                    <a:pt x="3478590" y="4332662"/>
                    <a:pt x="3340567" y="3440116"/>
                  </a:cubicBezTo>
                  <a:cubicBezTo>
                    <a:pt x="3257754" y="2888025"/>
                    <a:pt x="3036917" y="2354338"/>
                    <a:pt x="2696462" y="1912665"/>
                  </a:cubicBezTo>
                  <a:cubicBezTo>
                    <a:pt x="2604447" y="1783844"/>
                    <a:pt x="2622849" y="1609016"/>
                    <a:pt x="2751671" y="1507799"/>
                  </a:cubicBezTo>
                  <a:cubicBezTo>
                    <a:pt x="2799979" y="1473294"/>
                    <a:pt x="2854757" y="1454316"/>
                    <a:pt x="2909696" y="1450865"/>
                  </a:cubicBezTo>
                  <a:close/>
                  <a:moveTo>
                    <a:pt x="0" y="0"/>
                  </a:moveTo>
                  <a:lnTo>
                    <a:pt x="131972" y="279"/>
                  </a:lnTo>
                  <a:cubicBezTo>
                    <a:pt x="542446" y="13848"/>
                    <a:pt x="949325" y="90767"/>
                    <a:pt x="1334638" y="228789"/>
                  </a:cubicBezTo>
                  <a:cubicBezTo>
                    <a:pt x="1481863" y="283998"/>
                    <a:pt x="1564676" y="449625"/>
                    <a:pt x="1509467" y="596849"/>
                  </a:cubicBezTo>
                  <a:cubicBezTo>
                    <a:pt x="1472661" y="698066"/>
                    <a:pt x="1380645" y="762477"/>
                    <a:pt x="1279429" y="780880"/>
                  </a:cubicBezTo>
                  <a:cubicBezTo>
                    <a:pt x="1233421" y="790081"/>
                    <a:pt x="1187414" y="790081"/>
                    <a:pt x="1141406" y="771678"/>
                  </a:cubicBezTo>
                  <a:cubicBezTo>
                    <a:pt x="813603" y="656660"/>
                    <a:pt x="464233" y="591961"/>
                    <a:pt x="113515" y="579831"/>
                  </a:cubicBezTo>
                  <a:lnTo>
                    <a:pt x="0" y="579317"/>
                  </a:lnTo>
                  <a:close/>
                </a:path>
              </a:pathLst>
            </a:custGeom>
            <a:grpFill/>
            <a:ln w="920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21" name="Freeform: Shape 20">
              <a:extLst>
                <a:ext uri="{FF2B5EF4-FFF2-40B4-BE49-F238E27FC236}">
                  <a16:creationId xmlns:a16="http://schemas.microsoft.com/office/drawing/2014/main" id="{D851D08D-0CD4-4D0A-B6FF-185BB8E574DC}"/>
                </a:ext>
              </a:extLst>
            </p:cNvPr>
            <p:cNvSpPr/>
            <p:nvPr/>
          </p:nvSpPr>
          <p:spPr>
            <a:xfrm>
              <a:off x="1877526" y="1172584"/>
              <a:ext cx="588896" cy="588896"/>
            </a:xfrm>
            <a:custGeom>
              <a:avLst/>
              <a:gdLst>
                <a:gd name="connsiteX0" fmla="*/ 588897 w 588896"/>
                <a:gd name="connsiteY0" fmla="*/ 294448 h 588896"/>
                <a:gd name="connsiteX1" fmla="*/ 294449 w 588896"/>
                <a:gd name="connsiteY1" fmla="*/ 588897 h 588896"/>
                <a:gd name="connsiteX2" fmla="*/ 1 w 588896"/>
                <a:gd name="connsiteY2" fmla="*/ 294448 h 588896"/>
                <a:gd name="connsiteX3" fmla="*/ 294449 w 588896"/>
                <a:gd name="connsiteY3" fmla="*/ 0 h 588896"/>
                <a:gd name="connsiteX4" fmla="*/ 588897 w 588896"/>
                <a:gd name="connsiteY4" fmla="*/ 294448 h 588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96" h="588896">
                  <a:moveTo>
                    <a:pt x="588897" y="294448"/>
                  </a:moveTo>
                  <a:cubicBezTo>
                    <a:pt x="588897" y="457068"/>
                    <a:pt x="457068" y="588897"/>
                    <a:pt x="294449" y="588897"/>
                  </a:cubicBezTo>
                  <a:cubicBezTo>
                    <a:pt x="131829" y="588897"/>
                    <a:pt x="1" y="457068"/>
                    <a:pt x="1" y="294448"/>
                  </a:cubicBezTo>
                  <a:cubicBezTo>
                    <a:pt x="1" y="131829"/>
                    <a:pt x="131829" y="0"/>
                    <a:pt x="294449" y="0"/>
                  </a:cubicBezTo>
                  <a:cubicBezTo>
                    <a:pt x="457068" y="0"/>
                    <a:pt x="588897" y="131829"/>
                    <a:pt x="588897" y="294448"/>
                  </a:cubicBezTo>
                  <a:close/>
                </a:path>
              </a:pathLst>
            </a:custGeom>
            <a:grpFill/>
            <a:ln w="920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22" name="Freeform: Shape 21">
              <a:extLst>
                <a:ext uri="{FF2B5EF4-FFF2-40B4-BE49-F238E27FC236}">
                  <a16:creationId xmlns:a16="http://schemas.microsoft.com/office/drawing/2014/main" id="{A50CA662-03BC-4A43-9235-DA4A54FEBF82}"/>
                </a:ext>
              </a:extLst>
            </p:cNvPr>
            <p:cNvSpPr/>
            <p:nvPr/>
          </p:nvSpPr>
          <p:spPr>
            <a:xfrm>
              <a:off x="0" y="18221"/>
              <a:ext cx="4897224" cy="6839779"/>
            </a:xfrm>
            <a:custGeom>
              <a:avLst/>
              <a:gdLst>
                <a:gd name="connsiteX0" fmla="*/ 4414556 w 4897224"/>
                <a:gd name="connsiteY0" fmla="*/ 2720491 h 6839779"/>
                <a:gd name="connsiteX1" fmla="*/ 4665585 w 4897224"/>
                <a:gd name="connsiteY1" fmla="*/ 2921055 h 6839779"/>
                <a:gd name="connsiteX2" fmla="*/ 4757600 w 4897224"/>
                <a:gd name="connsiteY2" fmla="*/ 5561888 h 6839779"/>
                <a:gd name="connsiteX3" fmla="*/ 4326369 w 4897224"/>
                <a:gd name="connsiteY3" fmla="*/ 6700216 h 6839779"/>
                <a:gd name="connsiteX4" fmla="*/ 4248434 w 4897224"/>
                <a:gd name="connsiteY4" fmla="*/ 6839779 h 6839779"/>
                <a:gd name="connsiteX5" fmla="*/ 3580781 w 4897224"/>
                <a:gd name="connsiteY5" fmla="*/ 6839779 h 6839779"/>
                <a:gd name="connsiteX6" fmla="*/ 3595352 w 4897224"/>
                <a:gd name="connsiteY6" fmla="*/ 6819170 h 6839779"/>
                <a:gd name="connsiteX7" fmla="*/ 4196308 w 4897224"/>
                <a:gd name="connsiteY7" fmla="*/ 5442269 h 6839779"/>
                <a:gd name="connsiteX8" fmla="*/ 4113494 w 4897224"/>
                <a:gd name="connsiteY8" fmla="*/ 3105085 h 6839779"/>
                <a:gd name="connsiteX9" fmla="*/ 4297524 w 4897224"/>
                <a:gd name="connsiteY9" fmla="*/ 2737025 h 6839779"/>
                <a:gd name="connsiteX10" fmla="*/ 4414556 w 4897224"/>
                <a:gd name="connsiteY10" fmla="*/ 2720491 h 6839779"/>
                <a:gd name="connsiteX11" fmla="*/ 0 w 4897224"/>
                <a:gd name="connsiteY11" fmla="*/ 0 h 6839779"/>
                <a:gd name="connsiteX12" fmla="*/ 2122213 w 4897224"/>
                <a:gd name="connsiteY12" fmla="*/ 0 h 6839779"/>
                <a:gd name="connsiteX13" fmla="*/ 2403164 w 4897224"/>
                <a:gd name="connsiteY13" fmla="*/ 145650 h 6839779"/>
                <a:gd name="connsiteX14" fmla="*/ 3469389 w 4897224"/>
                <a:gd name="connsiteY14" fmla="*/ 961133 h 6839779"/>
                <a:gd name="connsiteX15" fmla="*/ 3469389 w 4897224"/>
                <a:gd name="connsiteY15" fmla="*/ 1366000 h 6839779"/>
                <a:gd name="connsiteX16" fmla="*/ 3193343 w 4897224"/>
                <a:gd name="connsiteY16" fmla="*/ 1439612 h 6839779"/>
                <a:gd name="connsiteX17" fmla="*/ 3055321 w 4897224"/>
                <a:gd name="connsiteY17" fmla="*/ 1366000 h 6839779"/>
                <a:gd name="connsiteX18" fmla="*/ 1012585 w 4897224"/>
                <a:gd name="connsiteY18" fmla="*/ 215811 h 6839779"/>
                <a:gd name="connsiteX19" fmla="*/ 160295 w 4897224"/>
                <a:gd name="connsiteY19" fmla="*/ 97341 h 6839779"/>
                <a:gd name="connsiteX20" fmla="*/ 0 w 4897224"/>
                <a:gd name="connsiteY20" fmla="*/ 95559 h 683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97224" h="6839779">
                  <a:moveTo>
                    <a:pt x="4414556" y="2720491"/>
                  </a:moveTo>
                  <a:cubicBezTo>
                    <a:pt x="4529288" y="2727824"/>
                    <a:pt x="4631079" y="2803736"/>
                    <a:pt x="4665585" y="2921055"/>
                  </a:cubicBezTo>
                  <a:cubicBezTo>
                    <a:pt x="4941630" y="3776795"/>
                    <a:pt x="4969234" y="4687745"/>
                    <a:pt x="4757600" y="5561888"/>
                  </a:cubicBezTo>
                  <a:cubicBezTo>
                    <a:pt x="4659834" y="5958703"/>
                    <a:pt x="4515341" y="6341141"/>
                    <a:pt x="4326369" y="6700216"/>
                  </a:cubicBezTo>
                  <a:lnTo>
                    <a:pt x="4248434" y="6839779"/>
                  </a:lnTo>
                  <a:lnTo>
                    <a:pt x="3580781" y="6839779"/>
                  </a:lnTo>
                  <a:lnTo>
                    <a:pt x="3595352" y="6819170"/>
                  </a:lnTo>
                  <a:cubicBezTo>
                    <a:pt x="3877274" y="6398363"/>
                    <a:pt x="4075538" y="5941451"/>
                    <a:pt x="4196308" y="5442269"/>
                  </a:cubicBezTo>
                  <a:cubicBezTo>
                    <a:pt x="4389539" y="4669342"/>
                    <a:pt x="4352733" y="3859609"/>
                    <a:pt x="4113494" y="3105085"/>
                  </a:cubicBezTo>
                  <a:cubicBezTo>
                    <a:pt x="4058285" y="2948659"/>
                    <a:pt x="4141098" y="2783032"/>
                    <a:pt x="4297524" y="2737025"/>
                  </a:cubicBezTo>
                  <a:cubicBezTo>
                    <a:pt x="4336631" y="2723223"/>
                    <a:pt x="4376312" y="2718047"/>
                    <a:pt x="4414556" y="2720491"/>
                  </a:cubicBezTo>
                  <a:close/>
                  <a:moveTo>
                    <a:pt x="0" y="0"/>
                  </a:moveTo>
                  <a:lnTo>
                    <a:pt x="2122213" y="0"/>
                  </a:lnTo>
                  <a:lnTo>
                    <a:pt x="2403164" y="145650"/>
                  </a:lnTo>
                  <a:cubicBezTo>
                    <a:pt x="2793078" y="365336"/>
                    <a:pt x="3151937" y="639081"/>
                    <a:pt x="3469389" y="961133"/>
                  </a:cubicBezTo>
                  <a:cubicBezTo>
                    <a:pt x="3579806" y="1071551"/>
                    <a:pt x="3579806" y="1255582"/>
                    <a:pt x="3469389" y="1366000"/>
                  </a:cubicBezTo>
                  <a:cubicBezTo>
                    <a:pt x="3395776" y="1439612"/>
                    <a:pt x="3285359" y="1458015"/>
                    <a:pt x="3193343" y="1439612"/>
                  </a:cubicBezTo>
                  <a:cubicBezTo>
                    <a:pt x="3138135" y="1430410"/>
                    <a:pt x="3092127" y="1402806"/>
                    <a:pt x="3055321" y="1366000"/>
                  </a:cubicBezTo>
                  <a:cubicBezTo>
                    <a:pt x="2494029" y="795506"/>
                    <a:pt x="1785512" y="399841"/>
                    <a:pt x="1012585" y="215811"/>
                  </a:cubicBezTo>
                  <a:cubicBezTo>
                    <a:pt x="731939" y="146800"/>
                    <a:pt x="446692" y="107693"/>
                    <a:pt x="160295" y="97341"/>
                  </a:cubicBezTo>
                  <a:lnTo>
                    <a:pt x="0" y="95559"/>
                  </a:lnTo>
                  <a:close/>
                </a:path>
              </a:pathLst>
            </a:custGeom>
            <a:grpFill/>
            <a:ln w="920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23" name="Freeform: Shape 22">
              <a:extLst>
                <a:ext uri="{FF2B5EF4-FFF2-40B4-BE49-F238E27FC236}">
                  <a16:creationId xmlns:a16="http://schemas.microsoft.com/office/drawing/2014/main" id="{F1F20590-91F8-40C8-B8BA-1D6FBC340350}"/>
                </a:ext>
              </a:extLst>
            </p:cNvPr>
            <p:cNvSpPr/>
            <p:nvPr/>
          </p:nvSpPr>
          <p:spPr>
            <a:xfrm>
              <a:off x="3644216" y="1733876"/>
              <a:ext cx="588896" cy="588896"/>
            </a:xfrm>
            <a:custGeom>
              <a:avLst/>
              <a:gdLst>
                <a:gd name="connsiteX0" fmla="*/ 588896 w 588896"/>
                <a:gd name="connsiteY0" fmla="*/ 294448 h 588896"/>
                <a:gd name="connsiteX1" fmla="*/ 294448 w 588896"/>
                <a:gd name="connsiteY1" fmla="*/ 588897 h 588896"/>
                <a:gd name="connsiteX2" fmla="*/ 0 w 588896"/>
                <a:gd name="connsiteY2" fmla="*/ 294448 h 588896"/>
                <a:gd name="connsiteX3" fmla="*/ 294448 w 588896"/>
                <a:gd name="connsiteY3" fmla="*/ 0 h 588896"/>
                <a:gd name="connsiteX4" fmla="*/ 588896 w 588896"/>
                <a:gd name="connsiteY4" fmla="*/ 294448 h 588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96" h="588896">
                  <a:moveTo>
                    <a:pt x="588896" y="294448"/>
                  </a:moveTo>
                  <a:cubicBezTo>
                    <a:pt x="588896" y="457068"/>
                    <a:pt x="457068" y="588897"/>
                    <a:pt x="294448" y="588897"/>
                  </a:cubicBezTo>
                  <a:cubicBezTo>
                    <a:pt x="131829" y="588897"/>
                    <a:pt x="0" y="457068"/>
                    <a:pt x="0" y="294448"/>
                  </a:cubicBezTo>
                  <a:cubicBezTo>
                    <a:pt x="0" y="131829"/>
                    <a:pt x="131829" y="0"/>
                    <a:pt x="294448" y="0"/>
                  </a:cubicBezTo>
                  <a:cubicBezTo>
                    <a:pt x="457068" y="0"/>
                    <a:pt x="588896" y="131829"/>
                    <a:pt x="588896" y="294448"/>
                  </a:cubicBezTo>
                  <a:close/>
                </a:path>
              </a:pathLst>
            </a:custGeom>
            <a:grpFill/>
            <a:ln w="920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grpSp>
      <p:sp>
        <p:nvSpPr>
          <p:cNvPr id="3" name="Text Placeholder 2">
            <a:extLst>
              <a:ext uri="{FF2B5EF4-FFF2-40B4-BE49-F238E27FC236}">
                <a16:creationId xmlns:a16="http://schemas.microsoft.com/office/drawing/2014/main" id="{700D1DFC-2DE9-4ED4-91CC-664DD20DCED1}"/>
              </a:ext>
            </a:extLst>
          </p:cNvPr>
          <p:cNvSpPr>
            <a:spLocks noGrp="1"/>
          </p:cNvSpPr>
          <p:nvPr>
            <p:ph type="body" idx="1" hasCustomPrompt="1"/>
          </p:nvPr>
        </p:nvSpPr>
        <p:spPr>
          <a:xfrm>
            <a:off x="685800" y="1160463"/>
            <a:ext cx="5267674" cy="880910"/>
          </a:xfrm>
          <a:prstGeom prst="rect">
            <a:avLst/>
          </a:prstGeom>
        </p:spPr>
        <p:txBody>
          <a:bodyPr anchor="b">
            <a:normAutofit/>
          </a:bodyPr>
          <a:lstStyle>
            <a:lvl1pPr marL="0" indent="0">
              <a:buNone/>
              <a:defRPr sz="1800" b="1" cap="all" spc="30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subtitle here. Keep text short.</a:t>
            </a:r>
          </a:p>
        </p:txBody>
      </p:sp>
      <p:sp>
        <p:nvSpPr>
          <p:cNvPr id="4" name="Content Placeholder 3">
            <a:extLst>
              <a:ext uri="{FF2B5EF4-FFF2-40B4-BE49-F238E27FC236}">
                <a16:creationId xmlns:a16="http://schemas.microsoft.com/office/drawing/2014/main" id="{29C9CB12-628E-43A5-8FE1-3C556FCFF5D4}"/>
              </a:ext>
            </a:extLst>
          </p:cNvPr>
          <p:cNvSpPr>
            <a:spLocks noGrp="1"/>
          </p:cNvSpPr>
          <p:nvPr>
            <p:ph sz="half" idx="2"/>
          </p:nvPr>
        </p:nvSpPr>
        <p:spPr>
          <a:xfrm>
            <a:off x="685800" y="2057400"/>
            <a:ext cx="5267674" cy="3927476"/>
          </a:xfrm>
          <a:prstGeom prst="rect">
            <a:avLst/>
          </a:prstGeom>
        </p:spPr>
        <p:txBody>
          <a:bodyPr>
            <a:normAutofit/>
          </a:bodyPr>
          <a:lstStyle>
            <a:lvl1pPr>
              <a:defRPr sz="1600">
                <a:solidFill>
                  <a:schemeClr val="tx2"/>
                </a:solidFill>
              </a:defRPr>
            </a:lvl1pPr>
            <a:lvl2pPr>
              <a:defRPr sz="1600">
                <a:solidFill>
                  <a:schemeClr val="tx2"/>
                </a:solidFill>
              </a:defRPr>
            </a:lvl2pPr>
            <a:lvl3pPr>
              <a:defRPr sz="1600">
                <a:solidFill>
                  <a:schemeClr val="tx2"/>
                </a:solidFill>
              </a:defRPr>
            </a:lvl3pPr>
            <a:lvl4pPr>
              <a:defRPr sz="1600">
                <a:solidFill>
                  <a:schemeClr val="tx2"/>
                </a:solidFill>
              </a:defRPr>
            </a:lvl4pPr>
            <a:lvl5pPr>
              <a:defRPr sz="16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EBF767-060A-4C00-9FC9-7D65EF868E38}"/>
              </a:ext>
            </a:extLst>
          </p:cNvPr>
          <p:cNvSpPr>
            <a:spLocks noGrp="1"/>
          </p:cNvSpPr>
          <p:nvPr>
            <p:ph type="body" sz="quarter" idx="3" hasCustomPrompt="1"/>
          </p:nvPr>
        </p:nvSpPr>
        <p:spPr>
          <a:xfrm>
            <a:off x="6615778" y="4921495"/>
            <a:ext cx="4890420" cy="823912"/>
          </a:xfrm>
          <a:prstGeom prst="rect">
            <a:avLst/>
          </a:prstGeom>
        </p:spPr>
        <p:txBody>
          <a:bodyPr anchor="b">
            <a:normAutofit/>
          </a:bodyPr>
          <a:lstStyle>
            <a:lvl1pPr marL="0" indent="0" algn="r">
              <a:buNone/>
              <a:defRPr sz="1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 here. Keep text short. Stay within the box</a:t>
            </a:r>
          </a:p>
        </p:txBody>
      </p:sp>
      <p:sp>
        <p:nvSpPr>
          <p:cNvPr id="6" name="Content Placeholder 5">
            <a:extLst>
              <a:ext uri="{FF2B5EF4-FFF2-40B4-BE49-F238E27FC236}">
                <a16:creationId xmlns:a16="http://schemas.microsoft.com/office/drawing/2014/main" id="{4A3E354D-7FCE-4CED-8EA4-1B0AB129B313}"/>
              </a:ext>
            </a:extLst>
          </p:cNvPr>
          <p:cNvSpPr>
            <a:spLocks noGrp="1"/>
          </p:cNvSpPr>
          <p:nvPr>
            <p:ph sz="quarter" idx="4" hasCustomPrompt="1"/>
          </p:nvPr>
        </p:nvSpPr>
        <p:spPr>
          <a:xfrm>
            <a:off x="6608320" y="1390246"/>
            <a:ext cx="4897880" cy="3415673"/>
          </a:xfrm>
          <a:prstGeom prst="rect">
            <a:avLst/>
          </a:prstGeom>
        </p:spPr>
        <p:txBody>
          <a:bodyPr/>
          <a:lstStyle>
            <a:lvl1pPr marL="0" indent="0" algn="ctr">
              <a:buNone/>
              <a:defRPr>
                <a:solidFill>
                  <a:schemeClr val="accent4"/>
                </a:solidFill>
              </a:defRPr>
            </a:lvl1pPr>
          </a:lstStyle>
          <a:p>
            <a:pPr lvl="0"/>
            <a:r>
              <a:rPr lang="en-US"/>
              <a:t>Click on the relevant icon to insert content</a:t>
            </a:r>
            <a:br>
              <a:rPr lang="en-US"/>
            </a:br>
            <a:r>
              <a:rPr lang="en-US"/>
              <a:t>(table, chart, smart-art, 3d model, image </a:t>
            </a:r>
            <a:r>
              <a:rPr lang="en-US" err="1"/>
              <a:t>etc</a:t>
            </a:r>
            <a:r>
              <a:rPr lang="en-US"/>
              <a:t>)</a:t>
            </a:r>
          </a:p>
        </p:txBody>
      </p:sp>
      <p:sp>
        <p:nvSpPr>
          <p:cNvPr id="11" name="Slide Number Placeholder 10">
            <a:extLst>
              <a:ext uri="{FF2B5EF4-FFF2-40B4-BE49-F238E27FC236}">
                <a16:creationId xmlns:a16="http://schemas.microsoft.com/office/drawing/2014/main" id="{A0313A5F-D85B-4C68-82C5-C7D2B00BFC43}"/>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BE895FD-3AE7-4BFE-B7CA-1D4CA5F3790D}" type="slidenum">
              <a:rPr kumimoji="0" lang="en-US" sz="1000" b="0" i="0" u="none" strike="noStrike" kern="1200" cap="none" spc="0" normalizeH="0" baseline="0" noProof="0" smtClean="0">
                <a:ln>
                  <a:noFill/>
                </a:ln>
                <a:solidFill>
                  <a:srgbClr val="6B6B6B"/>
                </a:solidFill>
                <a:effectLst/>
                <a:uLnTx/>
                <a:uFillTx/>
                <a:latin typeface="Avenir Next LT Pr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6B6B6B"/>
              </a:solidFill>
              <a:effectLst/>
              <a:uLnTx/>
              <a:uFillTx/>
              <a:latin typeface="Avenir Next LT Pro"/>
              <a:ea typeface="+mn-ea"/>
              <a:cs typeface="+mn-cs"/>
            </a:endParaRPr>
          </a:p>
        </p:txBody>
      </p:sp>
      <p:sp>
        <p:nvSpPr>
          <p:cNvPr id="7" name="Title 6">
            <a:extLst>
              <a:ext uri="{FF2B5EF4-FFF2-40B4-BE49-F238E27FC236}">
                <a16:creationId xmlns:a16="http://schemas.microsoft.com/office/drawing/2014/main" id="{F3A98330-36F1-4E62-872B-9D2BAB3A9580}"/>
              </a:ext>
            </a:extLst>
          </p:cNvPr>
          <p:cNvSpPr>
            <a:spLocks noGrp="1"/>
          </p:cNvSpPr>
          <p:nvPr>
            <p:ph type="title"/>
          </p:nvPr>
        </p:nvSpPr>
        <p:spPr>
          <a:xfrm>
            <a:off x="685799" y="179447"/>
            <a:ext cx="10820399" cy="804527"/>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218312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3BA843-BB0D-4414-93AD-ED96C61977CE}"/>
              </a:ext>
            </a:extLst>
          </p:cNvPr>
          <p:cNvSpPr/>
          <p:nvPr userDrawn="1"/>
        </p:nvSpPr>
        <p:spPr>
          <a:xfrm>
            <a:off x="0" y="0"/>
            <a:ext cx="6096000" cy="59848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F31D30DF-F135-4869-B67E-EB7D8BE21EE0}"/>
              </a:ext>
            </a:extLst>
          </p:cNvPr>
          <p:cNvSpPr>
            <a:spLocks noGrp="1"/>
          </p:cNvSpPr>
          <p:nvPr>
            <p:ph type="title"/>
          </p:nvPr>
        </p:nvSpPr>
        <p:spPr>
          <a:xfrm>
            <a:off x="694591" y="1160464"/>
            <a:ext cx="4706185" cy="1318846"/>
          </a:xfrm>
          <a:prstGeom prst="rect">
            <a:avLst/>
          </a:prstGeom>
        </p:spPr>
        <p:txBody>
          <a:bodyPr anchor="b"/>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CFA5367-D15B-4C32-942F-7623CA5873F6}"/>
              </a:ext>
            </a:extLst>
          </p:cNvPr>
          <p:cNvSpPr>
            <a:spLocks noGrp="1"/>
          </p:cNvSpPr>
          <p:nvPr>
            <p:ph idx="1" hasCustomPrompt="1"/>
          </p:nvPr>
        </p:nvSpPr>
        <p:spPr>
          <a:xfrm>
            <a:off x="6096000" y="1"/>
            <a:ext cx="6096000" cy="5984874"/>
          </a:xfrm>
          <a:prstGeom prst="rect">
            <a:avLst/>
          </a:prstGeom>
          <a:noFill/>
        </p:spPr>
        <p:txBody>
          <a:bodyPr lIns="72000" bIns="1260000" anchor="ctr" anchorCtr="0">
            <a:normAutofit/>
          </a:bodyPr>
          <a:lstStyle>
            <a:lvl1pPr marL="0" indent="0" algn="ctr">
              <a:buNone/>
              <a:defRPr sz="1400">
                <a:solidFill>
                  <a:schemeClr val="accent4"/>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on the relevant icon to insert content (table, chart, smart-art, 3d model, image </a:t>
            </a:r>
            <a:r>
              <a:rPr lang="en-US" err="1"/>
              <a:t>etc</a:t>
            </a:r>
            <a:r>
              <a:rPr lang="en-US"/>
              <a:t>)</a:t>
            </a:r>
          </a:p>
        </p:txBody>
      </p:sp>
      <p:sp>
        <p:nvSpPr>
          <p:cNvPr id="4" name="Text Placeholder 3">
            <a:extLst>
              <a:ext uri="{FF2B5EF4-FFF2-40B4-BE49-F238E27FC236}">
                <a16:creationId xmlns:a16="http://schemas.microsoft.com/office/drawing/2014/main" id="{670D2DEF-BD4A-4F11-8A52-761DBB9B6FEA}"/>
              </a:ext>
            </a:extLst>
          </p:cNvPr>
          <p:cNvSpPr>
            <a:spLocks noGrp="1"/>
          </p:cNvSpPr>
          <p:nvPr>
            <p:ph type="body" sz="half" idx="2"/>
          </p:nvPr>
        </p:nvSpPr>
        <p:spPr>
          <a:xfrm>
            <a:off x="694591" y="2637691"/>
            <a:ext cx="4696763" cy="2655277"/>
          </a:xfrm>
          <a:prstGeom prst="rect">
            <a:avLst/>
          </a:prstGeom>
        </p:spPr>
        <p:txBody>
          <a:bodyPr/>
          <a:lstStyle>
            <a:lvl1pPr marL="0" indent="0">
              <a:buNone/>
              <a:defRPr sz="16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Slide Number Placeholder 8">
            <a:extLst>
              <a:ext uri="{FF2B5EF4-FFF2-40B4-BE49-F238E27FC236}">
                <a16:creationId xmlns:a16="http://schemas.microsoft.com/office/drawing/2014/main" id="{B43DC0E4-2996-4BDD-A68B-8EC01DBC25A2}"/>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BE895FD-3AE7-4BFE-B7CA-1D4CA5F3790D}" type="slidenum">
              <a:rPr kumimoji="0" lang="en-US" sz="1000" b="0" i="0" u="none" strike="noStrike" kern="1200" cap="none" spc="0" normalizeH="0" baseline="0" noProof="0" smtClean="0">
                <a:ln>
                  <a:noFill/>
                </a:ln>
                <a:solidFill>
                  <a:srgbClr val="6B6B6B"/>
                </a:solidFill>
                <a:effectLst/>
                <a:uLnTx/>
                <a:uFillTx/>
                <a:latin typeface="Avenir Next LT Pr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6B6B6B"/>
              </a:solidFill>
              <a:effectLst/>
              <a:uLnTx/>
              <a:uFillTx/>
              <a:latin typeface="Avenir Next LT Pro"/>
              <a:ea typeface="+mn-ea"/>
              <a:cs typeface="+mn-cs"/>
            </a:endParaRPr>
          </a:p>
        </p:txBody>
      </p:sp>
      <p:grpSp>
        <p:nvGrpSpPr>
          <p:cNvPr id="12" name="Group 11">
            <a:extLst>
              <a:ext uri="{FF2B5EF4-FFF2-40B4-BE49-F238E27FC236}">
                <a16:creationId xmlns:a16="http://schemas.microsoft.com/office/drawing/2014/main" id="{58368D49-DA1E-489B-B610-8079745F7743}"/>
              </a:ext>
            </a:extLst>
          </p:cNvPr>
          <p:cNvGrpSpPr/>
          <p:nvPr userDrawn="1"/>
        </p:nvGrpSpPr>
        <p:grpSpPr>
          <a:xfrm flipH="1">
            <a:off x="8738154" y="1160464"/>
            <a:ext cx="3453845" cy="4824412"/>
            <a:chOff x="0" y="18221"/>
            <a:chExt cx="4897224" cy="6840557"/>
          </a:xfrm>
          <a:solidFill>
            <a:schemeClr val="tx2">
              <a:alpha val="4000"/>
            </a:schemeClr>
          </a:solidFill>
        </p:grpSpPr>
        <p:sp>
          <p:nvSpPr>
            <p:cNvPr id="13" name="Freeform: Shape 12">
              <a:extLst>
                <a:ext uri="{FF2B5EF4-FFF2-40B4-BE49-F238E27FC236}">
                  <a16:creationId xmlns:a16="http://schemas.microsoft.com/office/drawing/2014/main" id="{D9234550-AD1A-4261-8CCC-7E03897E2D23}"/>
                </a:ext>
              </a:extLst>
            </p:cNvPr>
            <p:cNvSpPr/>
            <p:nvPr/>
          </p:nvSpPr>
          <p:spPr>
            <a:xfrm>
              <a:off x="0" y="2337534"/>
              <a:ext cx="2087062" cy="4196511"/>
            </a:xfrm>
            <a:custGeom>
              <a:avLst/>
              <a:gdLst>
                <a:gd name="connsiteX0" fmla="*/ 1458284 w 2087062"/>
                <a:gd name="connsiteY0" fmla="*/ 740949 h 4196511"/>
                <a:gd name="connsiteX1" fmla="*/ 1702699 w 2087062"/>
                <a:gd name="connsiteY1" fmla="*/ 859382 h 4196511"/>
                <a:gd name="connsiteX2" fmla="*/ 1978744 w 2087062"/>
                <a:gd name="connsiteY2" fmla="*/ 1429876 h 4196511"/>
                <a:gd name="connsiteX3" fmla="*/ 1868326 w 2087062"/>
                <a:gd name="connsiteY3" fmla="*/ 3030938 h 4196511"/>
                <a:gd name="connsiteX4" fmla="*/ 653727 w 2087062"/>
                <a:gd name="connsiteY4" fmla="*/ 4089112 h 4196511"/>
                <a:gd name="connsiteX5" fmla="*/ 50094 w 2087062"/>
                <a:gd name="connsiteY5" fmla="*/ 4196511 h 4196511"/>
                <a:gd name="connsiteX6" fmla="*/ 0 w 2087062"/>
                <a:gd name="connsiteY6" fmla="*/ 4195557 h 4196511"/>
                <a:gd name="connsiteX7" fmla="*/ 0 w 2087062"/>
                <a:gd name="connsiteY7" fmla="*/ 3623803 h 4196511"/>
                <a:gd name="connsiteX8" fmla="*/ 35375 w 2087062"/>
                <a:gd name="connsiteY8" fmla="*/ 3624811 h 4196511"/>
                <a:gd name="connsiteX9" fmla="*/ 488100 w 2087062"/>
                <a:gd name="connsiteY9" fmla="*/ 3546223 h 4196511"/>
                <a:gd name="connsiteX10" fmla="*/ 1445057 w 2087062"/>
                <a:gd name="connsiteY10" fmla="*/ 1613906 h 4196511"/>
                <a:gd name="connsiteX11" fmla="*/ 1233422 w 2087062"/>
                <a:gd name="connsiteY11" fmla="*/ 1199838 h 4196511"/>
                <a:gd name="connsiteX12" fmla="*/ 1297833 w 2087062"/>
                <a:gd name="connsiteY12" fmla="*/ 794971 h 4196511"/>
                <a:gd name="connsiteX13" fmla="*/ 1458284 w 2087062"/>
                <a:gd name="connsiteY13" fmla="*/ 740949 h 4196511"/>
                <a:gd name="connsiteX14" fmla="*/ 0 w 2087062"/>
                <a:gd name="connsiteY14" fmla="*/ 0 h 4196511"/>
                <a:gd name="connsiteX15" fmla="*/ 2774 w 2087062"/>
                <a:gd name="connsiteY15" fmla="*/ 281 h 4196511"/>
                <a:gd name="connsiteX16" fmla="*/ 239659 w 2087062"/>
                <a:gd name="connsiteY16" fmla="*/ 279687 h 4196511"/>
                <a:gd name="connsiteX17" fmla="*/ 46428 w 2087062"/>
                <a:gd name="connsiteY17" fmla="*/ 555732 h 4196511"/>
                <a:gd name="connsiteX18" fmla="*/ 5021 w 2087062"/>
                <a:gd name="connsiteY18" fmla="*/ 568384 h 4196511"/>
                <a:gd name="connsiteX19" fmla="*/ 0 w 2087062"/>
                <a:gd name="connsiteY19" fmla="*/ 569082 h 419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87062" h="4196511">
                  <a:moveTo>
                    <a:pt x="1458284" y="740949"/>
                  </a:moveTo>
                  <a:cubicBezTo>
                    <a:pt x="1551737" y="737894"/>
                    <a:pt x="1645190" y="778869"/>
                    <a:pt x="1702699" y="859382"/>
                  </a:cubicBezTo>
                  <a:cubicBezTo>
                    <a:pt x="1831520" y="1025009"/>
                    <a:pt x="1923535" y="1218241"/>
                    <a:pt x="1978744" y="1429876"/>
                  </a:cubicBezTo>
                  <a:cubicBezTo>
                    <a:pt x="2153573" y="1954363"/>
                    <a:pt x="2116767" y="2524856"/>
                    <a:pt x="1868326" y="3030938"/>
                  </a:cubicBezTo>
                  <a:cubicBezTo>
                    <a:pt x="1619886" y="3537021"/>
                    <a:pt x="1187415" y="3914283"/>
                    <a:pt x="653727" y="4089112"/>
                  </a:cubicBezTo>
                  <a:cubicBezTo>
                    <a:pt x="457045" y="4154673"/>
                    <a:pt x="253893" y="4190473"/>
                    <a:pt x="50094" y="4196511"/>
                  </a:cubicBezTo>
                  <a:lnTo>
                    <a:pt x="0" y="4195557"/>
                  </a:lnTo>
                  <a:lnTo>
                    <a:pt x="0" y="3623803"/>
                  </a:lnTo>
                  <a:lnTo>
                    <a:pt x="35375" y="3624811"/>
                  </a:lnTo>
                  <a:cubicBezTo>
                    <a:pt x="185636" y="3621704"/>
                    <a:pt x="338000" y="3596257"/>
                    <a:pt x="488100" y="3546223"/>
                  </a:cubicBezTo>
                  <a:cubicBezTo>
                    <a:pt x="1279430" y="3279379"/>
                    <a:pt x="1711901" y="2414437"/>
                    <a:pt x="1445057" y="1613906"/>
                  </a:cubicBezTo>
                  <a:cubicBezTo>
                    <a:pt x="1399050" y="1466682"/>
                    <a:pt x="1325437" y="1328659"/>
                    <a:pt x="1233422" y="1199838"/>
                  </a:cubicBezTo>
                  <a:cubicBezTo>
                    <a:pt x="1141407" y="1071017"/>
                    <a:pt x="1169012" y="886986"/>
                    <a:pt x="1297833" y="794971"/>
                  </a:cubicBezTo>
                  <a:cubicBezTo>
                    <a:pt x="1346141" y="760466"/>
                    <a:pt x="1402213" y="742782"/>
                    <a:pt x="1458284" y="740949"/>
                  </a:cubicBezTo>
                  <a:close/>
                  <a:moveTo>
                    <a:pt x="0" y="0"/>
                  </a:moveTo>
                  <a:lnTo>
                    <a:pt x="2774" y="281"/>
                  </a:lnTo>
                  <a:cubicBezTo>
                    <a:pt x="133986" y="27077"/>
                    <a:pt x="239659" y="142815"/>
                    <a:pt x="239659" y="279687"/>
                  </a:cubicBezTo>
                  <a:cubicBezTo>
                    <a:pt x="248861" y="408508"/>
                    <a:pt x="166047" y="518926"/>
                    <a:pt x="46428" y="555732"/>
                  </a:cubicBezTo>
                  <a:cubicBezTo>
                    <a:pt x="32626" y="560333"/>
                    <a:pt x="18823" y="564934"/>
                    <a:pt x="5021" y="568384"/>
                  </a:cubicBezTo>
                  <a:lnTo>
                    <a:pt x="0" y="569082"/>
                  </a:lnTo>
                  <a:close/>
                </a:path>
              </a:pathLst>
            </a:custGeom>
            <a:grpFill/>
            <a:ln w="920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14" name="Freeform: Shape 13">
              <a:extLst>
                <a:ext uri="{FF2B5EF4-FFF2-40B4-BE49-F238E27FC236}">
                  <a16:creationId xmlns:a16="http://schemas.microsoft.com/office/drawing/2014/main" id="{BC21ADEB-E3D0-4CEE-A5CC-089B48BFEACD}"/>
                </a:ext>
              </a:extLst>
            </p:cNvPr>
            <p:cNvSpPr/>
            <p:nvPr/>
          </p:nvSpPr>
          <p:spPr>
            <a:xfrm>
              <a:off x="515703" y="2516005"/>
              <a:ext cx="588896" cy="588896"/>
            </a:xfrm>
            <a:custGeom>
              <a:avLst/>
              <a:gdLst>
                <a:gd name="connsiteX0" fmla="*/ 588896 w 588896"/>
                <a:gd name="connsiteY0" fmla="*/ 294448 h 588896"/>
                <a:gd name="connsiteX1" fmla="*/ 294448 w 588896"/>
                <a:gd name="connsiteY1" fmla="*/ 588897 h 588896"/>
                <a:gd name="connsiteX2" fmla="*/ 0 w 588896"/>
                <a:gd name="connsiteY2" fmla="*/ 294448 h 588896"/>
                <a:gd name="connsiteX3" fmla="*/ 294448 w 588896"/>
                <a:gd name="connsiteY3" fmla="*/ 0 h 588896"/>
                <a:gd name="connsiteX4" fmla="*/ 588896 w 588896"/>
                <a:gd name="connsiteY4" fmla="*/ 294448 h 588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96" h="588896">
                  <a:moveTo>
                    <a:pt x="588896" y="294448"/>
                  </a:moveTo>
                  <a:cubicBezTo>
                    <a:pt x="588896" y="457067"/>
                    <a:pt x="457067" y="588897"/>
                    <a:pt x="294448" y="588897"/>
                  </a:cubicBezTo>
                  <a:cubicBezTo>
                    <a:pt x="131829" y="588897"/>
                    <a:pt x="0" y="457067"/>
                    <a:pt x="0" y="294448"/>
                  </a:cubicBezTo>
                  <a:cubicBezTo>
                    <a:pt x="0" y="131829"/>
                    <a:pt x="131829" y="0"/>
                    <a:pt x="294448" y="0"/>
                  </a:cubicBezTo>
                  <a:cubicBezTo>
                    <a:pt x="457067" y="0"/>
                    <a:pt x="588896" y="131829"/>
                    <a:pt x="588896" y="294448"/>
                  </a:cubicBezTo>
                  <a:close/>
                </a:path>
              </a:pathLst>
            </a:custGeom>
            <a:grpFill/>
            <a:ln w="920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15" name="Freeform: Shape 14">
              <a:extLst>
                <a:ext uri="{FF2B5EF4-FFF2-40B4-BE49-F238E27FC236}">
                  <a16:creationId xmlns:a16="http://schemas.microsoft.com/office/drawing/2014/main" id="{579C20DA-18F4-4C22-BD95-EE0640A5A389}"/>
                </a:ext>
              </a:extLst>
            </p:cNvPr>
            <p:cNvSpPr/>
            <p:nvPr/>
          </p:nvSpPr>
          <p:spPr>
            <a:xfrm>
              <a:off x="0" y="3721402"/>
              <a:ext cx="708936" cy="1417033"/>
            </a:xfrm>
            <a:custGeom>
              <a:avLst/>
              <a:gdLst>
                <a:gd name="connsiteX0" fmla="*/ 419 w 708936"/>
                <a:gd name="connsiteY0" fmla="*/ 0 h 1417033"/>
                <a:gd name="connsiteX1" fmla="*/ 708936 w 708936"/>
                <a:gd name="connsiteY1" fmla="*/ 708516 h 1417033"/>
                <a:gd name="connsiteX2" fmla="*/ 419 w 708936"/>
                <a:gd name="connsiteY2" fmla="*/ 1417033 h 1417033"/>
                <a:gd name="connsiteX3" fmla="*/ 0 w 708936"/>
                <a:gd name="connsiteY3" fmla="*/ 1416991 h 1417033"/>
                <a:gd name="connsiteX4" fmla="*/ 0 w 708936"/>
                <a:gd name="connsiteY4" fmla="*/ 42 h 1417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936" h="1417033">
                  <a:moveTo>
                    <a:pt x="419" y="0"/>
                  </a:moveTo>
                  <a:cubicBezTo>
                    <a:pt x="391722" y="0"/>
                    <a:pt x="708936" y="317213"/>
                    <a:pt x="708936" y="708516"/>
                  </a:cubicBezTo>
                  <a:cubicBezTo>
                    <a:pt x="708936" y="1099819"/>
                    <a:pt x="391722" y="1417033"/>
                    <a:pt x="419" y="1417033"/>
                  </a:cubicBezTo>
                  <a:lnTo>
                    <a:pt x="0" y="1416991"/>
                  </a:lnTo>
                  <a:lnTo>
                    <a:pt x="0" y="42"/>
                  </a:lnTo>
                  <a:close/>
                </a:path>
              </a:pathLst>
            </a:custGeom>
            <a:grpFill/>
            <a:ln w="920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16" name="Freeform: Shape 15">
              <a:extLst>
                <a:ext uri="{FF2B5EF4-FFF2-40B4-BE49-F238E27FC236}">
                  <a16:creationId xmlns:a16="http://schemas.microsoft.com/office/drawing/2014/main" id="{CCF1F755-0E5F-4EE9-903E-D0C608E78787}"/>
                </a:ext>
              </a:extLst>
            </p:cNvPr>
            <p:cNvSpPr/>
            <p:nvPr/>
          </p:nvSpPr>
          <p:spPr>
            <a:xfrm>
              <a:off x="0" y="1433750"/>
              <a:ext cx="3029631" cy="5425028"/>
            </a:xfrm>
            <a:custGeom>
              <a:avLst/>
              <a:gdLst>
                <a:gd name="connsiteX0" fmla="*/ 2763263 w 3029631"/>
                <a:gd name="connsiteY0" fmla="*/ 2490053 h 5425028"/>
                <a:gd name="connsiteX1" fmla="*/ 3018514 w 3029631"/>
                <a:gd name="connsiteY1" fmla="*/ 2748324 h 5425028"/>
                <a:gd name="connsiteX2" fmla="*/ 2862089 w 3029631"/>
                <a:gd name="connsiteY2" fmla="*/ 4054939 h 5425028"/>
                <a:gd name="connsiteX3" fmla="*/ 2236386 w 3029631"/>
                <a:gd name="connsiteY3" fmla="*/ 5085508 h 5425028"/>
                <a:gd name="connsiteX4" fmla="*/ 2027627 w 3029631"/>
                <a:gd name="connsiteY4" fmla="*/ 5288948 h 5425028"/>
                <a:gd name="connsiteX5" fmla="*/ 1858522 w 3029631"/>
                <a:gd name="connsiteY5" fmla="*/ 5425028 h 5425028"/>
                <a:gd name="connsiteX6" fmla="*/ 429025 w 3029631"/>
                <a:gd name="connsiteY6" fmla="*/ 5425028 h 5425028"/>
                <a:gd name="connsiteX7" fmla="*/ 594348 w 3029631"/>
                <a:gd name="connsiteY7" fmla="*/ 5393184 h 5425028"/>
                <a:gd name="connsiteX8" fmla="*/ 1049391 w 3029631"/>
                <a:gd name="connsiteY8" fmla="*/ 5232732 h 5425028"/>
                <a:gd name="connsiteX9" fmla="*/ 2309999 w 3029631"/>
                <a:gd name="connsiteY9" fmla="*/ 3852506 h 5425028"/>
                <a:gd name="connsiteX10" fmla="*/ 2448021 w 3029631"/>
                <a:gd name="connsiteY10" fmla="*/ 2803534 h 5425028"/>
                <a:gd name="connsiteX11" fmla="*/ 2705663 w 3029631"/>
                <a:gd name="connsiteY11" fmla="*/ 2490682 h 5425028"/>
                <a:gd name="connsiteX12" fmla="*/ 2763263 w 3029631"/>
                <a:gd name="connsiteY12" fmla="*/ 2490053 h 5425028"/>
                <a:gd name="connsiteX13" fmla="*/ 4589 w 3029631"/>
                <a:gd name="connsiteY13" fmla="*/ 201 h 5425028"/>
                <a:gd name="connsiteX14" fmla="*/ 1040190 w 3029631"/>
                <a:gd name="connsiteY14" fmla="*/ 181103 h 5425028"/>
                <a:gd name="connsiteX15" fmla="*/ 2135170 w 3029631"/>
                <a:gd name="connsiteY15" fmla="*/ 871216 h 5425028"/>
                <a:gd name="connsiteX16" fmla="*/ 2135170 w 3029631"/>
                <a:gd name="connsiteY16" fmla="*/ 1276083 h 5425028"/>
                <a:gd name="connsiteX17" fmla="*/ 1831520 w 3029631"/>
                <a:gd name="connsiteY17" fmla="*/ 1340493 h 5425028"/>
                <a:gd name="connsiteX18" fmla="*/ 1730303 w 3029631"/>
                <a:gd name="connsiteY18" fmla="*/ 1276083 h 5425028"/>
                <a:gd name="connsiteX19" fmla="*/ 846958 w 3029631"/>
                <a:gd name="connsiteY19" fmla="*/ 714791 h 5425028"/>
                <a:gd name="connsiteX20" fmla="*/ 137382 w 3029631"/>
                <a:gd name="connsiteY20" fmla="*/ 571161 h 5425028"/>
                <a:gd name="connsiteX21" fmla="*/ 0 w 3029631"/>
                <a:gd name="connsiteY21" fmla="*/ 570418 h 5425028"/>
                <a:gd name="connsiteX22" fmla="*/ 0 w 3029631"/>
                <a:gd name="connsiteY22" fmla="*/ 385 h 54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29631" h="5425028">
                  <a:moveTo>
                    <a:pt x="2763263" y="2490053"/>
                  </a:moveTo>
                  <a:cubicBezTo>
                    <a:pt x="2894726" y="2502759"/>
                    <a:pt x="3002412" y="2611452"/>
                    <a:pt x="3018514" y="2748324"/>
                  </a:cubicBezTo>
                  <a:cubicBezTo>
                    <a:pt x="3055321" y="3189997"/>
                    <a:pt x="3000112" y="3631670"/>
                    <a:pt x="2862089" y="4054939"/>
                  </a:cubicBezTo>
                  <a:cubicBezTo>
                    <a:pt x="2724066" y="4441402"/>
                    <a:pt x="2512431" y="4791060"/>
                    <a:pt x="2236386" y="5085508"/>
                  </a:cubicBezTo>
                  <a:cubicBezTo>
                    <a:pt x="2169675" y="5156820"/>
                    <a:pt x="2100089" y="5224681"/>
                    <a:pt x="2027627" y="5288948"/>
                  </a:cubicBezTo>
                  <a:lnTo>
                    <a:pt x="1858522" y="5425028"/>
                  </a:lnTo>
                  <a:lnTo>
                    <a:pt x="429025" y="5425028"/>
                  </a:lnTo>
                  <a:lnTo>
                    <a:pt x="594348" y="5393184"/>
                  </a:lnTo>
                  <a:cubicBezTo>
                    <a:pt x="749767" y="5355228"/>
                    <a:pt x="902167" y="5301744"/>
                    <a:pt x="1049391" y="5232732"/>
                  </a:cubicBezTo>
                  <a:cubicBezTo>
                    <a:pt x="1638288" y="4956687"/>
                    <a:pt x="2089162" y="4469007"/>
                    <a:pt x="2309999" y="3852506"/>
                  </a:cubicBezTo>
                  <a:cubicBezTo>
                    <a:pt x="2429618" y="3512050"/>
                    <a:pt x="2475625" y="3162392"/>
                    <a:pt x="2448021" y="2803534"/>
                  </a:cubicBezTo>
                  <a:cubicBezTo>
                    <a:pt x="2429618" y="2647108"/>
                    <a:pt x="2549238" y="2509085"/>
                    <a:pt x="2705663" y="2490682"/>
                  </a:cubicBezTo>
                  <a:cubicBezTo>
                    <a:pt x="2725216" y="2488382"/>
                    <a:pt x="2744482" y="2488238"/>
                    <a:pt x="2763263" y="2490053"/>
                  </a:cubicBezTo>
                  <a:close/>
                  <a:moveTo>
                    <a:pt x="4589" y="201"/>
                  </a:moveTo>
                  <a:cubicBezTo>
                    <a:pt x="356834" y="-4077"/>
                    <a:pt x="702034" y="60334"/>
                    <a:pt x="1040190" y="181103"/>
                  </a:cubicBezTo>
                  <a:cubicBezTo>
                    <a:pt x="1454258" y="328327"/>
                    <a:pt x="1822318" y="558365"/>
                    <a:pt x="2135170" y="871216"/>
                  </a:cubicBezTo>
                  <a:cubicBezTo>
                    <a:pt x="2245588" y="981635"/>
                    <a:pt x="2245588" y="1165665"/>
                    <a:pt x="2135170" y="1276083"/>
                  </a:cubicBezTo>
                  <a:cubicBezTo>
                    <a:pt x="2052356" y="1358897"/>
                    <a:pt x="1932736" y="1377300"/>
                    <a:pt x="1831520" y="1340493"/>
                  </a:cubicBezTo>
                  <a:cubicBezTo>
                    <a:pt x="1794713" y="1331292"/>
                    <a:pt x="1757908" y="1303687"/>
                    <a:pt x="1730303" y="1276083"/>
                  </a:cubicBezTo>
                  <a:cubicBezTo>
                    <a:pt x="1481863" y="1027642"/>
                    <a:pt x="1187414" y="834410"/>
                    <a:pt x="846958" y="714791"/>
                  </a:cubicBezTo>
                  <a:cubicBezTo>
                    <a:pt x="615770" y="631977"/>
                    <a:pt x="376819" y="584101"/>
                    <a:pt x="137382" y="571161"/>
                  </a:cubicBezTo>
                  <a:lnTo>
                    <a:pt x="0" y="570418"/>
                  </a:lnTo>
                  <a:lnTo>
                    <a:pt x="0" y="385"/>
                  </a:lnTo>
                  <a:close/>
                </a:path>
              </a:pathLst>
            </a:custGeom>
            <a:grpFill/>
            <a:ln w="920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17" name="Freeform: Shape 16">
              <a:extLst>
                <a:ext uri="{FF2B5EF4-FFF2-40B4-BE49-F238E27FC236}">
                  <a16:creationId xmlns:a16="http://schemas.microsoft.com/office/drawing/2014/main" id="{A3BAE95C-9CBE-4354-B305-4B9E3522D613}"/>
                </a:ext>
              </a:extLst>
            </p:cNvPr>
            <p:cNvSpPr/>
            <p:nvPr/>
          </p:nvSpPr>
          <p:spPr>
            <a:xfrm>
              <a:off x="2190378" y="2976080"/>
              <a:ext cx="588896" cy="588896"/>
            </a:xfrm>
            <a:custGeom>
              <a:avLst/>
              <a:gdLst>
                <a:gd name="connsiteX0" fmla="*/ 588897 w 588896"/>
                <a:gd name="connsiteY0" fmla="*/ 294448 h 588896"/>
                <a:gd name="connsiteX1" fmla="*/ 294449 w 588896"/>
                <a:gd name="connsiteY1" fmla="*/ 588897 h 588896"/>
                <a:gd name="connsiteX2" fmla="*/ 1 w 588896"/>
                <a:gd name="connsiteY2" fmla="*/ 294448 h 588896"/>
                <a:gd name="connsiteX3" fmla="*/ 294449 w 588896"/>
                <a:gd name="connsiteY3" fmla="*/ 0 h 588896"/>
                <a:gd name="connsiteX4" fmla="*/ 588897 w 588896"/>
                <a:gd name="connsiteY4" fmla="*/ 294448 h 588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96" h="588896">
                  <a:moveTo>
                    <a:pt x="588897" y="294448"/>
                  </a:moveTo>
                  <a:cubicBezTo>
                    <a:pt x="588897" y="457067"/>
                    <a:pt x="457068" y="588897"/>
                    <a:pt x="294449" y="588897"/>
                  </a:cubicBezTo>
                  <a:cubicBezTo>
                    <a:pt x="131829" y="588897"/>
                    <a:pt x="1" y="457067"/>
                    <a:pt x="1" y="294448"/>
                  </a:cubicBezTo>
                  <a:cubicBezTo>
                    <a:pt x="1" y="131829"/>
                    <a:pt x="131829" y="0"/>
                    <a:pt x="294449" y="0"/>
                  </a:cubicBezTo>
                  <a:cubicBezTo>
                    <a:pt x="457068" y="0"/>
                    <a:pt x="588897" y="131829"/>
                    <a:pt x="588897" y="294448"/>
                  </a:cubicBezTo>
                  <a:close/>
                </a:path>
              </a:pathLst>
            </a:custGeom>
            <a:grpFill/>
            <a:ln w="920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18" name="Freeform: Shape 17">
              <a:extLst>
                <a:ext uri="{FF2B5EF4-FFF2-40B4-BE49-F238E27FC236}">
                  <a16:creationId xmlns:a16="http://schemas.microsoft.com/office/drawing/2014/main" id="{96F01366-8D6D-4912-90A2-A3C2F4B2357A}"/>
                </a:ext>
              </a:extLst>
            </p:cNvPr>
            <p:cNvSpPr/>
            <p:nvPr/>
          </p:nvSpPr>
          <p:spPr>
            <a:xfrm>
              <a:off x="0" y="474518"/>
              <a:ext cx="3958140" cy="6383482"/>
            </a:xfrm>
            <a:custGeom>
              <a:avLst/>
              <a:gdLst>
                <a:gd name="connsiteX0" fmla="*/ 2909696 w 3958140"/>
                <a:gd name="connsiteY0" fmla="*/ 1450865 h 6383482"/>
                <a:gd name="connsiteX1" fmla="*/ 3156537 w 3958140"/>
                <a:gd name="connsiteY1" fmla="*/ 1563008 h 6383482"/>
                <a:gd name="connsiteX2" fmla="*/ 3911061 w 3958140"/>
                <a:gd name="connsiteY2" fmla="*/ 3348101 h 6383482"/>
                <a:gd name="connsiteX3" fmla="*/ 3837449 w 3958140"/>
                <a:gd name="connsiteY3" fmla="*/ 4921559 h 6383482"/>
                <a:gd name="connsiteX4" fmla="*/ 3193343 w 3958140"/>
                <a:gd name="connsiteY4" fmla="*/ 6292584 h 6383482"/>
                <a:gd name="connsiteX5" fmla="*/ 3119801 w 3958140"/>
                <a:gd name="connsiteY5" fmla="*/ 6383482 h 6383482"/>
                <a:gd name="connsiteX6" fmla="*/ 2344295 w 3958140"/>
                <a:gd name="connsiteY6" fmla="*/ 6383482 h 6383482"/>
                <a:gd name="connsiteX7" fmla="*/ 2512558 w 3958140"/>
                <a:gd name="connsiteY7" fmla="*/ 6212898 h 6383482"/>
                <a:gd name="connsiteX8" fmla="*/ 2724066 w 3958140"/>
                <a:gd name="connsiteY8" fmla="*/ 5952128 h 6383482"/>
                <a:gd name="connsiteX9" fmla="*/ 3340567 w 3958140"/>
                <a:gd name="connsiteY9" fmla="*/ 3440116 h 6383482"/>
                <a:gd name="connsiteX10" fmla="*/ 2696462 w 3958140"/>
                <a:gd name="connsiteY10" fmla="*/ 1912665 h 6383482"/>
                <a:gd name="connsiteX11" fmla="*/ 2751671 w 3958140"/>
                <a:gd name="connsiteY11" fmla="*/ 1507799 h 6383482"/>
                <a:gd name="connsiteX12" fmla="*/ 2909696 w 3958140"/>
                <a:gd name="connsiteY12" fmla="*/ 1450865 h 6383482"/>
                <a:gd name="connsiteX13" fmla="*/ 0 w 3958140"/>
                <a:gd name="connsiteY13" fmla="*/ 0 h 6383482"/>
                <a:gd name="connsiteX14" fmla="*/ 131972 w 3958140"/>
                <a:gd name="connsiteY14" fmla="*/ 279 h 6383482"/>
                <a:gd name="connsiteX15" fmla="*/ 1334638 w 3958140"/>
                <a:gd name="connsiteY15" fmla="*/ 228789 h 6383482"/>
                <a:gd name="connsiteX16" fmla="*/ 1509467 w 3958140"/>
                <a:gd name="connsiteY16" fmla="*/ 596849 h 6383482"/>
                <a:gd name="connsiteX17" fmla="*/ 1279429 w 3958140"/>
                <a:gd name="connsiteY17" fmla="*/ 780880 h 6383482"/>
                <a:gd name="connsiteX18" fmla="*/ 1141406 w 3958140"/>
                <a:gd name="connsiteY18" fmla="*/ 771678 h 6383482"/>
                <a:gd name="connsiteX19" fmla="*/ 113515 w 3958140"/>
                <a:gd name="connsiteY19" fmla="*/ 579831 h 6383482"/>
                <a:gd name="connsiteX20" fmla="*/ 0 w 3958140"/>
                <a:gd name="connsiteY20" fmla="*/ 579317 h 638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58140" h="6383482">
                  <a:moveTo>
                    <a:pt x="2909696" y="1450865"/>
                  </a:moveTo>
                  <a:cubicBezTo>
                    <a:pt x="3001262" y="1445114"/>
                    <a:pt x="3093277" y="1482495"/>
                    <a:pt x="3156537" y="1563008"/>
                  </a:cubicBezTo>
                  <a:cubicBezTo>
                    <a:pt x="3552202" y="2087494"/>
                    <a:pt x="3819045" y="2703995"/>
                    <a:pt x="3911061" y="3348101"/>
                  </a:cubicBezTo>
                  <a:cubicBezTo>
                    <a:pt x="3993874" y="3881789"/>
                    <a:pt x="3966270" y="4406274"/>
                    <a:pt x="3837449" y="4921559"/>
                  </a:cubicBezTo>
                  <a:cubicBezTo>
                    <a:pt x="3717829" y="5418440"/>
                    <a:pt x="3496993" y="5878516"/>
                    <a:pt x="3193343" y="6292584"/>
                  </a:cubicBezTo>
                  <a:lnTo>
                    <a:pt x="3119801" y="6383482"/>
                  </a:lnTo>
                  <a:lnTo>
                    <a:pt x="2344295" y="6383482"/>
                  </a:lnTo>
                  <a:lnTo>
                    <a:pt x="2512558" y="6212898"/>
                  </a:lnTo>
                  <a:cubicBezTo>
                    <a:pt x="2586763" y="6129976"/>
                    <a:pt x="2657355" y="6042993"/>
                    <a:pt x="2724066" y="5952128"/>
                  </a:cubicBezTo>
                  <a:cubicBezTo>
                    <a:pt x="3257754" y="5225209"/>
                    <a:pt x="3478590" y="4332662"/>
                    <a:pt x="3340567" y="3440116"/>
                  </a:cubicBezTo>
                  <a:cubicBezTo>
                    <a:pt x="3257754" y="2888025"/>
                    <a:pt x="3036917" y="2354338"/>
                    <a:pt x="2696462" y="1912665"/>
                  </a:cubicBezTo>
                  <a:cubicBezTo>
                    <a:pt x="2604447" y="1783844"/>
                    <a:pt x="2622849" y="1609016"/>
                    <a:pt x="2751671" y="1507799"/>
                  </a:cubicBezTo>
                  <a:cubicBezTo>
                    <a:pt x="2799979" y="1473294"/>
                    <a:pt x="2854757" y="1454316"/>
                    <a:pt x="2909696" y="1450865"/>
                  </a:cubicBezTo>
                  <a:close/>
                  <a:moveTo>
                    <a:pt x="0" y="0"/>
                  </a:moveTo>
                  <a:lnTo>
                    <a:pt x="131972" y="279"/>
                  </a:lnTo>
                  <a:cubicBezTo>
                    <a:pt x="542446" y="13848"/>
                    <a:pt x="949325" y="90767"/>
                    <a:pt x="1334638" y="228789"/>
                  </a:cubicBezTo>
                  <a:cubicBezTo>
                    <a:pt x="1481863" y="283998"/>
                    <a:pt x="1564676" y="449625"/>
                    <a:pt x="1509467" y="596849"/>
                  </a:cubicBezTo>
                  <a:cubicBezTo>
                    <a:pt x="1472661" y="698066"/>
                    <a:pt x="1380645" y="762477"/>
                    <a:pt x="1279429" y="780880"/>
                  </a:cubicBezTo>
                  <a:cubicBezTo>
                    <a:pt x="1233421" y="790081"/>
                    <a:pt x="1187414" y="790081"/>
                    <a:pt x="1141406" y="771678"/>
                  </a:cubicBezTo>
                  <a:cubicBezTo>
                    <a:pt x="813603" y="656660"/>
                    <a:pt x="464233" y="591961"/>
                    <a:pt x="113515" y="579831"/>
                  </a:cubicBezTo>
                  <a:lnTo>
                    <a:pt x="0" y="579317"/>
                  </a:lnTo>
                  <a:close/>
                </a:path>
              </a:pathLst>
            </a:custGeom>
            <a:grpFill/>
            <a:ln w="920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19" name="Freeform: Shape 18">
              <a:extLst>
                <a:ext uri="{FF2B5EF4-FFF2-40B4-BE49-F238E27FC236}">
                  <a16:creationId xmlns:a16="http://schemas.microsoft.com/office/drawing/2014/main" id="{86035036-75E0-41DA-A3B4-A49526B2EBCA}"/>
                </a:ext>
              </a:extLst>
            </p:cNvPr>
            <p:cNvSpPr/>
            <p:nvPr/>
          </p:nvSpPr>
          <p:spPr>
            <a:xfrm>
              <a:off x="1877526" y="1172584"/>
              <a:ext cx="588896" cy="588896"/>
            </a:xfrm>
            <a:custGeom>
              <a:avLst/>
              <a:gdLst>
                <a:gd name="connsiteX0" fmla="*/ 588897 w 588896"/>
                <a:gd name="connsiteY0" fmla="*/ 294448 h 588896"/>
                <a:gd name="connsiteX1" fmla="*/ 294449 w 588896"/>
                <a:gd name="connsiteY1" fmla="*/ 588897 h 588896"/>
                <a:gd name="connsiteX2" fmla="*/ 1 w 588896"/>
                <a:gd name="connsiteY2" fmla="*/ 294448 h 588896"/>
                <a:gd name="connsiteX3" fmla="*/ 294449 w 588896"/>
                <a:gd name="connsiteY3" fmla="*/ 0 h 588896"/>
                <a:gd name="connsiteX4" fmla="*/ 588897 w 588896"/>
                <a:gd name="connsiteY4" fmla="*/ 294448 h 588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96" h="588896">
                  <a:moveTo>
                    <a:pt x="588897" y="294448"/>
                  </a:moveTo>
                  <a:cubicBezTo>
                    <a:pt x="588897" y="457068"/>
                    <a:pt x="457068" y="588897"/>
                    <a:pt x="294449" y="588897"/>
                  </a:cubicBezTo>
                  <a:cubicBezTo>
                    <a:pt x="131829" y="588897"/>
                    <a:pt x="1" y="457068"/>
                    <a:pt x="1" y="294448"/>
                  </a:cubicBezTo>
                  <a:cubicBezTo>
                    <a:pt x="1" y="131829"/>
                    <a:pt x="131829" y="0"/>
                    <a:pt x="294449" y="0"/>
                  </a:cubicBezTo>
                  <a:cubicBezTo>
                    <a:pt x="457068" y="0"/>
                    <a:pt x="588897" y="131829"/>
                    <a:pt x="588897" y="294448"/>
                  </a:cubicBezTo>
                  <a:close/>
                </a:path>
              </a:pathLst>
            </a:custGeom>
            <a:grpFill/>
            <a:ln w="920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20" name="Freeform: Shape 19">
              <a:extLst>
                <a:ext uri="{FF2B5EF4-FFF2-40B4-BE49-F238E27FC236}">
                  <a16:creationId xmlns:a16="http://schemas.microsoft.com/office/drawing/2014/main" id="{8715DE60-F75A-48AA-A519-BC54807A846F}"/>
                </a:ext>
              </a:extLst>
            </p:cNvPr>
            <p:cNvSpPr/>
            <p:nvPr/>
          </p:nvSpPr>
          <p:spPr>
            <a:xfrm>
              <a:off x="0" y="18221"/>
              <a:ext cx="4897224" cy="6839779"/>
            </a:xfrm>
            <a:custGeom>
              <a:avLst/>
              <a:gdLst>
                <a:gd name="connsiteX0" fmla="*/ 4414556 w 4897224"/>
                <a:gd name="connsiteY0" fmla="*/ 2720491 h 6839779"/>
                <a:gd name="connsiteX1" fmla="*/ 4665585 w 4897224"/>
                <a:gd name="connsiteY1" fmla="*/ 2921055 h 6839779"/>
                <a:gd name="connsiteX2" fmla="*/ 4757600 w 4897224"/>
                <a:gd name="connsiteY2" fmla="*/ 5561888 h 6839779"/>
                <a:gd name="connsiteX3" fmla="*/ 4326369 w 4897224"/>
                <a:gd name="connsiteY3" fmla="*/ 6700216 h 6839779"/>
                <a:gd name="connsiteX4" fmla="*/ 4248434 w 4897224"/>
                <a:gd name="connsiteY4" fmla="*/ 6839779 h 6839779"/>
                <a:gd name="connsiteX5" fmla="*/ 3580781 w 4897224"/>
                <a:gd name="connsiteY5" fmla="*/ 6839779 h 6839779"/>
                <a:gd name="connsiteX6" fmla="*/ 3595352 w 4897224"/>
                <a:gd name="connsiteY6" fmla="*/ 6819170 h 6839779"/>
                <a:gd name="connsiteX7" fmla="*/ 4196308 w 4897224"/>
                <a:gd name="connsiteY7" fmla="*/ 5442269 h 6839779"/>
                <a:gd name="connsiteX8" fmla="*/ 4113494 w 4897224"/>
                <a:gd name="connsiteY8" fmla="*/ 3105085 h 6839779"/>
                <a:gd name="connsiteX9" fmla="*/ 4297524 w 4897224"/>
                <a:gd name="connsiteY9" fmla="*/ 2737025 h 6839779"/>
                <a:gd name="connsiteX10" fmla="*/ 4414556 w 4897224"/>
                <a:gd name="connsiteY10" fmla="*/ 2720491 h 6839779"/>
                <a:gd name="connsiteX11" fmla="*/ 0 w 4897224"/>
                <a:gd name="connsiteY11" fmla="*/ 0 h 6839779"/>
                <a:gd name="connsiteX12" fmla="*/ 2122213 w 4897224"/>
                <a:gd name="connsiteY12" fmla="*/ 0 h 6839779"/>
                <a:gd name="connsiteX13" fmla="*/ 2403164 w 4897224"/>
                <a:gd name="connsiteY13" fmla="*/ 145650 h 6839779"/>
                <a:gd name="connsiteX14" fmla="*/ 3469389 w 4897224"/>
                <a:gd name="connsiteY14" fmla="*/ 961133 h 6839779"/>
                <a:gd name="connsiteX15" fmla="*/ 3469389 w 4897224"/>
                <a:gd name="connsiteY15" fmla="*/ 1366000 h 6839779"/>
                <a:gd name="connsiteX16" fmla="*/ 3193343 w 4897224"/>
                <a:gd name="connsiteY16" fmla="*/ 1439612 h 6839779"/>
                <a:gd name="connsiteX17" fmla="*/ 3055321 w 4897224"/>
                <a:gd name="connsiteY17" fmla="*/ 1366000 h 6839779"/>
                <a:gd name="connsiteX18" fmla="*/ 1012585 w 4897224"/>
                <a:gd name="connsiteY18" fmla="*/ 215811 h 6839779"/>
                <a:gd name="connsiteX19" fmla="*/ 160295 w 4897224"/>
                <a:gd name="connsiteY19" fmla="*/ 97341 h 6839779"/>
                <a:gd name="connsiteX20" fmla="*/ 0 w 4897224"/>
                <a:gd name="connsiteY20" fmla="*/ 95559 h 683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97224" h="6839779">
                  <a:moveTo>
                    <a:pt x="4414556" y="2720491"/>
                  </a:moveTo>
                  <a:cubicBezTo>
                    <a:pt x="4529288" y="2727824"/>
                    <a:pt x="4631079" y="2803736"/>
                    <a:pt x="4665585" y="2921055"/>
                  </a:cubicBezTo>
                  <a:cubicBezTo>
                    <a:pt x="4941630" y="3776795"/>
                    <a:pt x="4969234" y="4687745"/>
                    <a:pt x="4757600" y="5561888"/>
                  </a:cubicBezTo>
                  <a:cubicBezTo>
                    <a:pt x="4659834" y="5958703"/>
                    <a:pt x="4515341" y="6341141"/>
                    <a:pt x="4326369" y="6700216"/>
                  </a:cubicBezTo>
                  <a:lnTo>
                    <a:pt x="4248434" y="6839779"/>
                  </a:lnTo>
                  <a:lnTo>
                    <a:pt x="3580781" y="6839779"/>
                  </a:lnTo>
                  <a:lnTo>
                    <a:pt x="3595352" y="6819170"/>
                  </a:lnTo>
                  <a:cubicBezTo>
                    <a:pt x="3877274" y="6398363"/>
                    <a:pt x="4075538" y="5941451"/>
                    <a:pt x="4196308" y="5442269"/>
                  </a:cubicBezTo>
                  <a:cubicBezTo>
                    <a:pt x="4389539" y="4669342"/>
                    <a:pt x="4352733" y="3859609"/>
                    <a:pt x="4113494" y="3105085"/>
                  </a:cubicBezTo>
                  <a:cubicBezTo>
                    <a:pt x="4058285" y="2948659"/>
                    <a:pt x="4141098" y="2783032"/>
                    <a:pt x="4297524" y="2737025"/>
                  </a:cubicBezTo>
                  <a:cubicBezTo>
                    <a:pt x="4336631" y="2723223"/>
                    <a:pt x="4376312" y="2718047"/>
                    <a:pt x="4414556" y="2720491"/>
                  </a:cubicBezTo>
                  <a:close/>
                  <a:moveTo>
                    <a:pt x="0" y="0"/>
                  </a:moveTo>
                  <a:lnTo>
                    <a:pt x="2122213" y="0"/>
                  </a:lnTo>
                  <a:lnTo>
                    <a:pt x="2403164" y="145650"/>
                  </a:lnTo>
                  <a:cubicBezTo>
                    <a:pt x="2793078" y="365336"/>
                    <a:pt x="3151937" y="639081"/>
                    <a:pt x="3469389" y="961133"/>
                  </a:cubicBezTo>
                  <a:cubicBezTo>
                    <a:pt x="3579806" y="1071551"/>
                    <a:pt x="3579806" y="1255582"/>
                    <a:pt x="3469389" y="1366000"/>
                  </a:cubicBezTo>
                  <a:cubicBezTo>
                    <a:pt x="3395776" y="1439612"/>
                    <a:pt x="3285359" y="1458015"/>
                    <a:pt x="3193343" y="1439612"/>
                  </a:cubicBezTo>
                  <a:cubicBezTo>
                    <a:pt x="3138135" y="1430410"/>
                    <a:pt x="3092127" y="1402806"/>
                    <a:pt x="3055321" y="1366000"/>
                  </a:cubicBezTo>
                  <a:cubicBezTo>
                    <a:pt x="2494029" y="795506"/>
                    <a:pt x="1785512" y="399841"/>
                    <a:pt x="1012585" y="215811"/>
                  </a:cubicBezTo>
                  <a:cubicBezTo>
                    <a:pt x="731939" y="146800"/>
                    <a:pt x="446692" y="107693"/>
                    <a:pt x="160295" y="97341"/>
                  </a:cubicBezTo>
                  <a:lnTo>
                    <a:pt x="0" y="95559"/>
                  </a:lnTo>
                  <a:close/>
                </a:path>
              </a:pathLst>
            </a:custGeom>
            <a:grpFill/>
            <a:ln w="920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21" name="Freeform: Shape 20">
              <a:extLst>
                <a:ext uri="{FF2B5EF4-FFF2-40B4-BE49-F238E27FC236}">
                  <a16:creationId xmlns:a16="http://schemas.microsoft.com/office/drawing/2014/main" id="{02716EB0-E820-4A66-9361-1E7B5A484C25}"/>
                </a:ext>
              </a:extLst>
            </p:cNvPr>
            <p:cNvSpPr/>
            <p:nvPr/>
          </p:nvSpPr>
          <p:spPr>
            <a:xfrm>
              <a:off x="3644216" y="1733876"/>
              <a:ext cx="588896" cy="588896"/>
            </a:xfrm>
            <a:custGeom>
              <a:avLst/>
              <a:gdLst>
                <a:gd name="connsiteX0" fmla="*/ 588896 w 588896"/>
                <a:gd name="connsiteY0" fmla="*/ 294448 h 588896"/>
                <a:gd name="connsiteX1" fmla="*/ 294448 w 588896"/>
                <a:gd name="connsiteY1" fmla="*/ 588897 h 588896"/>
                <a:gd name="connsiteX2" fmla="*/ 0 w 588896"/>
                <a:gd name="connsiteY2" fmla="*/ 294448 h 588896"/>
                <a:gd name="connsiteX3" fmla="*/ 294448 w 588896"/>
                <a:gd name="connsiteY3" fmla="*/ 0 h 588896"/>
                <a:gd name="connsiteX4" fmla="*/ 588896 w 588896"/>
                <a:gd name="connsiteY4" fmla="*/ 294448 h 588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96" h="588896">
                  <a:moveTo>
                    <a:pt x="588896" y="294448"/>
                  </a:moveTo>
                  <a:cubicBezTo>
                    <a:pt x="588896" y="457068"/>
                    <a:pt x="457068" y="588897"/>
                    <a:pt x="294448" y="588897"/>
                  </a:cubicBezTo>
                  <a:cubicBezTo>
                    <a:pt x="131829" y="588897"/>
                    <a:pt x="0" y="457068"/>
                    <a:pt x="0" y="294448"/>
                  </a:cubicBezTo>
                  <a:cubicBezTo>
                    <a:pt x="0" y="131829"/>
                    <a:pt x="131829" y="0"/>
                    <a:pt x="294448" y="0"/>
                  </a:cubicBezTo>
                  <a:cubicBezTo>
                    <a:pt x="457068" y="0"/>
                    <a:pt x="588896" y="131829"/>
                    <a:pt x="588896" y="294448"/>
                  </a:cubicBezTo>
                  <a:close/>
                </a:path>
              </a:pathLst>
            </a:custGeom>
            <a:grpFill/>
            <a:ln w="920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grpSp>
    </p:spTree>
    <p:extLst>
      <p:ext uri="{BB962C8B-B14F-4D97-AF65-F5344CB8AC3E}">
        <p14:creationId xmlns:p14="http://schemas.microsoft.com/office/powerpoint/2010/main" val="710570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CBC5300-5EEF-41E5-79D3-FD9D384589A5}"/>
              </a:ext>
            </a:extLst>
          </p:cNvPr>
          <p:cNvSpPr>
            <a:spLocks noGrp="1"/>
          </p:cNvSpPr>
          <p:nvPr>
            <p:ph idx="1"/>
          </p:nvPr>
        </p:nvSpPr>
        <p:spPr>
          <a:xfrm>
            <a:off x="4899990" y="1262270"/>
            <a:ext cx="6606209" cy="473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8">
            <a:extLst>
              <a:ext uri="{FF2B5EF4-FFF2-40B4-BE49-F238E27FC236}">
                <a16:creationId xmlns:a16="http://schemas.microsoft.com/office/drawing/2014/main" id="{0C2A5354-4DA8-283D-7997-85B4C13C25AD}"/>
              </a:ext>
            </a:extLst>
          </p:cNvPr>
          <p:cNvSpPr>
            <a:spLocks noGrp="1"/>
          </p:cNvSpPr>
          <p:nvPr>
            <p:ph type="body" sz="quarter" idx="17" hasCustomPrompt="1"/>
          </p:nvPr>
        </p:nvSpPr>
        <p:spPr>
          <a:xfrm>
            <a:off x="698500" y="6329851"/>
            <a:ext cx="2208602" cy="365125"/>
          </a:xfrm>
        </p:spPr>
        <p:txBody>
          <a:bodyPr lIns="72000" rIns="0" anchor="ctr" anchorCtr="0">
            <a:noAutofit/>
          </a:bodyPr>
          <a:lstStyle>
            <a:lvl1pPr marL="0" indent="0" algn="l">
              <a:buNone/>
              <a:defRPr sz="1000">
                <a:solidFill>
                  <a:schemeClr val="accent4"/>
                </a:solidFill>
              </a:defRPr>
            </a:lvl1pPr>
          </a:lstStyle>
          <a:p>
            <a:r>
              <a:rPr lang="en-US"/>
              <a:t>CONFIDENTIAL &amp; PROPRIETARY </a:t>
            </a:r>
          </a:p>
        </p:txBody>
      </p:sp>
      <p:sp>
        <p:nvSpPr>
          <p:cNvPr id="7" name="Slide Number Placeholder 4">
            <a:extLst>
              <a:ext uri="{FF2B5EF4-FFF2-40B4-BE49-F238E27FC236}">
                <a16:creationId xmlns:a16="http://schemas.microsoft.com/office/drawing/2014/main" id="{55D9FA4F-868F-0DD5-1680-2A042989A6C2}"/>
              </a:ext>
            </a:extLst>
          </p:cNvPr>
          <p:cNvSpPr>
            <a:spLocks noGrp="1"/>
          </p:cNvSpPr>
          <p:nvPr>
            <p:ph type="sldNum" sz="quarter" idx="18"/>
          </p:nvPr>
        </p:nvSpPr>
        <p:spPr>
          <a:xfrm>
            <a:off x="0" y="6329851"/>
            <a:ext cx="685800" cy="365125"/>
          </a:xfrm>
        </p:spPr>
        <p:txBody>
          <a:bodyPr/>
          <a:lstStyle/>
          <a:p>
            <a:fld id="{9BE895FD-3AE7-4BFE-B7CA-1D4CA5F3790D}" type="slidenum">
              <a:rPr lang="en-US" smtClean="0"/>
              <a:pPr/>
              <a:t>‹#›</a:t>
            </a:fld>
            <a:endParaRPr lang="en-US"/>
          </a:p>
        </p:txBody>
      </p:sp>
      <p:sp>
        <p:nvSpPr>
          <p:cNvPr id="8" name="Rectangle 7">
            <a:extLst>
              <a:ext uri="{FF2B5EF4-FFF2-40B4-BE49-F238E27FC236}">
                <a16:creationId xmlns:a16="http://schemas.microsoft.com/office/drawing/2014/main" id="{BE8380B8-1C89-731B-A7AF-4A0859D87685}"/>
              </a:ext>
            </a:extLst>
          </p:cNvPr>
          <p:cNvSpPr/>
          <p:nvPr userDrawn="1"/>
        </p:nvSpPr>
        <p:spPr>
          <a:xfrm>
            <a:off x="0" y="0"/>
            <a:ext cx="3369365" cy="6858000"/>
          </a:xfrm>
          <a:prstGeom prst="rect">
            <a:avLst/>
          </a:prstGeom>
          <a:solidFill>
            <a:srgbClr val="F4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7C22FBFC-6B1B-D7AC-95C3-ED7F24AA324E}"/>
              </a:ext>
            </a:extLst>
          </p:cNvPr>
          <p:cNvSpPr>
            <a:spLocks noGrp="1"/>
          </p:cNvSpPr>
          <p:nvPr>
            <p:ph type="title"/>
          </p:nvPr>
        </p:nvSpPr>
        <p:spPr>
          <a:xfrm>
            <a:off x="516834" y="297618"/>
            <a:ext cx="2208602" cy="2694060"/>
          </a:xfrm>
        </p:spPr>
        <p:txBody>
          <a:bodyPr/>
          <a:lstStyle>
            <a:lvl1pPr>
              <a:defRPr b="0">
                <a:solidFill>
                  <a:schemeClr val="tx2"/>
                </a:solidFill>
              </a:defRPr>
            </a:lvl1pPr>
          </a:lstStyle>
          <a:p>
            <a:r>
              <a:rPr lang="en-US"/>
              <a:t>Click to edit Master title style</a:t>
            </a:r>
          </a:p>
        </p:txBody>
      </p:sp>
      <p:sp>
        <p:nvSpPr>
          <p:cNvPr id="11" name="Slide Number Placeholder 5">
            <a:extLst>
              <a:ext uri="{FF2B5EF4-FFF2-40B4-BE49-F238E27FC236}">
                <a16:creationId xmlns:a16="http://schemas.microsoft.com/office/drawing/2014/main" id="{8E25FA4D-514F-F3B7-DF88-64F7DE574299}"/>
              </a:ext>
            </a:extLst>
          </p:cNvPr>
          <p:cNvSpPr txBox="1">
            <a:spLocks/>
          </p:cNvSpPr>
          <p:nvPr userDrawn="1"/>
        </p:nvSpPr>
        <p:spPr>
          <a:xfrm>
            <a:off x="152400" y="6482251"/>
            <a:ext cx="685800" cy="365125"/>
          </a:xfrm>
          <a:prstGeom prst="rect">
            <a:avLst/>
          </a:prstGeom>
        </p:spPr>
        <p:txBody>
          <a:bodyPr vert="horz" lIns="72000" tIns="72000" rIns="72000" bIns="72000" rtlCol="0" anchor="ctr"/>
          <a:lstStyle>
            <a:defPPr>
              <a:defRPr lang="en-US"/>
            </a:defPPr>
            <a:lvl1pPr marL="0" algn="ctr" defTabSz="914400" rtl="0" eaLnBrk="1" latinLnBrk="0" hangingPunct="1">
              <a:defRPr sz="1000" kern="1200">
                <a:solidFill>
                  <a:schemeClr val="accent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BE895FD-3AE7-4BFE-B7CA-1D4CA5F3790D}" type="slidenum">
              <a:rPr lang="en-US" smtClean="0"/>
              <a:pPr/>
              <a:t>‹#›</a:t>
            </a:fld>
            <a:endParaRPr lang="en-US"/>
          </a:p>
        </p:txBody>
      </p:sp>
      <p:sp>
        <p:nvSpPr>
          <p:cNvPr id="12" name="Text Placeholder 8">
            <a:extLst>
              <a:ext uri="{FF2B5EF4-FFF2-40B4-BE49-F238E27FC236}">
                <a16:creationId xmlns:a16="http://schemas.microsoft.com/office/drawing/2014/main" id="{B595EA89-1D40-EBEA-37A3-8264DED4A88B}"/>
              </a:ext>
            </a:extLst>
          </p:cNvPr>
          <p:cNvSpPr txBox="1">
            <a:spLocks/>
          </p:cNvSpPr>
          <p:nvPr userDrawn="1"/>
        </p:nvSpPr>
        <p:spPr>
          <a:xfrm>
            <a:off x="850900" y="6482251"/>
            <a:ext cx="2208602" cy="365125"/>
          </a:xfrm>
          <a:prstGeom prst="rect">
            <a:avLst/>
          </a:prstGeom>
        </p:spPr>
        <p:txBody>
          <a:bodyPr lIns="72000" rIns="0" anchor="ctr" anchorCtr="0">
            <a:noAutofit/>
          </a:bodyPr>
          <a:lstStyle>
            <a:lvl1pPr marL="0" indent="0" algn="l" defTabSz="914400" rtl="0" eaLnBrk="1" latinLnBrk="0" hangingPunct="1">
              <a:lnSpc>
                <a:spcPct val="100000"/>
              </a:lnSpc>
              <a:spcBef>
                <a:spcPts val="0"/>
              </a:spcBef>
              <a:spcAft>
                <a:spcPts val="600"/>
              </a:spcAft>
              <a:buClr>
                <a:schemeClr val="accent1"/>
              </a:buClr>
              <a:buFont typeface="Arial" panose="020B0604020202020204" pitchFamily="34" charset="0"/>
              <a:buNone/>
              <a:defRPr sz="1000" kern="1200">
                <a:solidFill>
                  <a:schemeClr val="accent4"/>
                </a:solidFill>
                <a:latin typeface="+mn-lt"/>
                <a:ea typeface="+mn-ea"/>
                <a:cs typeface="+mn-cs"/>
              </a:defRPr>
            </a:lvl1pPr>
            <a:lvl2pPr marL="6858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2"/>
                </a:solidFill>
                <a:latin typeface="+mn-lt"/>
                <a:ea typeface="+mn-ea"/>
                <a:cs typeface="+mn-cs"/>
              </a:defRPr>
            </a:lvl2pPr>
            <a:lvl3pPr marL="11430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CONFIDENTIAL &amp; PROPRIETARY </a:t>
            </a:r>
          </a:p>
        </p:txBody>
      </p:sp>
    </p:spTree>
    <p:extLst>
      <p:ext uri="{BB962C8B-B14F-4D97-AF65-F5344CB8AC3E}">
        <p14:creationId xmlns:p14="http://schemas.microsoft.com/office/powerpoint/2010/main" val="1555629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icture with Left Caption">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A868D506-144D-444E-B80F-C0605791F231}"/>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15060" r="27452"/>
          <a:stretch/>
        </p:blipFill>
        <p:spPr>
          <a:xfrm flipH="1">
            <a:off x="0" y="0"/>
            <a:ext cx="2660685" cy="3115183"/>
          </a:xfrm>
          <a:prstGeom prst="rect">
            <a:avLst/>
          </a:prstGeom>
        </p:spPr>
      </p:pic>
      <p:sp>
        <p:nvSpPr>
          <p:cNvPr id="12" name="Rectangle 11">
            <a:extLst>
              <a:ext uri="{FF2B5EF4-FFF2-40B4-BE49-F238E27FC236}">
                <a16:creationId xmlns:a16="http://schemas.microsoft.com/office/drawing/2014/main" id="{0D19FF79-AC24-4D04-9E1C-65FE0267ECAC}"/>
              </a:ext>
            </a:extLst>
          </p:cNvPr>
          <p:cNvSpPr/>
          <p:nvPr userDrawn="1"/>
        </p:nvSpPr>
        <p:spPr>
          <a:xfrm>
            <a:off x="6096000" y="2394857"/>
            <a:ext cx="5410200" cy="359001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64ED9A80-DEAB-4911-9C95-7173F1FD723F}"/>
              </a:ext>
            </a:extLst>
          </p:cNvPr>
          <p:cNvSpPr>
            <a:spLocks noGrp="1"/>
          </p:cNvSpPr>
          <p:nvPr>
            <p:ph type="title"/>
          </p:nvPr>
        </p:nvSpPr>
        <p:spPr>
          <a:xfrm>
            <a:off x="685800" y="1160463"/>
            <a:ext cx="4660108" cy="2254129"/>
          </a:xfrm>
          <a:prstGeom prst="rect">
            <a:avLst/>
          </a:prstGeom>
        </p:spPr>
        <p:txBody>
          <a:bodyPr anchor="b">
            <a:normAutofit/>
          </a:bodyPr>
          <a:lstStyle>
            <a:lvl1pPr>
              <a:defRPr sz="4000"/>
            </a:lvl1pPr>
          </a:lstStyle>
          <a:p>
            <a:r>
              <a:rPr lang="en-US"/>
              <a:t>Click to edit Master title style</a:t>
            </a:r>
          </a:p>
        </p:txBody>
      </p:sp>
      <p:sp>
        <p:nvSpPr>
          <p:cNvPr id="14" name="Picture Placeholder 13">
            <a:extLst>
              <a:ext uri="{FF2B5EF4-FFF2-40B4-BE49-F238E27FC236}">
                <a16:creationId xmlns:a16="http://schemas.microsoft.com/office/drawing/2014/main" id="{ECB73672-DB66-46ED-A7E3-88892DDAD1CB}"/>
              </a:ext>
            </a:extLst>
          </p:cNvPr>
          <p:cNvSpPr>
            <a:spLocks noGrp="1"/>
          </p:cNvSpPr>
          <p:nvPr>
            <p:ph type="pic" idx="1" hasCustomPrompt="1"/>
          </p:nvPr>
        </p:nvSpPr>
        <p:spPr>
          <a:xfrm>
            <a:off x="6096000" y="-3663"/>
            <a:ext cx="5410200" cy="4299892"/>
          </a:xfrm>
          <a:custGeom>
            <a:avLst/>
            <a:gdLst>
              <a:gd name="connsiteX0" fmla="*/ 0 w 5410200"/>
              <a:gd name="connsiteY0" fmla="*/ 0 h 4299892"/>
              <a:gd name="connsiteX1" fmla="*/ 5410200 w 5410200"/>
              <a:gd name="connsiteY1" fmla="*/ 0 h 4299892"/>
              <a:gd name="connsiteX2" fmla="*/ 5410200 w 5410200"/>
              <a:gd name="connsiteY2" fmla="*/ 3426598 h 4299892"/>
              <a:gd name="connsiteX3" fmla="*/ 4536906 w 5410200"/>
              <a:gd name="connsiteY3" fmla="*/ 4299892 h 4299892"/>
              <a:gd name="connsiteX4" fmla="*/ 873294 w 5410200"/>
              <a:gd name="connsiteY4" fmla="*/ 4299892 h 4299892"/>
              <a:gd name="connsiteX5" fmla="*/ 0 w 5410200"/>
              <a:gd name="connsiteY5" fmla="*/ 3426598 h 429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200" h="4299892">
                <a:moveTo>
                  <a:pt x="0" y="0"/>
                </a:moveTo>
                <a:lnTo>
                  <a:pt x="5410200" y="0"/>
                </a:lnTo>
                <a:lnTo>
                  <a:pt x="5410200" y="3426598"/>
                </a:lnTo>
                <a:cubicBezTo>
                  <a:pt x="5410200" y="3908905"/>
                  <a:pt x="5019213" y="4299892"/>
                  <a:pt x="4536906" y="4299892"/>
                </a:cubicBezTo>
                <a:lnTo>
                  <a:pt x="873294" y="4299892"/>
                </a:lnTo>
                <a:cubicBezTo>
                  <a:pt x="390987" y="4299892"/>
                  <a:pt x="0" y="3908905"/>
                  <a:pt x="0" y="3426598"/>
                </a:cubicBezTo>
                <a:close/>
              </a:path>
            </a:pathLst>
          </a:custGeom>
          <a:solidFill>
            <a:schemeClr val="accent2"/>
          </a:solidFill>
        </p:spPr>
        <p:txBody>
          <a:bodyPr wrap="square" bIns="900000" anchor="ctr" anchorCtr="0">
            <a:noAutofit/>
          </a:bodyPr>
          <a:lstStyle>
            <a:lvl1pPr marL="0" indent="0" algn="ctr">
              <a:buNone/>
              <a:defRPr sz="16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on the computer icon to insert image</a:t>
            </a:r>
            <a:endParaRPr lang="en-US"/>
          </a:p>
        </p:txBody>
      </p:sp>
      <p:sp>
        <p:nvSpPr>
          <p:cNvPr id="4" name="Text Placeholder 3">
            <a:extLst>
              <a:ext uri="{FF2B5EF4-FFF2-40B4-BE49-F238E27FC236}">
                <a16:creationId xmlns:a16="http://schemas.microsoft.com/office/drawing/2014/main" id="{7A6DFE7F-446C-463A-A7C7-A765259CBDB8}"/>
              </a:ext>
            </a:extLst>
          </p:cNvPr>
          <p:cNvSpPr>
            <a:spLocks noGrp="1"/>
          </p:cNvSpPr>
          <p:nvPr>
            <p:ph type="body" sz="half" idx="2"/>
          </p:nvPr>
        </p:nvSpPr>
        <p:spPr>
          <a:xfrm>
            <a:off x="1209433" y="3470583"/>
            <a:ext cx="4136475" cy="2514291"/>
          </a:xfrm>
          <a:prstGeom prst="rect">
            <a:avLst/>
          </a:prstGeom>
        </p:spPr>
        <p:txBody>
          <a:bodyPr>
            <a:normAutofit/>
          </a:bodyPr>
          <a:lstStyle>
            <a:lvl1pPr marL="0" indent="0">
              <a:lnSpc>
                <a:spcPct val="100000"/>
              </a:lnSpc>
              <a:spcBef>
                <a:spcPts val="0"/>
              </a:spcBef>
              <a:spcAft>
                <a:spcPts val="1800"/>
              </a:spcAft>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Slide Number Placeholder 8">
            <a:extLst>
              <a:ext uri="{FF2B5EF4-FFF2-40B4-BE49-F238E27FC236}">
                <a16:creationId xmlns:a16="http://schemas.microsoft.com/office/drawing/2014/main" id="{494A64CF-C36A-41AD-BD6C-FDC2E9A9D3A5}"/>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BE895FD-3AE7-4BFE-B7CA-1D4CA5F3790D}" type="slidenum">
              <a:rPr kumimoji="0" lang="en-US" sz="1000" b="0" i="0" u="none" strike="noStrike" kern="1200" cap="none" spc="0" normalizeH="0" baseline="0" noProof="0" smtClean="0">
                <a:ln>
                  <a:noFill/>
                </a:ln>
                <a:solidFill>
                  <a:srgbClr val="6B6B6B"/>
                </a:solidFill>
                <a:effectLst/>
                <a:uLnTx/>
                <a:uFillTx/>
                <a:latin typeface="Avenir Next LT Pr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6B6B6B"/>
              </a:solidFill>
              <a:effectLst/>
              <a:uLnTx/>
              <a:uFillTx/>
              <a:latin typeface="Avenir Next LT Pro"/>
              <a:ea typeface="+mn-ea"/>
              <a:cs typeface="+mn-cs"/>
            </a:endParaRPr>
          </a:p>
        </p:txBody>
      </p:sp>
    </p:spTree>
    <p:extLst>
      <p:ext uri="{BB962C8B-B14F-4D97-AF65-F5344CB8AC3E}">
        <p14:creationId xmlns:p14="http://schemas.microsoft.com/office/powerpoint/2010/main" val="475750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icture with Right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D19FF79-AC24-4D04-9E1C-65FE0267ECAC}"/>
              </a:ext>
            </a:extLst>
          </p:cNvPr>
          <p:cNvSpPr/>
          <p:nvPr userDrawn="1"/>
        </p:nvSpPr>
        <p:spPr>
          <a:xfrm>
            <a:off x="679917" y="2394857"/>
            <a:ext cx="5410200" cy="359001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4" name="Picture Placeholder 13">
            <a:extLst>
              <a:ext uri="{FF2B5EF4-FFF2-40B4-BE49-F238E27FC236}">
                <a16:creationId xmlns:a16="http://schemas.microsoft.com/office/drawing/2014/main" id="{ECB73672-DB66-46ED-A7E3-88892DDAD1CB}"/>
              </a:ext>
            </a:extLst>
          </p:cNvPr>
          <p:cNvSpPr>
            <a:spLocks noGrp="1"/>
          </p:cNvSpPr>
          <p:nvPr>
            <p:ph type="pic" idx="1" hasCustomPrompt="1"/>
          </p:nvPr>
        </p:nvSpPr>
        <p:spPr>
          <a:xfrm>
            <a:off x="679917" y="-3663"/>
            <a:ext cx="5410200" cy="4299892"/>
          </a:xfrm>
          <a:custGeom>
            <a:avLst/>
            <a:gdLst>
              <a:gd name="connsiteX0" fmla="*/ 0 w 5410200"/>
              <a:gd name="connsiteY0" fmla="*/ 0 h 4299892"/>
              <a:gd name="connsiteX1" fmla="*/ 5410200 w 5410200"/>
              <a:gd name="connsiteY1" fmla="*/ 0 h 4299892"/>
              <a:gd name="connsiteX2" fmla="*/ 5410200 w 5410200"/>
              <a:gd name="connsiteY2" fmla="*/ 3426598 h 4299892"/>
              <a:gd name="connsiteX3" fmla="*/ 4536906 w 5410200"/>
              <a:gd name="connsiteY3" fmla="*/ 4299892 h 4299892"/>
              <a:gd name="connsiteX4" fmla="*/ 873294 w 5410200"/>
              <a:gd name="connsiteY4" fmla="*/ 4299892 h 4299892"/>
              <a:gd name="connsiteX5" fmla="*/ 0 w 5410200"/>
              <a:gd name="connsiteY5" fmla="*/ 3426598 h 429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200" h="4299892">
                <a:moveTo>
                  <a:pt x="0" y="0"/>
                </a:moveTo>
                <a:lnTo>
                  <a:pt x="5410200" y="0"/>
                </a:lnTo>
                <a:lnTo>
                  <a:pt x="5410200" y="3426598"/>
                </a:lnTo>
                <a:cubicBezTo>
                  <a:pt x="5410200" y="3908905"/>
                  <a:pt x="5019213" y="4299892"/>
                  <a:pt x="4536906" y="4299892"/>
                </a:cubicBezTo>
                <a:lnTo>
                  <a:pt x="873294" y="4299892"/>
                </a:lnTo>
                <a:cubicBezTo>
                  <a:pt x="390987" y="4299892"/>
                  <a:pt x="0" y="3908905"/>
                  <a:pt x="0" y="3426598"/>
                </a:cubicBezTo>
                <a:close/>
              </a:path>
            </a:pathLst>
          </a:custGeom>
          <a:solidFill>
            <a:schemeClr val="accent2"/>
          </a:solidFill>
        </p:spPr>
        <p:txBody>
          <a:bodyPr wrap="square" bIns="900000" anchor="ctr" anchorCtr="0">
            <a:noAutofit/>
          </a:bodyPr>
          <a:lstStyle>
            <a:lvl1pPr marL="0" indent="0" algn="ctr">
              <a:buNone/>
              <a:defRPr sz="16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on the computer icon to insert image</a:t>
            </a:r>
            <a:endParaRPr lang="en-US"/>
          </a:p>
        </p:txBody>
      </p:sp>
      <p:pic>
        <p:nvPicPr>
          <p:cNvPr id="17" name="Graphic 16">
            <a:extLst>
              <a:ext uri="{FF2B5EF4-FFF2-40B4-BE49-F238E27FC236}">
                <a16:creationId xmlns:a16="http://schemas.microsoft.com/office/drawing/2014/main" id="{A868D506-144D-444E-B80F-C0605791F231}"/>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15060" r="27452"/>
          <a:stretch/>
        </p:blipFill>
        <p:spPr>
          <a:xfrm>
            <a:off x="9515821" y="0"/>
            <a:ext cx="2660685" cy="3115183"/>
          </a:xfrm>
          <a:prstGeom prst="rect">
            <a:avLst/>
          </a:prstGeom>
        </p:spPr>
      </p:pic>
      <p:sp>
        <p:nvSpPr>
          <p:cNvPr id="2" name="Title 1">
            <a:extLst>
              <a:ext uri="{FF2B5EF4-FFF2-40B4-BE49-F238E27FC236}">
                <a16:creationId xmlns:a16="http://schemas.microsoft.com/office/drawing/2014/main" id="{64ED9A80-DEAB-4911-9C95-7173F1FD723F}"/>
              </a:ext>
            </a:extLst>
          </p:cNvPr>
          <p:cNvSpPr>
            <a:spLocks noGrp="1"/>
          </p:cNvSpPr>
          <p:nvPr>
            <p:ph type="title"/>
          </p:nvPr>
        </p:nvSpPr>
        <p:spPr>
          <a:xfrm>
            <a:off x="6825352" y="1160463"/>
            <a:ext cx="4660108" cy="2254129"/>
          </a:xfrm>
          <a:prstGeom prst="rect">
            <a:avLst/>
          </a:prstGeom>
        </p:spPr>
        <p:txBody>
          <a:bodyPr anchor="b">
            <a:normAutofit/>
          </a:bodyPr>
          <a:lstStyle>
            <a:lvl1pPr>
              <a:defRPr sz="4000"/>
            </a:lvl1pPr>
          </a:lstStyle>
          <a:p>
            <a:r>
              <a:rPr lang="en-US"/>
              <a:t>Click to edit Master title style</a:t>
            </a:r>
          </a:p>
        </p:txBody>
      </p:sp>
      <p:sp>
        <p:nvSpPr>
          <p:cNvPr id="4" name="Text Placeholder 3">
            <a:extLst>
              <a:ext uri="{FF2B5EF4-FFF2-40B4-BE49-F238E27FC236}">
                <a16:creationId xmlns:a16="http://schemas.microsoft.com/office/drawing/2014/main" id="{7A6DFE7F-446C-463A-A7C7-A765259CBDB8}"/>
              </a:ext>
            </a:extLst>
          </p:cNvPr>
          <p:cNvSpPr>
            <a:spLocks noGrp="1"/>
          </p:cNvSpPr>
          <p:nvPr>
            <p:ph type="body" sz="half" idx="2"/>
          </p:nvPr>
        </p:nvSpPr>
        <p:spPr>
          <a:xfrm>
            <a:off x="7348985" y="3470583"/>
            <a:ext cx="4136475" cy="2514291"/>
          </a:xfrm>
          <a:prstGeom prst="rect">
            <a:avLst/>
          </a:prstGeom>
        </p:spPr>
        <p:txBody>
          <a:bodyPr>
            <a:normAutofit/>
          </a:bodyPr>
          <a:lstStyle>
            <a:lvl1pPr marL="0" indent="0">
              <a:lnSpc>
                <a:spcPct val="100000"/>
              </a:lnSpc>
              <a:spcBef>
                <a:spcPts val="0"/>
              </a:spcBef>
              <a:spcAft>
                <a:spcPts val="1800"/>
              </a:spcAft>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Slide Number Placeholder 8">
            <a:extLst>
              <a:ext uri="{FF2B5EF4-FFF2-40B4-BE49-F238E27FC236}">
                <a16:creationId xmlns:a16="http://schemas.microsoft.com/office/drawing/2014/main" id="{494A64CF-C36A-41AD-BD6C-FDC2E9A9D3A5}"/>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BE895FD-3AE7-4BFE-B7CA-1D4CA5F3790D}" type="slidenum">
              <a:rPr kumimoji="0" lang="en-US" sz="1000" b="0" i="0" u="none" strike="noStrike" kern="1200" cap="none" spc="0" normalizeH="0" baseline="0" noProof="0" smtClean="0">
                <a:ln>
                  <a:noFill/>
                </a:ln>
                <a:solidFill>
                  <a:srgbClr val="6B6B6B"/>
                </a:solidFill>
                <a:effectLst/>
                <a:uLnTx/>
                <a:uFillTx/>
                <a:latin typeface="Avenir Next LT Pr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6B6B6B"/>
              </a:solidFill>
              <a:effectLst/>
              <a:uLnTx/>
              <a:uFillTx/>
              <a:latin typeface="Avenir Next LT Pro"/>
              <a:ea typeface="+mn-ea"/>
              <a:cs typeface="+mn-cs"/>
            </a:endParaRPr>
          </a:p>
        </p:txBody>
      </p:sp>
    </p:spTree>
    <p:extLst>
      <p:ext uri="{BB962C8B-B14F-4D97-AF65-F5344CB8AC3E}">
        <p14:creationId xmlns:p14="http://schemas.microsoft.com/office/powerpoint/2010/main" val="4270941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tx2"/>
        </a:solidFill>
        <a:effectLst/>
      </p:bgPr>
    </p:bg>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A868D506-144D-444E-B80F-C0605791F231}"/>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15060" r="27452"/>
          <a:stretch/>
        </p:blipFill>
        <p:spPr>
          <a:xfrm flipH="1">
            <a:off x="0" y="0"/>
            <a:ext cx="2660685" cy="3115183"/>
          </a:xfrm>
          <a:prstGeom prst="rect">
            <a:avLst/>
          </a:prstGeom>
        </p:spPr>
      </p:pic>
      <p:sp>
        <p:nvSpPr>
          <p:cNvPr id="2" name="Title 1">
            <a:extLst>
              <a:ext uri="{FF2B5EF4-FFF2-40B4-BE49-F238E27FC236}">
                <a16:creationId xmlns:a16="http://schemas.microsoft.com/office/drawing/2014/main" id="{64ED9A80-DEAB-4911-9C95-7173F1FD723F}"/>
              </a:ext>
            </a:extLst>
          </p:cNvPr>
          <p:cNvSpPr>
            <a:spLocks noGrp="1"/>
          </p:cNvSpPr>
          <p:nvPr>
            <p:ph type="title"/>
          </p:nvPr>
        </p:nvSpPr>
        <p:spPr>
          <a:xfrm>
            <a:off x="685800" y="1160463"/>
            <a:ext cx="4660108" cy="2254129"/>
          </a:xfrm>
          <a:prstGeom prst="rect">
            <a:avLst/>
          </a:prstGeom>
        </p:spPr>
        <p:txBody>
          <a:bodyPr anchor="b">
            <a:normAutofit/>
          </a:bodyPr>
          <a:lstStyle>
            <a:lvl1pPr>
              <a:defRPr sz="40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7A6DFE7F-446C-463A-A7C7-A765259CBDB8}"/>
              </a:ext>
            </a:extLst>
          </p:cNvPr>
          <p:cNvSpPr>
            <a:spLocks noGrp="1"/>
          </p:cNvSpPr>
          <p:nvPr>
            <p:ph type="body" sz="half" idx="2"/>
          </p:nvPr>
        </p:nvSpPr>
        <p:spPr>
          <a:xfrm>
            <a:off x="1209433" y="3470583"/>
            <a:ext cx="4136475" cy="2514291"/>
          </a:xfrm>
          <a:prstGeom prst="rect">
            <a:avLst/>
          </a:prstGeom>
        </p:spPr>
        <p:txBody>
          <a:bodyPr>
            <a:normAutofit/>
          </a:bodyPr>
          <a:lstStyle>
            <a:lvl1pPr marL="0" indent="0">
              <a:lnSpc>
                <a:spcPct val="100000"/>
              </a:lnSpc>
              <a:spcBef>
                <a:spcPts val="0"/>
              </a:spcBef>
              <a:spcAft>
                <a:spcPts val="1800"/>
              </a:spcAft>
              <a:buNone/>
              <a:defRPr sz="20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Slide Number Placeholder 8">
            <a:extLst>
              <a:ext uri="{FF2B5EF4-FFF2-40B4-BE49-F238E27FC236}">
                <a16:creationId xmlns:a16="http://schemas.microsoft.com/office/drawing/2014/main" id="{494A64CF-C36A-41AD-BD6C-FDC2E9A9D3A5}"/>
              </a:ext>
            </a:extLst>
          </p:cNvPr>
          <p:cNvSpPr>
            <a:spLocks noGrp="1"/>
          </p:cNvSpPr>
          <p:nvPr>
            <p:ph type="sldNum" sz="quarter" idx="11"/>
          </p:nvPr>
        </p:nvSpPr>
        <p:spPr/>
        <p:txBody>
          <a:bodyPr/>
          <a:lstStyle>
            <a:lvl1pPr>
              <a:defRPr>
                <a:solidFill>
                  <a:schemeClr val="bg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9BE895FD-3AE7-4BFE-B7CA-1D4CA5F3790D}" type="slidenum">
              <a:rPr kumimoji="0" lang="en-US" sz="1000" b="0" i="0" u="none" strike="noStrike" kern="1200" cap="none" spc="0" normalizeH="0" baseline="0" noProof="0" smtClean="0">
                <a:ln>
                  <a:noFill/>
                </a:ln>
                <a:solidFill>
                  <a:srgbClr val="E7E6E6"/>
                </a:solidFill>
                <a:effectLst/>
                <a:uLnTx/>
                <a:uFillTx/>
                <a:latin typeface="Avenir Next LT Pr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E7E6E6"/>
              </a:solidFill>
              <a:effectLst/>
              <a:uLnTx/>
              <a:uFillTx/>
              <a:latin typeface="Avenir Next LT Pro"/>
              <a:ea typeface="+mn-ea"/>
              <a:cs typeface="+mn-cs"/>
            </a:endParaRPr>
          </a:p>
        </p:txBody>
      </p:sp>
      <p:sp>
        <p:nvSpPr>
          <p:cNvPr id="21" name="Picture Placeholder 20">
            <a:extLst>
              <a:ext uri="{FF2B5EF4-FFF2-40B4-BE49-F238E27FC236}">
                <a16:creationId xmlns:a16="http://schemas.microsoft.com/office/drawing/2014/main" id="{8B04E18D-4B08-4E2D-9A97-698AE5257BAE}"/>
              </a:ext>
            </a:extLst>
          </p:cNvPr>
          <p:cNvSpPr>
            <a:spLocks noGrp="1"/>
          </p:cNvSpPr>
          <p:nvPr>
            <p:ph type="pic" sz="quarter" idx="14" hasCustomPrompt="1"/>
          </p:nvPr>
        </p:nvSpPr>
        <p:spPr>
          <a:xfrm>
            <a:off x="6096000" y="0"/>
            <a:ext cx="5410200" cy="5984875"/>
          </a:xfrm>
          <a:custGeom>
            <a:avLst/>
            <a:gdLst>
              <a:gd name="connsiteX0" fmla="*/ 17723 w 5410200"/>
              <a:gd name="connsiteY0" fmla="*/ 0 h 5984875"/>
              <a:gd name="connsiteX1" fmla="*/ 5392477 w 5410200"/>
              <a:gd name="connsiteY1" fmla="*/ 0 h 5984875"/>
              <a:gd name="connsiteX2" fmla="*/ 5405545 w 5410200"/>
              <a:gd name="connsiteY2" fmla="*/ 85623 h 5984875"/>
              <a:gd name="connsiteX3" fmla="*/ 5410200 w 5410200"/>
              <a:gd name="connsiteY3" fmla="*/ 177818 h 5984875"/>
              <a:gd name="connsiteX4" fmla="*/ 5410200 w 5410200"/>
              <a:gd name="connsiteY4" fmla="*/ 5083157 h 5984875"/>
              <a:gd name="connsiteX5" fmla="*/ 4508482 w 5410200"/>
              <a:gd name="connsiteY5" fmla="*/ 5984875 h 5984875"/>
              <a:gd name="connsiteX6" fmla="*/ 901718 w 5410200"/>
              <a:gd name="connsiteY6" fmla="*/ 5984875 h 5984875"/>
              <a:gd name="connsiteX7" fmla="*/ 0 w 5410200"/>
              <a:gd name="connsiteY7" fmla="*/ 5083157 h 5984875"/>
              <a:gd name="connsiteX8" fmla="*/ 0 w 5410200"/>
              <a:gd name="connsiteY8" fmla="*/ 177818 h 5984875"/>
              <a:gd name="connsiteX9" fmla="*/ 4656 w 5410200"/>
              <a:gd name="connsiteY9" fmla="*/ 85623 h 598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0200" h="5984875">
                <a:moveTo>
                  <a:pt x="17723" y="0"/>
                </a:moveTo>
                <a:lnTo>
                  <a:pt x="5392477" y="0"/>
                </a:lnTo>
                <a:lnTo>
                  <a:pt x="5405545" y="85623"/>
                </a:lnTo>
                <a:cubicBezTo>
                  <a:pt x="5408623" y="115936"/>
                  <a:pt x="5410200" y="146693"/>
                  <a:pt x="5410200" y="177818"/>
                </a:cubicBezTo>
                <a:lnTo>
                  <a:pt x="5410200" y="5083157"/>
                </a:lnTo>
                <a:cubicBezTo>
                  <a:pt x="5410200" y="5581162"/>
                  <a:pt x="5006487" y="5984875"/>
                  <a:pt x="4508482" y="5984875"/>
                </a:cubicBezTo>
                <a:lnTo>
                  <a:pt x="901718" y="5984875"/>
                </a:lnTo>
                <a:cubicBezTo>
                  <a:pt x="403713" y="5984875"/>
                  <a:pt x="0" y="5581162"/>
                  <a:pt x="0" y="5083157"/>
                </a:cubicBezTo>
                <a:lnTo>
                  <a:pt x="0" y="177818"/>
                </a:lnTo>
                <a:cubicBezTo>
                  <a:pt x="0" y="146693"/>
                  <a:pt x="1577" y="115936"/>
                  <a:pt x="4656" y="85623"/>
                </a:cubicBezTo>
                <a:close/>
              </a:path>
            </a:pathLst>
          </a:custGeom>
          <a:noFill/>
        </p:spPr>
        <p:txBody>
          <a:bodyPr wrap="square" bIns="972000" anchor="ctr" anchorCtr="0">
            <a:noAutofit/>
          </a:bodyPr>
          <a:lstStyle>
            <a:lvl1pPr marL="0" indent="0" algn="ctr">
              <a:buNone/>
              <a:defRPr>
                <a:solidFill>
                  <a:schemeClr val="bg2"/>
                </a:solidFill>
              </a:defRPr>
            </a:lvl1pPr>
          </a:lstStyle>
          <a:p>
            <a:r>
              <a:rPr lang="en-GB"/>
              <a:t>Click on the icon to add an image</a:t>
            </a:r>
            <a:endParaRPr lang="en-US"/>
          </a:p>
        </p:txBody>
      </p:sp>
      <p:grpSp>
        <p:nvGrpSpPr>
          <p:cNvPr id="22" name="Graphic 42">
            <a:extLst>
              <a:ext uri="{FF2B5EF4-FFF2-40B4-BE49-F238E27FC236}">
                <a16:creationId xmlns:a16="http://schemas.microsoft.com/office/drawing/2014/main" id="{2F8D3B68-0556-490C-8B4C-0241061B7D23}"/>
              </a:ext>
            </a:extLst>
          </p:cNvPr>
          <p:cNvGrpSpPr/>
          <p:nvPr userDrawn="1"/>
        </p:nvGrpSpPr>
        <p:grpSpPr>
          <a:xfrm>
            <a:off x="9909249" y="6419279"/>
            <a:ext cx="1596953" cy="232555"/>
            <a:chOff x="4366260" y="3209925"/>
            <a:chExt cx="3787139" cy="551497"/>
          </a:xfrm>
        </p:grpSpPr>
        <p:grpSp>
          <p:nvGrpSpPr>
            <p:cNvPr id="23" name="Graphic 42">
              <a:extLst>
                <a:ext uri="{FF2B5EF4-FFF2-40B4-BE49-F238E27FC236}">
                  <a16:creationId xmlns:a16="http://schemas.microsoft.com/office/drawing/2014/main" id="{9C2A546B-9D05-4AC9-B974-D82DEEE3E3D3}"/>
                </a:ext>
              </a:extLst>
            </p:cNvPr>
            <p:cNvGrpSpPr/>
            <p:nvPr/>
          </p:nvGrpSpPr>
          <p:grpSpPr>
            <a:xfrm>
              <a:off x="5005387" y="3209925"/>
              <a:ext cx="3148012" cy="551497"/>
              <a:chOff x="5005387" y="3209925"/>
              <a:chExt cx="3148012" cy="551497"/>
            </a:xfrm>
            <a:solidFill>
              <a:srgbClr val="004750"/>
            </a:solidFill>
          </p:grpSpPr>
          <p:sp>
            <p:nvSpPr>
              <p:cNvPr id="26" name="Freeform: Shape 25">
                <a:extLst>
                  <a:ext uri="{FF2B5EF4-FFF2-40B4-BE49-F238E27FC236}">
                    <a16:creationId xmlns:a16="http://schemas.microsoft.com/office/drawing/2014/main" id="{505C5480-641C-4101-A289-D5C62AF20286}"/>
                  </a:ext>
                </a:extLst>
              </p:cNvPr>
              <p:cNvSpPr/>
              <p:nvPr/>
            </p:nvSpPr>
            <p:spPr>
              <a:xfrm>
                <a:off x="5011102" y="3341369"/>
                <a:ext cx="64770" cy="298132"/>
              </a:xfrm>
              <a:custGeom>
                <a:avLst/>
                <a:gdLst>
                  <a:gd name="connsiteX0" fmla="*/ 0 w 64770"/>
                  <a:gd name="connsiteY0" fmla="*/ 0 h 298132"/>
                  <a:gd name="connsiteX1" fmla="*/ 64770 w 64770"/>
                  <a:gd name="connsiteY1" fmla="*/ 0 h 298132"/>
                  <a:gd name="connsiteX2" fmla="*/ 64770 w 64770"/>
                  <a:gd name="connsiteY2" fmla="*/ 298133 h 298132"/>
                  <a:gd name="connsiteX3" fmla="*/ 0 w 64770"/>
                  <a:gd name="connsiteY3" fmla="*/ 298133 h 298132"/>
                  <a:gd name="connsiteX4" fmla="*/ 0 w 64770"/>
                  <a:gd name="connsiteY4" fmla="*/ 0 h 29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298132">
                    <a:moveTo>
                      <a:pt x="0" y="0"/>
                    </a:moveTo>
                    <a:lnTo>
                      <a:pt x="64770" y="0"/>
                    </a:lnTo>
                    <a:lnTo>
                      <a:pt x="64770" y="298133"/>
                    </a:lnTo>
                    <a:lnTo>
                      <a:pt x="0" y="298133"/>
                    </a:lnTo>
                    <a:lnTo>
                      <a:pt x="0" y="0"/>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27" name="Freeform: Shape 26">
                <a:extLst>
                  <a:ext uri="{FF2B5EF4-FFF2-40B4-BE49-F238E27FC236}">
                    <a16:creationId xmlns:a16="http://schemas.microsoft.com/office/drawing/2014/main" id="{24504585-3CDA-40D0-B382-FA3420D7F7A3}"/>
                  </a:ext>
                </a:extLst>
              </p:cNvPr>
              <p:cNvSpPr/>
              <p:nvPr/>
            </p:nvSpPr>
            <p:spPr>
              <a:xfrm>
                <a:off x="5158739" y="3333750"/>
                <a:ext cx="404812" cy="306705"/>
              </a:xfrm>
              <a:custGeom>
                <a:avLst/>
                <a:gdLst>
                  <a:gd name="connsiteX0" fmla="*/ 404813 w 404812"/>
                  <a:gd name="connsiteY0" fmla="*/ 107632 h 306705"/>
                  <a:gd name="connsiteX1" fmla="*/ 404813 w 404812"/>
                  <a:gd name="connsiteY1" fmla="*/ 305753 h 306705"/>
                  <a:gd name="connsiteX2" fmla="*/ 340043 w 404812"/>
                  <a:gd name="connsiteY2" fmla="*/ 305753 h 306705"/>
                  <a:gd name="connsiteX3" fmla="*/ 340043 w 404812"/>
                  <a:gd name="connsiteY3" fmla="*/ 119063 h 306705"/>
                  <a:gd name="connsiteX4" fmla="*/ 289560 w 404812"/>
                  <a:gd name="connsiteY4" fmla="*/ 60960 h 306705"/>
                  <a:gd name="connsiteX5" fmla="*/ 234315 w 404812"/>
                  <a:gd name="connsiteY5" fmla="*/ 118110 h 306705"/>
                  <a:gd name="connsiteX6" fmla="*/ 234315 w 404812"/>
                  <a:gd name="connsiteY6" fmla="*/ 305753 h 306705"/>
                  <a:gd name="connsiteX7" fmla="*/ 169545 w 404812"/>
                  <a:gd name="connsiteY7" fmla="*/ 305753 h 306705"/>
                  <a:gd name="connsiteX8" fmla="*/ 169545 w 404812"/>
                  <a:gd name="connsiteY8" fmla="*/ 119063 h 306705"/>
                  <a:gd name="connsiteX9" fmla="*/ 119063 w 404812"/>
                  <a:gd name="connsiteY9" fmla="*/ 60960 h 306705"/>
                  <a:gd name="connsiteX10" fmla="*/ 64770 w 404812"/>
                  <a:gd name="connsiteY10" fmla="*/ 121920 h 306705"/>
                  <a:gd name="connsiteX11" fmla="*/ 64770 w 404812"/>
                  <a:gd name="connsiteY11" fmla="*/ 306705 h 306705"/>
                  <a:gd name="connsiteX12" fmla="*/ 0 w 404812"/>
                  <a:gd name="connsiteY12" fmla="*/ 306705 h 306705"/>
                  <a:gd name="connsiteX13" fmla="*/ 0 w 404812"/>
                  <a:gd name="connsiteY13" fmla="*/ 7620 h 306705"/>
                  <a:gd name="connsiteX14" fmla="*/ 49530 w 404812"/>
                  <a:gd name="connsiteY14" fmla="*/ 7620 h 306705"/>
                  <a:gd name="connsiteX15" fmla="*/ 56198 w 404812"/>
                  <a:gd name="connsiteY15" fmla="*/ 50482 h 306705"/>
                  <a:gd name="connsiteX16" fmla="*/ 58102 w 404812"/>
                  <a:gd name="connsiteY16" fmla="*/ 50482 h 306705"/>
                  <a:gd name="connsiteX17" fmla="*/ 139065 w 404812"/>
                  <a:gd name="connsiteY17" fmla="*/ 0 h 306705"/>
                  <a:gd name="connsiteX18" fmla="*/ 222885 w 404812"/>
                  <a:gd name="connsiteY18" fmla="*/ 51435 h 306705"/>
                  <a:gd name="connsiteX19" fmla="*/ 308610 w 404812"/>
                  <a:gd name="connsiteY19" fmla="*/ 0 h 306705"/>
                  <a:gd name="connsiteX20" fmla="*/ 404813 w 404812"/>
                  <a:gd name="connsiteY20" fmla="*/ 107632 h 30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812" h="306705">
                    <a:moveTo>
                      <a:pt x="404813" y="107632"/>
                    </a:moveTo>
                    <a:lnTo>
                      <a:pt x="404813" y="305753"/>
                    </a:lnTo>
                    <a:lnTo>
                      <a:pt x="340043" y="305753"/>
                    </a:lnTo>
                    <a:lnTo>
                      <a:pt x="340043" y="119063"/>
                    </a:lnTo>
                    <a:cubicBezTo>
                      <a:pt x="340043" y="80963"/>
                      <a:pt x="325755" y="60960"/>
                      <a:pt x="289560" y="60960"/>
                    </a:cubicBezTo>
                    <a:cubicBezTo>
                      <a:pt x="254318" y="60960"/>
                      <a:pt x="234315" y="88582"/>
                      <a:pt x="234315" y="118110"/>
                    </a:cubicBezTo>
                    <a:lnTo>
                      <a:pt x="234315" y="305753"/>
                    </a:lnTo>
                    <a:lnTo>
                      <a:pt x="169545" y="305753"/>
                    </a:lnTo>
                    <a:lnTo>
                      <a:pt x="169545" y="119063"/>
                    </a:lnTo>
                    <a:cubicBezTo>
                      <a:pt x="169545" y="80963"/>
                      <a:pt x="155257" y="60960"/>
                      <a:pt x="119063" y="60960"/>
                    </a:cubicBezTo>
                    <a:cubicBezTo>
                      <a:pt x="82868" y="60960"/>
                      <a:pt x="64770" y="89535"/>
                      <a:pt x="64770" y="121920"/>
                    </a:cubicBezTo>
                    <a:lnTo>
                      <a:pt x="64770" y="306705"/>
                    </a:lnTo>
                    <a:lnTo>
                      <a:pt x="0" y="306705"/>
                    </a:lnTo>
                    <a:lnTo>
                      <a:pt x="0" y="7620"/>
                    </a:lnTo>
                    <a:lnTo>
                      <a:pt x="49530" y="7620"/>
                    </a:lnTo>
                    <a:lnTo>
                      <a:pt x="56198" y="50482"/>
                    </a:lnTo>
                    <a:lnTo>
                      <a:pt x="58102" y="50482"/>
                    </a:lnTo>
                    <a:cubicBezTo>
                      <a:pt x="73343" y="22860"/>
                      <a:pt x="100013" y="0"/>
                      <a:pt x="139065" y="0"/>
                    </a:cubicBezTo>
                    <a:cubicBezTo>
                      <a:pt x="181927" y="0"/>
                      <a:pt x="207645" y="20002"/>
                      <a:pt x="222885" y="51435"/>
                    </a:cubicBezTo>
                    <a:cubicBezTo>
                      <a:pt x="240982" y="20002"/>
                      <a:pt x="269557" y="0"/>
                      <a:pt x="308610" y="0"/>
                    </a:cubicBezTo>
                    <a:cubicBezTo>
                      <a:pt x="375285" y="953"/>
                      <a:pt x="404813" y="44768"/>
                      <a:pt x="404813" y="107632"/>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28" name="Freeform: Shape 27">
                <a:extLst>
                  <a:ext uri="{FF2B5EF4-FFF2-40B4-BE49-F238E27FC236}">
                    <a16:creationId xmlns:a16="http://schemas.microsoft.com/office/drawing/2014/main" id="{D65B7D6C-D242-4849-9A70-7D9FB3D0A3E2}"/>
                  </a:ext>
                </a:extLst>
              </p:cNvPr>
              <p:cNvSpPr/>
              <p:nvPr/>
            </p:nvSpPr>
            <p:spPr>
              <a:xfrm>
                <a:off x="5627370" y="3333750"/>
                <a:ext cx="296227" cy="311510"/>
              </a:xfrm>
              <a:custGeom>
                <a:avLst/>
                <a:gdLst>
                  <a:gd name="connsiteX0" fmla="*/ 0 w 296227"/>
                  <a:gd name="connsiteY0" fmla="*/ 157163 h 311510"/>
                  <a:gd name="connsiteX1" fmla="*/ 133350 w 296227"/>
                  <a:gd name="connsiteY1" fmla="*/ 0 h 311510"/>
                  <a:gd name="connsiteX2" fmla="*/ 236220 w 296227"/>
                  <a:gd name="connsiteY2" fmla="*/ 58102 h 311510"/>
                  <a:gd name="connsiteX3" fmla="*/ 242888 w 296227"/>
                  <a:gd name="connsiteY3" fmla="*/ 6668 h 311510"/>
                  <a:gd name="connsiteX4" fmla="*/ 296227 w 296227"/>
                  <a:gd name="connsiteY4" fmla="*/ 6668 h 311510"/>
                  <a:gd name="connsiteX5" fmla="*/ 296227 w 296227"/>
                  <a:gd name="connsiteY5" fmla="*/ 304800 h 311510"/>
                  <a:gd name="connsiteX6" fmla="*/ 242888 w 296227"/>
                  <a:gd name="connsiteY6" fmla="*/ 304800 h 311510"/>
                  <a:gd name="connsiteX7" fmla="*/ 236220 w 296227"/>
                  <a:gd name="connsiteY7" fmla="*/ 253365 h 311510"/>
                  <a:gd name="connsiteX8" fmla="*/ 133350 w 296227"/>
                  <a:gd name="connsiteY8" fmla="*/ 311468 h 311510"/>
                  <a:gd name="connsiteX9" fmla="*/ 0 w 296227"/>
                  <a:gd name="connsiteY9" fmla="*/ 157163 h 311510"/>
                  <a:gd name="connsiteX10" fmla="*/ 235267 w 296227"/>
                  <a:gd name="connsiteY10" fmla="*/ 157163 h 311510"/>
                  <a:gd name="connsiteX11" fmla="*/ 150495 w 296227"/>
                  <a:gd name="connsiteY11" fmla="*/ 60007 h 311510"/>
                  <a:gd name="connsiteX12" fmla="*/ 64770 w 296227"/>
                  <a:gd name="connsiteY12" fmla="*/ 157163 h 311510"/>
                  <a:gd name="connsiteX13" fmla="*/ 150495 w 296227"/>
                  <a:gd name="connsiteY13" fmla="*/ 254318 h 311510"/>
                  <a:gd name="connsiteX14" fmla="*/ 235267 w 296227"/>
                  <a:gd name="connsiteY14" fmla="*/ 157163 h 31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6227" h="311510">
                    <a:moveTo>
                      <a:pt x="0" y="157163"/>
                    </a:moveTo>
                    <a:cubicBezTo>
                      <a:pt x="0" y="61913"/>
                      <a:pt x="65722" y="0"/>
                      <a:pt x="133350" y="0"/>
                    </a:cubicBezTo>
                    <a:cubicBezTo>
                      <a:pt x="177165" y="0"/>
                      <a:pt x="215265" y="21907"/>
                      <a:pt x="236220" y="58102"/>
                    </a:cubicBezTo>
                    <a:lnTo>
                      <a:pt x="242888" y="6668"/>
                    </a:lnTo>
                    <a:lnTo>
                      <a:pt x="296227" y="6668"/>
                    </a:lnTo>
                    <a:lnTo>
                      <a:pt x="296227" y="304800"/>
                    </a:lnTo>
                    <a:lnTo>
                      <a:pt x="242888" y="304800"/>
                    </a:lnTo>
                    <a:lnTo>
                      <a:pt x="236220" y="253365"/>
                    </a:lnTo>
                    <a:cubicBezTo>
                      <a:pt x="215265" y="289560"/>
                      <a:pt x="176213" y="311468"/>
                      <a:pt x="133350" y="311468"/>
                    </a:cubicBezTo>
                    <a:cubicBezTo>
                      <a:pt x="65722" y="313373"/>
                      <a:pt x="0" y="251460"/>
                      <a:pt x="0" y="157163"/>
                    </a:cubicBezTo>
                    <a:close/>
                    <a:moveTo>
                      <a:pt x="235267" y="157163"/>
                    </a:moveTo>
                    <a:cubicBezTo>
                      <a:pt x="235267" y="100013"/>
                      <a:pt x="198120" y="60007"/>
                      <a:pt x="150495" y="60007"/>
                    </a:cubicBezTo>
                    <a:cubicBezTo>
                      <a:pt x="101917" y="60007"/>
                      <a:pt x="64770" y="100013"/>
                      <a:pt x="64770" y="157163"/>
                    </a:cubicBezTo>
                    <a:cubicBezTo>
                      <a:pt x="64770" y="214313"/>
                      <a:pt x="101917" y="254318"/>
                      <a:pt x="150495" y="254318"/>
                    </a:cubicBezTo>
                    <a:cubicBezTo>
                      <a:pt x="198120" y="254318"/>
                      <a:pt x="235267" y="214313"/>
                      <a:pt x="235267" y="157163"/>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29" name="Freeform: Shape 28">
                <a:extLst>
                  <a:ext uri="{FF2B5EF4-FFF2-40B4-BE49-F238E27FC236}">
                    <a16:creationId xmlns:a16="http://schemas.microsoft.com/office/drawing/2014/main" id="{527019C0-489B-470A-9612-318FF713E38B}"/>
                  </a:ext>
                </a:extLst>
              </p:cNvPr>
              <p:cNvSpPr/>
              <p:nvPr/>
            </p:nvSpPr>
            <p:spPr>
              <a:xfrm>
                <a:off x="5992177" y="3334702"/>
                <a:ext cx="296227" cy="426720"/>
              </a:xfrm>
              <a:custGeom>
                <a:avLst/>
                <a:gdLst>
                  <a:gd name="connsiteX0" fmla="*/ 236220 w 296227"/>
                  <a:gd name="connsiteY0" fmla="*/ 56197 h 426720"/>
                  <a:gd name="connsiteX1" fmla="*/ 242888 w 296227"/>
                  <a:gd name="connsiteY1" fmla="*/ 6667 h 426720"/>
                  <a:gd name="connsiteX2" fmla="*/ 296227 w 296227"/>
                  <a:gd name="connsiteY2" fmla="*/ 6667 h 426720"/>
                  <a:gd name="connsiteX3" fmla="*/ 296227 w 296227"/>
                  <a:gd name="connsiteY3" fmla="*/ 275273 h 426720"/>
                  <a:gd name="connsiteX4" fmla="*/ 141922 w 296227"/>
                  <a:gd name="connsiteY4" fmla="*/ 426720 h 426720"/>
                  <a:gd name="connsiteX5" fmla="*/ 29527 w 296227"/>
                  <a:gd name="connsiteY5" fmla="*/ 390525 h 426720"/>
                  <a:gd name="connsiteX6" fmla="*/ 29527 w 296227"/>
                  <a:gd name="connsiteY6" fmla="*/ 325755 h 426720"/>
                  <a:gd name="connsiteX7" fmla="*/ 137160 w 296227"/>
                  <a:gd name="connsiteY7" fmla="*/ 368618 h 426720"/>
                  <a:gd name="connsiteX8" fmla="*/ 231457 w 296227"/>
                  <a:gd name="connsiteY8" fmla="*/ 283845 h 426720"/>
                  <a:gd name="connsiteX9" fmla="*/ 231457 w 296227"/>
                  <a:gd name="connsiteY9" fmla="*/ 245745 h 426720"/>
                  <a:gd name="connsiteX10" fmla="*/ 133350 w 296227"/>
                  <a:gd name="connsiteY10" fmla="*/ 299085 h 426720"/>
                  <a:gd name="connsiteX11" fmla="*/ 0 w 296227"/>
                  <a:gd name="connsiteY11" fmla="*/ 149542 h 426720"/>
                  <a:gd name="connsiteX12" fmla="*/ 135255 w 296227"/>
                  <a:gd name="connsiteY12" fmla="*/ 0 h 426720"/>
                  <a:gd name="connsiteX13" fmla="*/ 236220 w 296227"/>
                  <a:gd name="connsiteY13" fmla="*/ 56197 h 426720"/>
                  <a:gd name="connsiteX14" fmla="*/ 64770 w 296227"/>
                  <a:gd name="connsiteY14" fmla="*/ 150495 h 426720"/>
                  <a:gd name="connsiteX15" fmla="*/ 149542 w 296227"/>
                  <a:gd name="connsiteY15" fmla="*/ 241935 h 426720"/>
                  <a:gd name="connsiteX16" fmla="*/ 234315 w 296227"/>
                  <a:gd name="connsiteY16" fmla="*/ 149542 h 426720"/>
                  <a:gd name="connsiteX17" fmla="*/ 149542 w 296227"/>
                  <a:gd name="connsiteY17" fmla="*/ 59055 h 426720"/>
                  <a:gd name="connsiteX18" fmla="*/ 64770 w 296227"/>
                  <a:gd name="connsiteY18" fmla="*/ 150495 h 42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6227" h="426720">
                    <a:moveTo>
                      <a:pt x="236220" y="56197"/>
                    </a:moveTo>
                    <a:lnTo>
                      <a:pt x="242888" y="6667"/>
                    </a:lnTo>
                    <a:lnTo>
                      <a:pt x="296227" y="6667"/>
                    </a:lnTo>
                    <a:lnTo>
                      <a:pt x="296227" y="275273"/>
                    </a:lnTo>
                    <a:cubicBezTo>
                      <a:pt x="296227" y="373380"/>
                      <a:pt x="226695" y="426720"/>
                      <a:pt x="141922" y="426720"/>
                    </a:cubicBezTo>
                    <a:cubicBezTo>
                      <a:pt x="101917" y="426720"/>
                      <a:pt x="60960" y="413385"/>
                      <a:pt x="29527" y="390525"/>
                    </a:cubicBezTo>
                    <a:lnTo>
                      <a:pt x="29527" y="325755"/>
                    </a:lnTo>
                    <a:cubicBezTo>
                      <a:pt x="60007" y="352425"/>
                      <a:pt x="99060" y="368618"/>
                      <a:pt x="137160" y="368618"/>
                    </a:cubicBezTo>
                    <a:cubicBezTo>
                      <a:pt x="190500" y="368618"/>
                      <a:pt x="231457" y="334327"/>
                      <a:pt x="231457" y="283845"/>
                    </a:cubicBezTo>
                    <a:lnTo>
                      <a:pt x="231457" y="245745"/>
                    </a:lnTo>
                    <a:cubicBezTo>
                      <a:pt x="211455" y="278130"/>
                      <a:pt x="175260" y="299085"/>
                      <a:pt x="133350" y="299085"/>
                    </a:cubicBezTo>
                    <a:cubicBezTo>
                      <a:pt x="63817" y="299085"/>
                      <a:pt x="0" y="239078"/>
                      <a:pt x="0" y="149542"/>
                    </a:cubicBezTo>
                    <a:cubicBezTo>
                      <a:pt x="0" y="61912"/>
                      <a:pt x="64770" y="0"/>
                      <a:pt x="135255" y="0"/>
                    </a:cubicBezTo>
                    <a:cubicBezTo>
                      <a:pt x="177165" y="0"/>
                      <a:pt x="215265" y="21908"/>
                      <a:pt x="236220" y="56197"/>
                    </a:cubicBezTo>
                    <a:close/>
                    <a:moveTo>
                      <a:pt x="64770" y="150495"/>
                    </a:moveTo>
                    <a:cubicBezTo>
                      <a:pt x="64770" y="201930"/>
                      <a:pt x="100965" y="241935"/>
                      <a:pt x="149542" y="241935"/>
                    </a:cubicBezTo>
                    <a:cubicBezTo>
                      <a:pt x="197167" y="241935"/>
                      <a:pt x="234315" y="201930"/>
                      <a:pt x="234315" y="149542"/>
                    </a:cubicBezTo>
                    <a:cubicBezTo>
                      <a:pt x="234315" y="98108"/>
                      <a:pt x="198120" y="59055"/>
                      <a:pt x="149542" y="59055"/>
                    </a:cubicBezTo>
                    <a:cubicBezTo>
                      <a:pt x="100965" y="59055"/>
                      <a:pt x="64770" y="99060"/>
                      <a:pt x="64770" y="150495"/>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30" name="Freeform: Shape 29">
                <a:extLst>
                  <a:ext uri="{FF2B5EF4-FFF2-40B4-BE49-F238E27FC236}">
                    <a16:creationId xmlns:a16="http://schemas.microsoft.com/office/drawing/2014/main" id="{D7FD7497-9AFB-40C7-9FA7-26BC80FB0D4B}"/>
                  </a:ext>
                </a:extLst>
              </p:cNvPr>
              <p:cNvSpPr/>
              <p:nvPr/>
            </p:nvSpPr>
            <p:spPr>
              <a:xfrm>
                <a:off x="6374129" y="3341369"/>
                <a:ext cx="64770" cy="298132"/>
              </a:xfrm>
              <a:custGeom>
                <a:avLst/>
                <a:gdLst>
                  <a:gd name="connsiteX0" fmla="*/ 0 w 64770"/>
                  <a:gd name="connsiteY0" fmla="*/ 0 h 298132"/>
                  <a:gd name="connsiteX1" fmla="*/ 64770 w 64770"/>
                  <a:gd name="connsiteY1" fmla="*/ 0 h 298132"/>
                  <a:gd name="connsiteX2" fmla="*/ 64770 w 64770"/>
                  <a:gd name="connsiteY2" fmla="*/ 298133 h 298132"/>
                  <a:gd name="connsiteX3" fmla="*/ 0 w 64770"/>
                  <a:gd name="connsiteY3" fmla="*/ 298133 h 298132"/>
                  <a:gd name="connsiteX4" fmla="*/ 0 w 64770"/>
                  <a:gd name="connsiteY4" fmla="*/ 0 h 29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298132">
                    <a:moveTo>
                      <a:pt x="0" y="0"/>
                    </a:moveTo>
                    <a:lnTo>
                      <a:pt x="64770" y="0"/>
                    </a:lnTo>
                    <a:lnTo>
                      <a:pt x="64770" y="298133"/>
                    </a:lnTo>
                    <a:lnTo>
                      <a:pt x="0" y="298133"/>
                    </a:lnTo>
                    <a:lnTo>
                      <a:pt x="0" y="0"/>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31" name="Freeform: Shape 30">
                <a:extLst>
                  <a:ext uri="{FF2B5EF4-FFF2-40B4-BE49-F238E27FC236}">
                    <a16:creationId xmlns:a16="http://schemas.microsoft.com/office/drawing/2014/main" id="{06B88772-25CC-4F2B-B585-F0C73E3BD638}"/>
                  </a:ext>
                </a:extLst>
              </p:cNvPr>
              <p:cNvSpPr/>
              <p:nvPr/>
            </p:nvSpPr>
            <p:spPr>
              <a:xfrm>
                <a:off x="6522719" y="3333750"/>
                <a:ext cx="256222" cy="305752"/>
              </a:xfrm>
              <a:custGeom>
                <a:avLst/>
                <a:gdLst>
                  <a:gd name="connsiteX0" fmla="*/ 256223 w 256222"/>
                  <a:gd name="connsiteY0" fmla="*/ 107632 h 305752"/>
                  <a:gd name="connsiteX1" fmla="*/ 256223 w 256222"/>
                  <a:gd name="connsiteY1" fmla="*/ 305753 h 305752"/>
                  <a:gd name="connsiteX2" fmla="*/ 191453 w 256222"/>
                  <a:gd name="connsiteY2" fmla="*/ 305753 h 305752"/>
                  <a:gd name="connsiteX3" fmla="*/ 191453 w 256222"/>
                  <a:gd name="connsiteY3" fmla="*/ 128588 h 305752"/>
                  <a:gd name="connsiteX4" fmla="*/ 130493 w 256222"/>
                  <a:gd name="connsiteY4" fmla="*/ 60960 h 305752"/>
                  <a:gd name="connsiteX5" fmla="*/ 64770 w 256222"/>
                  <a:gd name="connsiteY5" fmla="*/ 125730 h 305752"/>
                  <a:gd name="connsiteX6" fmla="*/ 64770 w 256222"/>
                  <a:gd name="connsiteY6" fmla="*/ 305753 h 305752"/>
                  <a:gd name="connsiteX7" fmla="*/ 0 w 256222"/>
                  <a:gd name="connsiteY7" fmla="*/ 305753 h 305752"/>
                  <a:gd name="connsiteX8" fmla="*/ 0 w 256222"/>
                  <a:gd name="connsiteY8" fmla="*/ 7620 h 305752"/>
                  <a:gd name="connsiteX9" fmla="*/ 49530 w 256222"/>
                  <a:gd name="connsiteY9" fmla="*/ 7620 h 305752"/>
                  <a:gd name="connsiteX10" fmla="*/ 56198 w 256222"/>
                  <a:gd name="connsiteY10" fmla="*/ 51435 h 305752"/>
                  <a:gd name="connsiteX11" fmla="*/ 58103 w 256222"/>
                  <a:gd name="connsiteY11" fmla="*/ 51435 h 305752"/>
                  <a:gd name="connsiteX12" fmla="*/ 148590 w 256222"/>
                  <a:gd name="connsiteY12" fmla="*/ 0 h 305752"/>
                  <a:gd name="connsiteX13" fmla="*/ 256223 w 256222"/>
                  <a:gd name="connsiteY13" fmla="*/ 107632 h 30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222" h="305752">
                    <a:moveTo>
                      <a:pt x="256223" y="107632"/>
                    </a:moveTo>
                    <a:lnTo>
                      <a:pt x="256223" y="305753"/>
                    </a:lnTo>
                    <a:lnTo>
                      <a:pt x="191453" y="305753"/>
                    </a:lnTo>
                    <a:lnTo>
                      <a:pt x="191453" y="128588"/>
                    </a:lnTo>
                    <a:cubicBezTo>
                      <a:pt x="191453" y="82868"/>
                      <a:pt x="170498" y="60960"/>
                      <a:pt x="130493" y="60960"/>
                    </a:cubicBezTo>
                    <a:cubicBezTo>
                      <a:pt x="93345" y="60960"/>
                      <a:pt x="64770" y="88582"/>
                      <a:pt x="64770" y="125730"/>
                    </a:cubicBezTo>
                    <a:lnTo>
                      <a:pt x="64770" y="305753"/>
                    </a:lnTo>
                    <a:lnTo>
                      <a:pt x="0" y="305753"/>
                    </a:lnTo>
                    <a:lnTo>
                      <a:pt x="0" y="7620"/>
                    </a:lnTo>
                    <a:lnTo>
                      <a:pt x="49530" y="7620"/>
                    </a:lnTo>
                    <a:lnTo>
                      <a:pt x="56198" y="51435"/>
                    </a:lnTo>
                    <a:lnTo>
                      <a:pt x="58103" y="51435"/>
                    </a:lnTo>
                    <a:cubicBezTo>
                      <a:pt x="75248" y="23813"/>
                      <a:pt x="107633" y="0"/>
                      <a:pt x="148590" y="0"/>
                    </a:cubicBezTo>
                    <a:cubicBezTo>
                      <a:pt x="215265" y="953"/>
                      <a:pt x="256223" y="41910"/>
                      <a:pt x="256223" y="107632"/>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32" name="Freeform: Shape 31">
                <a:extLst>
                  <a:ext uri="{FF2B5EF4-FFF2-40B4-BE49-F238E27FC236}">
                    <a16:creationId xmlns:a16="http://schemas.microsoft.com/office/drawing/2014/main" id="{4D8A4193-35B5-4E70-B947-87ABB35A6D62}"/>
                  </a:ext>
                </a:extLst>
              </p:cNvPr>
              <p:cNvSpPr/>
              <p:nvPr/>
            </p:nvSpPr>
            <p:spPr>
              <a:xfrm>
                <a:off x="6841807" y="3334702"/>
                <a:ext cx="278524" cy="312420"/>
              </a:xfrm>
              <a:custGeom>
                <a:avLst/>
                <a:gdLst>
                  <a:gd name="connsiteX0" fmla="*/ 277178 w 278524"/>
                  <a:gd name="connsiteY0" fmla="*/ 175260 h 312420"/>
                  <a:gd name="connsiteX1" fmla="*/ 62865 w 278524"/>
                  <a:gd name="connsiteY1" fmla="*/ 175260 h 312420"/>
                  <a:gd name="connsiteX2" fmla="*/ 163830 w 278524"/>
                  <a:gd name="connsiteY2" fmla="*/ 258128 h 312420"/>
                  <a:gd name="connsiteX3" fmla="*/ 260985 w 278524"/>
                  <a:gd name="connsiteY3" fmla="*/ 222885 h 312420"/>
                  <a:gd name="connsiteX4" fmla="*/ 260985 w 278524"/>
                  <a:gd name="connsiteY4" fmla="*/ 280987 h 312420"/>
                  <a:gd name="connsiteX5" fmla="*/ 157163 w 278524"/>
                  <a:gd name="connsiteY5" fmla="*/ 312420 h 312420"/>
                  <a:gd name="connsiteX6" fmla="*/ 0 w 278524"/>
                  <a:gd name="connsiteY6" fmla="*/ 157162 h 312420"/>
                  <a:gd name="connsiteX7" fmla="*/ 146685 w 278524"/>
                  <a:gd name="connsiteY7" fmla="*/ 0 h 312420"/>
                  <a:gd name="connsiteX8" fmla="*/ 278130 w 278524"/>
                  <a:gd name="connsiteY8" fmla="*/ 150495 h 312420"/>
                  <a:gd name="connsiteX9" fmla="*/ 277178 w 278524"/>
                  <a:gd name="connsiteY9" fmla="*/ 175260 h 312420"/>
                  <a:gd name="connsiteX10" fmla="*/ 217170 w 278524"/>
                  <a:gd name="connsiteY10" fmla="*/ 132398 h 312420"/>
                  <a:gd name="connsiteX11" fmla="*/ 145733 w 278524"/>
                  <a:gd name="connsiteY11" fmla="*/ 53340 h 312420"/>
                  <a:gd name="connsiteX12" fmla="*/ 61913 w 278524"/>
                  <a:gd name="connsiteY12" fmla="*/ 132398 h 312420"/>
                  <a:gd name="connsiteX13" fmla="*/ 217170 w 278524"/>
                  <a:gd name="connsiteY13" fmla="*/ 132398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8524" h="312420">
                    <a:moveTo>
                      <a:pt x="277178" y="175260"/>
                    </a:moveTo>
                    <a:lnTo>
                      <a:pt x="62865" y="175260"/>
                    </a:lnTo>
                    <a:cubicBezTo>
                      <a:pt x="71438" y="227648"/>
                      <a:pt x="111443" y="258128"/>
                      <a:pt x="163830" y="258128"/>
                    </a:cubicBezTo>
                    <a:cubicBezTo>
                      <a:pt x="198120" y="258128"/>
                      <a:pt x="231458" y="245745"/>
                      <a:pt x="260985" y="222885"/>
                    </a:cubicBezTo>
                    <a:lnTo>
                      <a:pt x="260985" y="280987"/>
                    </a:lnTo>
                    <a:cubicBezTo>
                      <a:pt x="230505" y="301943"/>
                      <a:pt x="195263" y="312420"/>
                      <a:pt x="157163" y="312420"/>
                    </a:cubicBezTo>
                    <a:cubicBezTo>
                      <a:pt x="59055" y="312420"/>
                      <a:pt x="0" y="248603"/>
                      <a:pt x="0" y="157162"/>
                    </a:cubicBezTo>
                    <a:cubicBezTo>
                      <a:pt x="0" y="61912"/>
                      <a:pt x="66675" y="0"/>
                      <a:pt x="146685" y="0"/>
                    </a:cubicBezTo>
                    <a:cubicBezTo>
                      <a:pt x="219075" y="0"/>
                      <a:pt x="278130" y="51435"/>
                      <a:pt x="278130" y="150495"/>
                    </a:cubicBezTo>
                    <a:cubicBezTo>
                      <a:pt x="279083" y="160020"/>
                      <a:pt x="278130" y="167640"/>
                      <a:pt x="277178" y="175260"/>
                    </a:cubicBezTo>
                    <a:close/>
                    <a:moveTo>
                      <a:pt x="217170" y="132398"/>
                    </a:moveTo>
                    <a:cubicBezTo>
                      <a:pt x="215265" y="79058"/>
                      <a:pt x="182880" y="53340"/>
                      <a:pt x="145733" y="53340"/>
                    </a:cubicBezTo>
                    <a:cubicBezTo>
                      <a:pt x="104775" y="53340"/>
                      <a:pt x="69533" y="83820"/>
                      <a:pt x="61913" y="132398"/>
                    </a:cubicBezTo>
                    <a:lnTo>
                      <a:pt x="217170" y="132398"/>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33" name="Freeform: Shape 32">
                <a:extLst>
                  <a:ext uri="{FF2B5EF4-FFF2-40B4-BE49-F238E27FC236}">
                    <a16:creationId xmlns:a16="http://schemas.microsoft.com/office/drawing/2014/main" id="{2627DE0E-3270-4CDF-AC9D-3902504734DB}"/>
                  </a:ext>
                </a:extLst>
              </p:cNvPr>
              <p:cNvSpPr/>
              <p:nvPr/>
            </p:nvSpPr>
            <p:spPr>
              <a:xfrm>
                <a:off x="7177087" y="3225165"/>
                <a:ext cx="256222" cy="422909"/>
              </a:xfrm>
              <a:custGeom>
                <a:avLst/>
                <a:gdLst>
                  <a:gd name="connsiteX0" fmla="*/ 114300 w 256222"/>
                  <a:gd name="connsiteY0" fmla="*/ 0 h 422909"/>
                  <a:gd name="connsiteX1" fmla="*/ 242888 w 256222"/>
                  <a:gd name="connsiteY1" fmla="*/ 109538 h 422909"/>
                  <a:gd name="connsiteX2" fmla="*/ 183832 w 256222"/>
                  <a:gd name="connsiteY2" fmla="*/ 201930 h 422909"/>
                  <a:gd name="connsiteX3" fmla="*/ 183832 w 256222"/>
                  <a:gd name="connsiteY3" fmla="*/ 203835 h 422909"/>
                  <a:gd name="connsiteX4" fmla="*/ 256222 w 256222"/>
                  <a:gd name="connsiteY4" fmla="*/ 304800 h 422909"/>
                  <a:gd name="connsiteX5" fmla="*/ 114300 w 256222"/>
                  <a:gd name="connsiteY5" fmla="*/ 422910 h 422909"/>
                  <a:gd name="connsiteX6" fmla="*/ 0 w 256222"/>
                  <a:gd name="connsiteY6" fmla="*/ 383858 h 422909"/>
                  <a:gd name="connsiteX7" fmla="*/ 0 w 256222"/>
                  <a:gd name="connsiteY7" fmla="*/ 315278 h 422909"/>
                  <a:gd name="connsiteX8" fmla="*/ 106680 w 256222"/>
                  <a:gd name="connsiteY8" fmla="*/ 362903 h 422909"/>
                  <a:gd name="connsiteX9" fmla="*/ 190500 w 256222"/>
                  <a:gd name="connsiteY9" fmla="*/ 297180 h 422909"/>
                  <a:gd name="connsiteX10" fmla="*/ 103822 w 256222"/>
                  <a:gd name="connsiteY10" fmla="*/ 232410 h 422909"/>
                  <a:gd name="connsiteX11" fmla="*/ 52388 w 256222"/>
                  <a:gd name="connsiteY11" fmla="*/ 232410 h 422909"/>
                  <a:gd name="connsiteX12" fmla="*/ 52388 w 256222"/>
                  <a:gd name="connsiteY12" fmla="*/ 180023 h 422909"/>
                  <a:gd name="connsiteX13" fmla="*/ 93345 w 256222"/>
                  <a:gd name="connsiteY13" fmla="*/ 180023 h 422909"/>
                  <a:gd name="connsiteX14" fmla="*/ 179070 w 256222"/>
                  <a:gd name="connsiteY14" fmla="*/ 118110 h 422909"/>
                  <a:gd name="connsiteX15" fmla="*/ 105728 w 256222"/>
                  <a:gd name="connsiteY15" fmla="*/ 57150 h 422909"/>
                  <a:gd name="connsiteX16" fmla="*/ 10478 w 256222"/>
                  <a:gd name="connsiteY16" fmla="*/ 98107 h 422909"/>
                  <a:gd name="connsiteX17" fmla="*/ 10478 w 256222"/>
                  <a:gd name="connsiteY17" fmla="*/ 34290 h 422909"/>
                  <a:gd name="connsiteX18" fmla="*/ 114300 w 256222"/>
                  <a:gd name="connsiteY18" fmla="*/ 0 h 42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6222" h="422909">
                    <a:moveTo>
                      <a:pt x="114300" y="0"/>
                    </a:moveTo>
                    <a:cubicBezTo>
                      <a:pt x="196215" y="0"/>
                      <a:pt x="242888" y="51435"/>
                      <a:pt x="242888" y="109538"/>
                    </a:cubicBezTo>
                    <a:cubicBezTo>
                      <a:pt x="242888" y="151448"/>
                      <a:pt x="220028" y="184785"/>
                      <a:pt x="183832" y="201930"/>
                    </a:cubicBezTo>
                    <a:lnTo>
                      <a:pt x="183832" y="203835"/>
                    </a:lnTo>
                    <a:cubicBezTo>
                      <a:pt x="221932" y="218123"/>
                      <a:pt x="256222" y="251460"/>
                      <a:pt x="256222" y="304800"/>
                    </a:cubicBezTo>
                    <a:cubicBezTo>
                      <a:pt x="256222" y="365760"/>
                      <a:pt x="206693" y="422910"/>
                      <a:pt x="114300" y="422910"/>
                    </a:cubicBezTo>
                    <a:cubicBezTo>
                      <a:pt x="68580" y="422910"/>
                      <a:pt x="30480" y="409575"/>
                      <a:pt x="0" y="383858"/>
                    </a:cubicBezTo>
                    <a:lnTo>
                      <a:pt x="0" y="315278"/>
                    </a:lnTo>
                    <a:cubicBezTo>
                      <a:pt x="25718" y="343853"/>
                      <a:pt x="61913" y="362903"/>
                      <a:pt x="106680" y="362903"/>
                    </a:cubicBezTo>
                    <a:cubicBezTo>
                      <a:pt x="157163" y="362903"/>
                      <a:pt x="190500" y="335280"/>
                      <a:pt x="190500" y="297180"/>
                    </a:cubicBezTo>
                    <a:cubicBezTo>
                      <a:pt x="190500" y="259080"/>
                      <a:pt x="159068" y="232410"/>
                      <a:pt x="103822" y="232410"/>
                    </a:cubicBezTo>
                    <a:lnTo>
                      <a:pt x="52388" y="232410"/>
                    </a:lnTo>
                    <a:lnTo>
                      <a:pt x="52388" y="180023"/>
                    </a:lnTo>
                    <a:lnTo>
                      <a:pt x="93345" y="180023"/>
                    </a:lnTo>
                    <a:cubicBezTo>
                      <a:pt x="151447" y="180023"/>
                      <a:pt x="179070" y="153353"/>
                      <a:pt x="179070" y="118110"/>
                    </a:cubicBezTo>
                    <a:cubicBezTo>
                      <a:pt x="179070" y="83820"/>
                      <a:pt x="152400" y="57150"/>
                      <a:pt x="105728" y="57150"/>
                    </a:cubicBezTo>
                    <a:cubicBezTo>
                      <a:pt x="66675" y="57150"/>
                      <a:pt x="32385" y="74295"/>
                      <a:pt x="10478" y="98107"/>
                    </a:cubicBezTo>
                    <a:lnTo>
                      <a:pt x="10478" y="34290"/>
                    </a:lnTo>
                    <a:cubicBezTo>
                      <a:pt x="33338" y="14288"/>
                      <a:pt x="70485" y="0"/>
                      <a:pt x="114300" y="0"/>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34" name="Freeform: Shape 33">
                <a:extLst>
                  <a:ext uri="{FF2B5EF4-FFF2-40B4-BE49-F238E27FC236}">
                    <a16:creationId xmlns:a16="http://schemas.microsoft.com/office/drawing/2014/main" id="{10A84182-6C14-473C-8B8B-5F412D7BEBC5}"/>
                  </a:ext>
                </a:extLst>
              </p:cNvPr>
              <p:cNvSpPr/>
              <p:nvPr/>
            </p:nvSpPr>
            <p:spPr>
              <a:xfrm>
                <a:off x="7490459" y="3234690"/>
                <a:ext cx="293370" cy="414337"/>
              </a:xfrm>
              <a:custGeom>
                <a:avLst/>
                <a:gdLst>
                  <a:gd name="connsiteX0" fmla="*/ 293370 w 293370"/>
                  <a:gd name="connsiteY0" fmla="*/ 271462 h 414337"/>
                  <a:gd name="connsiteX1" fmla="*/ 146685 w 293370"/>
                  <a:gd name="connsiteY1" fmla="*/ 414337 h 414337"/>
                  <a:gd name="connsiteX2" fmla="*/ 0 w 293370"/>
                  <a:gd name="connsiteY2" fmla="*/ 273368 h 414337"/>
                  <a:gd name="connsiteX3" fmla="*/ 58103 w 293370"/>
                  <a:gd name="connsiteY3" fmla="*/ 143828 h 414337"/>
                  <a:gd name="connsiteX4" fmla="*/ 174308 w 293370"/>
                  <a:gd name="connsiteY4" fmla="*/ 0 h 414337"/>
                  <a:gd name="connsiteX5" fmla="*/ 252413 w 293370"/>
                  <a:gd name="connsiteY5" fmla="*/ 0 h 414337"/>
                  <a:gd name="connsiteX6" fmla="*/ 137160 w 293370"/>
                  <a:gd name="connsiteY6" fmla="*/ 142875 h 414337"/>
                  <a:gd name="connsiteX7" fmla="*/ 158115 w 293370"/>
                  <a:gd name="connsiteY7" fmla="*/ 141923 h 414337"/>
                  <a:gd name="connsiteX8" fmla="*/ 293370 w 293370"/>
                  <a:gd name="connsiteY8" fmla="*/ 271462 h 414337"/>
                  <a:gd name="connsiteX9" fmla="*/ 228600 w 293370"/>
                  <a:gd name="connsiteY9" fmla="*/ 273368 h 414337"/>
                  <a:gd name="connsiteX10" fmla="*/ 138113 w 293370"/>
                  <a:gd name="connsiteY10" fmla="*/ 189548 h 414337"/>
                  <a:gd name="connsiteX11" fmla="*/ 91440 w 293370"/>
                  <a:gd name="connsiteY11" fmla="*/ 199073 h 414337"/>
                  <a:gd name="connsiteX12" fmla="*/ 63818 w 293370"/>
                  <a:gd name="connsiteY12" fmla="*/ 271462 h 414337"/>
                  <a:gd name="connsiteX13" fmla="*/ 146685 w 293370"/>
                  <a:gd name="connsiteY13" fmla="*/ 354330 h 414337"/>
                  <a:gd name="connsiteX14" fmla="*/ 228600 w 293370"/>
                  <a:gd name="connsiteY14" fmla="*/ 273368 h 414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370" h="414337">
                    <a:moveTo>
                      <a:pt x="293370" y="271462"/>
                    </a:moveTo>
                    <a:cubicBezTo>
                      <a:pt x="293370" y="350520"/>
                      <a:pt x="233363" y="414337"/>
                      <a:pt x="146685" y="414337"/>
                    </a:cubicBezTo>
                    <a:cubicBezTo>
                      <a:pt x="60008" y="414337"/>
                      <a:pt x="0" y="350520"/>
                      <a:pt x="0" y="273368"/>
                    </a:cubicBezTo>
                    <a:cubicBezTo>
                      <a:pt x="0" y="225742"/>
                      <a:pt x="22860" y="185737"/>
                      <a:pt x="58103" y="143828"/>
                    </a:cubicBezTo>
                    <a:lnTo>
                      <a:pt x="174308" y="0"/>
                    </a:lnTo>
                    <a:lnTo>
                      <a:pt x="252413" y="0"/>
                    </a:lnTo>
                    <a:lnTo>
                      <a:pt x="137160" y="142875"/>
                    </a:lnTo>
                    <a:cubicBezTo>
                      <a:pt x="143828" y="141923"/>
                      <a:pt x="150495" y="141923"/>
                      <a:pt x="158115" y="141923"/>
                    </a:cubicBezTo>
                    <a:cubicBezTo>
                      <a:pt x="225743" y="140017"/>
                      <a:pt x="293370" y="193358"/>
                      <a:pt x="293370" y="271462"/>
                    </a:cubicBezTo>
                    <a:close/>
                    <a:moveTo>
                      <a:pt x="228600" y="273368"/>
                    </a:moveTo>
                    <a:cubicBezTo>
                      <a:pt x="228600" y="219075"/>
                      <a:pt x="184785" y="189548"/>
                      <a:pt x="138113" y="189548"/>
                    </a:cubicBezTo>
                    <a:cubicBezTo>
                      <a:pt x="121920" y="189548"/>
                      <a:pt x="106680" y="192405"/>
                      <a:pt x="91440" y="199073"/>
                    </a:cubicBezTo>
                    <a:cubicBezTo>
                      <a:pt x="73343" y="223837"/>
                      <a:pt x="63818" y="244792"/>
                      <a:pt x="63818" y="271462"/>
                    </a:cubicBezTo>
                    <a:cubicBezTo>
                      <a:pt x="63818" y="315278"/>
                      <a:pt x="98108" y="354330"/>
                      <a:pt x="146685" y="354330"/>
                    </a:cubicBezTo>
                    <a:cubicBezTo>
                      <a:pt x="195263" y="355283"/>
                      <a:pt x="228600" y="316230"/>
                      <a:pt x="228600" y="273368"/>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35" name="Freeform: Shape 34">
                <a:extLst>
                  <a:ext uri="{FF2B5EF4-FFF2-40B4-BE49-F238E27FC236}">
                    <a16:creationId xmlns:a16="http://schemas.microsoft.com/office/drawing/2014/main" id="{CF562672-424A-48CE-A4A9-11FD59537187}"/>
                  </a:ext>
                </a:extLst>
              </p:cNvPr>
              <p:cNvSpPr/>
              <p:nvPr/>
            </p:nvSpPr>
            <p:spPr>
              <a:xfrm>
                <a:off x="7837169" y="3225165"/>
                <a:ext cx="316230" cy="422909"/>
              </a:xfrm>
              <a:custGeom>
                <a:avLst/>
                <a:gdLst>
                  <a:gd name="connsiteX0" fmla="*/ 316230 w 316230"/>
                  <a:gd name="connsiteY0" fmla="*/ 211455 h 422909"/>
                  <a:gd name="connsiteX1" fmla="*/ 158115 w 316230"/>
                  <a:gd name="connsiteY1" fmla="*/ 422910 h 422909"/>
                  <a:gd name="connsiteX2" fmla="*/ 0 w 316230"/>
                  <a:gd name="connsiteY2" fmla="*/ 211455 h 422909"/>
                  <a:gd name="connsiteX3" fmla="*/ 158115 w 316230"/>
                  <a:gd name="connsiteY3" fmla="*/ 0 h 422909"/>
                  <a:gd name="connsiteX4" fmla="*/ 316230 w 316230"/>
                  <a:gd name="connsiteY4" fmla="*/ 211455 h 422909"/>
                  <a:gd name="connsiteX5" fmla="*/ 65723 w 316230"/>
                  <a:gd name="connsiteY5" fmla="*/ 211455 h 422909"/>
                  <a:gd name="connsiteX6" fmla="*/ 158115 w 316230"/>
                  <a:gd name="connsiteY6" fmla="*/ 361950 h 422909"/>
                  <a:gd name="connsiteX7" fmla="*/ 251460 w 316230"/>
                  <a:gd name="connsiteY7" fmla="*/ 211455 h 422909"/>
                  <a:gd name="connsiteX8" fmla="*/ 158115 w 316230"/>
                  <a:gd name="connsiteY8" fmla="*/ 60007 h 422909"/>
                  <a:gd name="connsiteX9" fmla="*/ 65723 w 316230"/>
                  <a:gd name="connsiteY9" fmla="*/ 211455 h 42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6230" h="422909">
                    <a:moveTo>
                      <a:pt x="316230" y="211455"/>
                    </a:moveTo>
                    <a:cubicBezTo>
                      <a:pt x="316230" y="342900"/>
                      <a:pt x="244793" y="422910"/>
                      <a:pt x="158115" y="422910"/>
                    </a:cubicBezTo>
                    <a:cubicBezTo>
                      <a:pt x="70485" y="422910"/>
                      <a:pt x="0" y="342900"/>
                      <a:pt x="0" y="211455"/>
                    </a:cubicBezTo>
                    <a:cubicBezTo>
                      <a:pt x="0" y="80010"/>
                      <a:pt x="70485" y="0"/>
                      <a:pt x="158115" y="0"/>
                    </a:cubicBezTo>
                    <a:cubicBezTo>
                      <a:pt x="244793" y="0"/>
                      <a:pt x="316230" y="80010"/>
                      <a:pt x="316230" y="211455"/>
                    </a:cubicBezTo>
                    <a:close/>
                    <a:moveTo>
                      <a:pt x="65723" y="211455"/>
                    </a:moveTo>
                    <a:cubicBezTo>
                      <a:pt x="65723" y="307658"/>
                      <a:pt x="106680" y="361950"/>
                      <a:pt x="158115" y="361950"/>
                    </a:cubicBezTo>
                    <a:cubicBezTo>
                      <a:pt x="208598" y="361950"/>
                      <a:pt x="251460" y="306705"/>
                      <a:pt x="251460" y="211455"/>
                    </a:cubicBezTo>
                    <a:cubicBezTo>
                      <a:pt x="251460" y="116205"/>
                      <a:pt x="208598" y="60007"/>
                      <a:pt x="158115" y="60007"/>
                    </a:cubicBezTo>
                    <a:cubicBezTo>
                      <a:pt x="106680" y="60007"/>
                      <a:pt x="65723" y="116205"/>
                      <a:pt x="65723" y="211455"/>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36" name="Freeform: Shape 35">
                <a:extLst>
                  <a:ext uri="{FF2B5EF4-FFF2-40B4-BE49-F238E27FC236}">
                    <a16:creationId xmlns:a16="http://schemas.microsoft.com/office/drawing/2014/main" id="{5C7DBF3D-7D0D-4D8D-93D5-C4BCA0F5383A}"/>
                  </a:ext>
                </a:extLst>
              </p:cNvPr>
              <p:cNvSpPr/>
              <p:nvPr/>
            </p:nvSpPr>
            <p:spPr>
              <a:xfrm>
                <a:off x="5005387" y="3209925"/>
                <a:ext cx="76200" cy="73342"/>
              </a:xfrm>
              <a:custGeom>
                <a:avLst/>
                <a:gdLst>
                  <a:gd name="connsiteX0" fmla="*/ 0 w 76200"/>
                  <a:gd name="connsiteY0" fmla="*/ 37147 h 73342"/>
                  <a:gd name="connsiteX1" fmla="*/ 38100 w 76200"/>
                  <a:gd name="connsiteY1" fmla="*/ 0 h 73342"/>
                  <a:gd name="connsiteX2" fmla="*/ 76200 w 76200"/>
                  <a:gd name="connsiteY2" fmla="*/ 37147 h 73342"/>
                  <a:gd name="connsiteX3" fmla="*/ 38100 w 76200"/>
                  <a:gd name="connsiteY3" fmla="*/ 73343 h 73342"/>
                  <a:gd name="connsiteX4" fmla="*/ 0 w 76200"/>
                  <a:gd name="connsiteY4" fmla="*/ 37147 h 7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3342">
                    <a:moveTo>
                      <a:pt x="0" y="37147"/>
                    </a:moveTo>
                    <a:cubicBezTo>
                      <a:pt x="0" y="16193"/>
                      <a:pt x="16192" y="0"/>
                      <a:pt x="38100" y="0"/>
                    </a:cubicBezTo>
                    <a:cubicBezTo>
                      <a:pt x="60008" y="0"/>
                      <a:pt x="76200" y="16193"/>
                      <a:pt x="76200" y="37147"/>
                    </a:cubicBezTo>
                    <a:cubicBezTo>
                      <a:pt x="76200" y="58103"/>
                      <a:pt x="60008" y="73343"/>
                      <a:pt x="38100" y="73343"/>
                    </a:cubicBezTo>
                    <a:cubicBezTo>
                      <a:pt x="16192" y="73343"/>
                      <a:pt x="0" y="58103"/>
                      <a:pt x="0" y="37147"/>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37" name="Freeform: Shape 36">
                <a:extLst>
                  <a:ext uri="{FF2B5EF4-FFF2-40B4-BE49-F238E27FC236}">
                    <a16:creationId xmlns:a16="http://schemas.microsoft.com/office/drawing/2014/main" id="{8951A72F-F82C-4B0C-9F55-FDBD1CAF9EA5}"/>
                  </a:ext>
                </a:extLst>
              </p:cNvPr>
              <p:cNvSpPr/>
              <p:nvPr/>
            </p:nvSpPr>
            <p:spPr>
              <a:xfrm>
                <a:off x="6368415" y="3209925"/>
                <a:ext cx="76200" cy="73342"/>
              </a:xfrm>
              <a:custGeom>
                <a:avLst/>
                <a:gdLst>
                  <a:gd name="connsiteX0" fmla="*/ 0 w 76200"/>
                  <a:gd name="connsiteY0" fmla="*/ 37147 h 73342"/>
                  <a:gd name="connsiteX1" fmla="*/ 38100 w 76200"/>
                  <a:gd name="connsiteY1" fmla="*/ 0 h 73342"/>
                  <a:gd name="connsiteX2" fmla="*/ 76200 w 76200"/>
                  <a:gd name="connsiteY2" fmla="*/ 37147 h 73342"/>
                  <a:gd name="connsiteX3" fmla="*/ 38100 w 76200"/>
                  <a:gd name="connsiteY3" fmla="*/ 73343 h 73342"/>
                  <a:gd name="connsiteX4" fmla="*/ 0 w 76200"/>
                  <a:gd name="connsiteY4" fmla="*/ 37147 h 7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3342">
                    <a:moveTo>
                      <a:pt x="0" y="37147"/>
                    </a:moveTo>
                    <a:cubicBezTo>
                      <a:pt x="0" y="16193"/>
                      <a:pt x="16192" y="0"/>
                      <a:pt x="38100" y="0"/>
                    </a:cubicBezTo>
                    <a:cubicBezTo>
                      <a:pt x="60007" y="0"/>
                      <a:pt x="76200" y="16193"/>
                      <a:pt x="76200" y="37147"/>
                    </a:cubicBezTo>
                    <a:cubicBezTo>
                      <a:pt x="76200" y="58103"/>
                      <a:pt x="60007" y="73343"/>
                      <a:pt x="38100" y="73343"/>
                    </a:cubicBezTo>
                    <a:cubicBezTo>
                      <a:pt x="16192" y="73343"/>
                      <a:pt x="0" y="58103"/>
                      <a:pt x="0" y="37147"/>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grpSp>
        <p:sp>
          <p:nvSpPr>
            <p:cNvPr id="24" name="Freeform: Shape 23">
              <a:extLst>
                <a:ext uri="{FF2B5EF4-FFF2-40B4-BE49-F238E27FC236}">
                  <a16:creationId xmlns:a16="http://schemas.microsoft.com/office/drawing/2014/main" id="{1C354B7B-A8DB-4A6E-BFDE-A26F7C8FA0E9}"/>
                </a:ext>
              </a:extLst>
            </p:cNvPr>
            <p:cNvSpPr/>
            <p:nvPr userDrawn="1"/>
          </p:nvSpPr>
          <p:spPr>
            <a:xfrm>
              <a:off x="4366260" y="3375660"/>
              <a:ext cx="110489" cy="110489"/>
            </a:xfrm>
            <a:custGeom>
              <a:avLst/>
              <a:gdLst>
                <a:gd name="connsiteX0" fmla="*/ 110490 w 110489"/>
                <a:gd name="connsiteY0" fmla="*/ 55245 h 110489"/>
                <a:gd name="connsiteX1" fmla="*/ 55245 w 110489"/>
                <a:gd name="connsiteY1" fmla="*/ 110490 h 110489"/>
                <a:gd name="connsiteX2" fmla="*/ 0 w 110489"/>
                <a:gd name="connsiteY2" fmla="*/ 55245 h 110489"/>
                <a:gd name="connsiteX3" fmla="*/ 55245 w 110489"/>
                <a:gd name="connsiteY3" fmla="*/ 0 h 110489"/>
                <a:gd name="connsiteX4" fmla="*/ 110490 w 110489"/>
                <a:gd name="connsiteY4" fmla="*/ 55245 h 110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89" h="110489">
                  <a:moveTo>
                    <a:pt x="110490" y="55245"/>
                  </a:moveTo>
                  <a:cubicBezTo>
                    <a:pt x="110490" y="85756"/>
                    <a:pt x="85756" y="110490"/>
                    <a:pt x="55245" y="110490"/>
                  </a:cubicBezTo>
                  <a:cubicBezTo>
                    <a:pt x="24734" y="110490"/>
                    <a:pt x="0" y="85756"/>
                    <a:pt x="0" y="55245"/>
                  </a:cubicBezTo>
                  <a:cubicBezTo>
                    <a:pt x="0" y="24734"/>
                    <a:pt x="24734" y="0"/>
                    <a:pt x="55245" y="0"/>
                  </a:cubicBezTo>
                  <a:cubicBezTo>
                    <a:pt x="85756" y="0"/>
                    <a:pt x="110490" y="24734"/>
                    <a:pt x="110490" y="55245"/>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25" name="Freeform: Shape 24">
              <a:extLst>
                <a:ext uri="{FF2B5EF4-FFF2-40B4-BE49-F238E27FC236}">
                  <a16:creationId xmlns:a16="http://schemas.microsoft.com/office/drawing/2014/main" id="{A775A59D-3991-420C-9916-C49636BEC36B}"/>
                </a:ext>
              </a:extLst>
            </p:cNvPr>
            <p:cNvSpPr/>
            <p:nvPr/>
          </p:nvSpPr>
          <p:spPr>
            <a:xfrm>
              <a:off x="4592002" y="3316605"/>
              <a:ext cx="45720" cy="45720"/>
            </a:xfrm>
            <a:custGeom>
              <a:avLst/>
              <a:gdLst>
                <a:gd name="connsiteX0" fmla="*/ 45720 w 45719"/>
                <a:gd name="connsiteY0" fmla="*/ 22860 h 45719"/>
                <a:gd name="connsiteX1" fmla="*/ 22860 w 45719"/>
                <a:gd name="connsiteY1" fmla="*/ 45720 h 45719"/>
                <a:gd name="connsiteX2" fmla="*/ 0 w 45719"/>
                <a:gd name="connsiteY2" fmla="*/ 22860 h 45719"/>
                <a:gd name="connsiteX3" fmla="*/ 22860 w 45719"/>
                <a:gd name="connsiteY3" fmla="*/ 0 h 45719"/>
                <a:gd name="connsiteX4" fmla="*/ 45720 w 45719"/>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45C58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grpSp>
    </p:spTree>
    <p:extLst>
      <p:ext uri="{BB962C8B-B14F-4D97-AF65-F5344CB8AC3E}">
        <p14:creationId xmlns:p14="http://schemas.microsoft.com/office/powerpoint/2010/main" val="1119902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Header_1">
    <p:bg>
      <p:bgPr>
        <a:solidFill>
          <a:schemeClr val="accent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0FDC53-D1F9-4455-89F6-52CFA4D34417}"/>
              </a:ext>
            </a:extLst>
          </p:cNvPr>
          <p:cNvSpPr/>
          <p:nvPr userDrawn="1"/>
        </p:nvSpPr>
        <p:spPr>
          <a:xfrm>
            <a:off x="0" y="5984875"/>
            <a:ext cx="12192000" cy="873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nvGrpSpPr>
          <p:cNvPr id="7" name="Group 6">
            <a:extLst>
              <a:ext uri="{FF2B5EF4-FFF2-40B4-BE49-F238E27FC236}">
                <a16:creationId xmlns:a16="http://schemas.microsoft.com/office/drawing/2014/main" id="{E167DD9A-58BD-49E5-BD35-EBA190D9E7C7}"/>
              </a:ext>
            </a:extLst>
          </p:cNvPr>
          <p:cNvGrpSpPr/>
          <p:nvPr userDrawn="1"/>
        </p:nvGrpSpPr>
        <p:grpSpPr>
          <a:xfrm>
            <a:off x="-523097" y="-3260526"/>
            <a:ext cx="13033385" cy="13121417"/>
            <a:chOff x="-523097" y="-3260526"/>
            <a:chExt cx="13033385" cy="13121417"/>
          </a:xfrm>
          <a:solidFill>
            <a:schemeClr val="bg1">
              <a:alpha val="14000"/>
            </a:schemeClr>
          </a:solidFill>
        </p:grpSpPr>
        <p:grpSp>
          <p:nvGrpSpPr>
            <p:cNvPr id="8" name="Graphic 7">
              <a:extLst>
                <a:ext uri="{FF2B5EF4-FFF2-40B4-BE49-F238E27FC236}">
                  <a16:creationId xmlns:a16="http://schemas.microsoft.com/office/drawing/2014/main" id="{9C6DB758-870D-4100-81C7-FE3BBA0BE857}"/>
                </a:ext>
              </a:extLst>
            </p:cNvPr>
            <p:cNvGrpSpPr/>
            <p:nvPr/>
          </p:nvGrpSpPr>
          <p:grpSpPr>
            <a:xfrm>
              <a:off x="3204671" y="489063"/>
              <a:ext cx="5590084" cy="5630173"/>
              <a:chOff x="3204671" y="489063"/>
              <a:chExt cx="5590084" cy="5630173"/>
            </a:xfrm>
            <a:grpFill/>
          </p:grpSpPr>
          <p:sp>
            <p:nvSpPr>
              <p:cNvPr id="21" name="Freeform: Shape 20">
                <a:extLst>
                  <a:ext uri="{FF2B5EF4-FFF2-40B4-BE49-F238E27FC236}">
                    <a16:creationId xmlns:a16="http://schemas.microsoft.com/office/drawing/2014/main" id="{93927356-AC13-4AE7-99DB-95775DF86597}"/>
                  </a:ext>
                </a:extLst>
              </p:cNvPr>
              <p:cNvSpPr/>
              <p:nvPr/>
            </p:nvSpPr>
            <p:spPr>
              <a:xfrm>
                <a:off x="3204671" y="489063"/>
                <a:ext cx="5626196" cy="5628991"/>
              </a:xfrm>
              <a:custGeom>
                <a:avLst/>
                <a:gdLst>
                  <a:gd name="connsiteX0" fmla="*/ 5111425 w 5626196"/>
                  <a:gd name="connsiteY0" fmla="*/ 1158402 h 5628991"/>
                  <a:gd name="connsiteX1" fmla="*/ 4569193 w 5626196"/>
                  <a:gd name="connsiteY1" fmla="*/ 1072138 h 5628991"/>
                  <a:gd name="connsiteX2" fmla="*/ 4482928 w 5626196"/>
                  <a:gd name="connsiteY2" fmla="*/ 1614369 h 5628991"/>
                  <a:gd name="connsiteX3" fmla="*/ 4766368 w 5626196"/>
                  <a:gd name="connsiteY3" fmla="*/ 2168923 h 5628991"/>
                  <a:gd name="connsiteX4" fmla="*/ 3484728 w 5626196"/>
                  <a:gd name="connsiteY4" fmla="*/ 4756842 h 5628991"/>
                  <a:gd name="connsiteX5" fmla="*/ 896800 w 5626196"/>
                  <a:gd name="connsiteY5" fmla="*/ 3475205 h 5628991"/>
                  <a:gd name="connsiteX6" fmla="*/ 2178441 w 5626196"/>
                  <a:gd name="connsiteY6" fmla="*/ 887286 h 5628991"/>
                  <a:gd name="connsiteX7" fmla="*/ 2449556 w 5626196"/>
                  <a:gd name="connsiteY7" fmla="*/ 813346 h 5628991"/>
                  <a:gd name="connsiteX8" fmla="*/ 2449556 w 5626196"/>
                  <a:gd name="connsiteY8" fmla="*/ 813346 h 5628991"/>
                  <a:gd name="connsiteX9" fmla="*/ 2782290 w 5626196"/>
                  <a:gd name="connsiteY9" fmla="*/ 776376 h 5628991"/>
                  <a:gd name="connsiteX10" fmla="*/ 2893201 w 5626196"/>
                  <a:gd name="connsiteY10" fmla="*/ 751729 h 5628991"/>
                  <a:gd name="connsiteX11" fmla="*/ 3151994 w 5626196"/>
                  <a:gd name="connsiteY11" fmla="*/ 382026 h 5628991"/>
                  <a:gd name="connsiteX12" fmla="*/ 2757643 w 5626196"/>
                  <a:gd name="connsiteY12" fmla="*/ 0 h 5628991"/>
                  <a:gd name="connsiteX13" fmla="*/ 2301675 w 5626196"/>
                  <a:gd name="connsiteY13" fmla="*/ 49294 h 5628991"/>
                  <a:gd name="connsiteX14" fmla="*/ 2301675 w 5626196"/>
                  <a:gd name="connsiteY14" fmla="*/ 49294 h 5628991"/>
                  <a:gd name="connsiteX15" fmla="*/ 1919647 w 5626196"/>
                  <a:gd name="connsiteY15" fmla="*/ 147881 h 5628991"/>
                  <a:gd name="connsiteX16" fmla="*/ 292950 w 5626196"/>
                  <a:gd name="connsiteY16" fmla="*/ 1565075 h 5628991"/>
                  <a:gd name="connsiteX17" fmla="*/ 145069 w 5626196"/>
                  <a:gd name="connsiteY17" fmla="*/ 3709351 h 5628991"/>
                  <a:gd name="connsiteX18" fmla="*/ 1562267 w 5626196"/>
                  <a:gd name="connsiteY18" fmla="*/ 5336042 h 5628991"/>
                  <a:gd name="connsiteX19" fmla="*/ 3706550 w 5626196"/>
                  <a:gd name="connsiteY19" fmla="*/ 5483924 h 5628991"/>
                  <a:gd name="connsiteX20" fmla="*/ 5333247 w 5626196"/>
                  <a:gd name="connsiteY20" fmla="*/ 4066730 h 5628991"/>
                  <a:gd name="connsiteX21" fmla="*/ 5481128 w 5626196"/>
                  <a:gd name="connsiteY21" fmla="*/ 1922454 h 5628991"/>
                  <a:gd name="connsiteX22" fmla="*/ 5111425 w 5626196"/>
                  <a:gd name="connsiteY22" fmla="*/ 1158402 h 562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26196" h="5628991">
                    <a:moveTo>
                      <a:pt x="5111425" y="1158402"/>
                    </a:moveTo>
                    <a:cubicBezTo>
                      <a:pt x="4988190" y="985874"/>
                      <a:pt x="4741721" y="948904"/>
                      <a:pt x="4569193" y="1072138"/>
                    </a:cubicBezTo>
                    <a:cubicBezTo>
                      <a:pt x="4396664" y="1195372"/>
                      <a:pt x="4359693" y="1441841"/>
                      <a:pt x="4482928" y="1614369"/>
                    </a:cubicBezTo>
                    <a:cubicBezTo>
                      <a:pt x="4606163" y="1786897"/>
                      <a:pt x="4704751" y="1971748"/>
                      <a:pt x="4766368" y="2168923"/>
                    </a:cubicBezTo>
                    <a:cubicBezTo>
                      <a:pt x="5123749" y="3241061"/>
                      <a:pt x="4544545" y="4399462"/>
                      <a:pt x="3484728" y="4756842"/>
                    </a:cubicBezTo>
                    <a:cubicBezTo>
                      <a:pt x="2412586" y="5114221"/>
                      <a:pt x="1254181" y="4535020"/>
                      <a:pt x="896800" y="3475205"/>
                    </a:cubicBezTo>
                    <a:cubicBezTo>
                      <a:pt x="539419" y="2415391"/>
                      <a:pt x="1118622" y="1244666"/>
                      <a:pt x="2178441" y="887286"/>
                    </a:cubicBezTo>
                    <a:cubicBezTo>
                      <a:pt x="2264704" y="862640"/>
                      <a:pt x="2363292" y="837993"/>
                      <a:pt x="2449556" y="813346"/>
                    </a:cubicBezTo>
                    <a:cubicBezTo>
                      <a:pt x="2449556" y="813346"/>
                      <a:pt x="2449556" y="813346"/>
                      <a:pt x="2449556" y="813346"/>
                    </a:cubicBezTo>
                    <a:cubicBezTo>
                      <a:pt x="2560468" y="788699"/>
                      <a:pt x="2671379" y="776376"/>
                      <a:pt x="2782290" y="776376"/>
                    </a:cubicBezTo>
                    <a:cubicBezTo>
                      <a:pt x="2819260" y="776376"/>
                      <a:pt x="2856231" y="764052"/>
                      <a:pt x="2893201" y="751729"/>
                    </a:cubicBezTo>
                    <a:cubicBezTo>
                      <a:pt x="3053406" y="702435"/>
                      <a:pt x="3164318" y="554554"/>
                      <a:pt x="3151994" y="382026"/>
                    </a:cubicBezTo>
                    <a:cubicBezTo>
                      <a:pt x="3151994" y="172528"/>
                      <a:pt x="2967142" y="0"/>
                      <a:pt x="2757643" y="0"/>
                    </a:cubicBezTo>
                    <a:cubicBezTo>
                      <a:pt x="2609762" y="0"/>
                      <a:pt x="2449556" y="24647"/>
                      <a:pt x="2301675" y="49294"/>
                    </a:cubicBezTo>
                    <a:cubicBezTo>
                      <a:pt x="2301675" y="49294"/>
                      <a:pt x="2301675" y="49294"/>
                      <a:pt x="2301675" y="49294"/>
                    </a:cubicBezTo>
                    <a:cubicBezTo>
                      <a:pt x="2178441" y="73941"/>
                      <a:pt x="2042882" y="110911"/>
                      <a:pt x="1919647" y="147881"/>
                    </a:cubicBezTo>
                    <a:cubicBezTo>
                      <a:pt x="1204887" y="382026"/>
                      <a:pt x="625684" y="887286"/>
                      <a:pt x="292950" y="1565075"/>
                    </a:cubicBezTo>
                    <a:cubicBezTo>
                      <a:pt x="-39783" y="2242863"/>
                      <a:pt x="-89077" y="3006915"/>
                      <a:pt x="145069" y="3709351"/>
                    </a:cubicBezTo>
                    <a:cubicBezTo>
                      <a:pt x="379214" y="4424110"/>
                      <a:pt x="884477" y="5003310"/>
                      <a:pt x="1562267" y="5336042"/>
                    </a:cubicBezTo>
                    <a:cubicBezTo>
                      <a:pt x="2240058" y="5668775"/>
                      <a:pt x="3004112" y="5718069"/>
                      <a:pt x="3706550" y="5483924"/>
                    </a:cubicBezTo>
                    <a:cubicBezTo>
                      <a:pt x="4421311" y="5249779"/>
                      <a:pt x="5000514" y="4744519"/>
                      <a:pt x="5333247" y="4066730"/>
                    </a:cubicBezTo>
                    <a:cubicBezTo>
                      <a:pt x="5665980" y="3388942"/>
                      <a:pt x="5715274" y="2624890"/>
                      <a:pt x="5481128" y="1922454"/>
                    </a:cubicBezTo>
                    <a:cubicBezTo>
                      <a:pt x="5407188" y="1639016"/>
                      <a:pt x="5283953" y="1380223"/>
                      <a:pt x="5111425" y="1158402"/>
                    </a:cubicBezTo>
                    <a:close/>
                  </a:path>
                </a:pathLst>
              </a:custGeom>
              <a:grpFill/>
              <a:ln w="1240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22" name="Freeform: Shape 21">
                <a:extLst>
                  <a:ext uri="{FF2B5EF4-FFF2-40B4-BE49-F238E27FC236}">
                    <a16:creationId xmlns:a16="http://schemas.microsoft.com/office/drawing/2014/main" id="{94F29950-B1BB-48A6-8313-EF9516D4D4F0}"/>
                  </a:ext>
                </a:extLst>
              </p:cNvPr>
              <p:cNvSpPr/>
              <p:nvPr/>
            </p:nvSpPr>
            <p:spPr>
              <a:xfrm>
                <a:off x="6726368" y="735532"/>
                <a:ext cx="788701" cy="788699"/>
              </a:xfrm>
              <a:custGeom>
                <a:avLst/>
                <a:gdLst>
                  <a:gd name="connsiteX0" fmla="*/ 788701 w 788701"/>
                  <a:gd name="connsiteY0" fmla="*/ 394349 h 788699"/>
                  <a:gd name="connsiteX1" fmla="*/ 394350 w 788701"/>
                  <a:gd name="connsiteY1" fmla="*/ 788699 h 788699"/>
                  <a:gd name="connsiteX2" fmla="*/ -1 w 788701"/>
                  <a:gd name="connsiteY2" fmla="*/ 394349 h 788699"/>
                  <a:gd name="connsiteX3" fmla="*/ 394350 w 788701"/>
                  <a:gd name="connsiteY3" fmla="*/ 0 h 788699"/>
                  <a:gd name="connsiteX4" fmla="*/ 788701 w 788701"/>
                  <a:gd name="connsiteY4" fmla="*/ 394349 h 78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701" h="788699">
                    <a:moveTo>
                      <a:pt x="788701" y="394349"/>
                    </a:moveTo>
                    <a:cubicBezTo>
                      <a:pt x="788701" y="612143"/>
                      <a:pt x="612144" y="788699"/>
                      <a:pt x="394350" y="788699"/>
                    </a:cubicBezTo>
                    <a:cubicBezTo>
                      <a:pt x="176556" y="788699"/>
                      <a:pt x="-1" y="612143"/>
                      <a:pt x="-1" y="394349"/>
                    </a:cubicBezTo>
                    <a:cubicBezTo>
                      <a:pt x="-1" y="176556"/>
                      <a:pt x="176556" y="0"/>
                      <a:pt x="394350" y="0"/>
                    </a:cubicBezTo>
                    <a:cubicBezTo>
                      <a:pt x="612144" y="0"/>
                      <a:pt x="788701" y="176556"/>
                      <a:pt x="788701" y="394349"/>
                    </a:cubicBezTo>
                    <a:close/>
                  </a:path>
                </a:pathLst>
              </a:custGeom>
              <a:grpFill/>
              <a:ln w="1240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grpSp>
        <p:grpSp>
          <p:nvGrpSpPr>
            <p:cNvPr id="9" name="Graphic 7">
              <a:extLst>
                <a:ext uri="{FF2B5EF4-FFF2-40B4-BE49-F238E27FC236}">
                  <a16:creationId xmlns:a16="http://schemas.microsoft.com/office/drawing/2014/main" id="{05464EA4-2727-4EC8-ABF1-3930F057A48C}"/>
                </a:ext>
              </a:extLst>
            </p:cNvPr>
            <p:cNvGrpSpPr/>
            <p:nvPr/>
          </p:nvGrpSpPr>
          <p:grpSpPr>
            <a:xfrm>
              <a:off x="1998078" y="-739358"/>
              <a:ext cx="8043200" cy="8115000"/>
              <a:chOff x="1998078" y="-739358"/>
              <a:chExt cx="8043200" cy="8115000"/>
            </a:xfrm>
            <a:grpFill/>
          </p:grpSpPr>
          <p:sp>
            <p:nvSpPr>
              <p:cNvPr id="19" name="Freeform: Shape 18">
                <a:extLst>
                  <a:ext uri="{FF2B5EF4-FFF2-40B4-BE49-F238E27FC236}">
                    <a16:creationId xmlns:a16="http://schemas.microsoft.com/office/drawing/2014/main" id="{24572307-DEB4-4714-A97C-5C2E99D1CF74}"/>
                  </a:ext>
                </a:extLst>
              </p:cNvPr>
              <p:cNvSpPr/>
              <p:nvPr/>
            </p:nvSpPr>
            <p:spPr>
              <a:xfrm>
                <a:off x="1998078" y="-739358"/>
                <a:ext cx="8095160" cy="8113296"/>
              </a:xfrm>
              <a:custGeom>
                <a:avLst/>
                <a:gdLst>
                  <a:gd name="connsiteX0" fmla="*/ 8080273 w 8095160"/>
                  <a:gd name="connsiteY0" fmla="*/ 3680784 h 8113296"/>
                  <a:gd name="connsiteX1" fmla="*/ 7661275 w 8095160"/>
                  <a:gd name="connsiteY1" fmla="*/ 3335728 h 8113296"/>
                  <a:gd name="connsiteX2" fmla="*/ 7316218 w 8095160"/>
                  <a:gd name="connsiteY2" fmla="*/ 3754725 h 8113296"/>
                  <a:gd name="connsiteX3" fmla="*/ 7131366 w 8095160"/>
                  <a:gd name="connsiteY3" fmla="*/ 5159595 h 8113296"/>
                  <a:gd name="connsiteX4" fmla="*/ 5443051 w 8095160"/>
                  <a:gd name="connsiteY4" fmla="*/ 7008109 h 8113296"/>
                  <a:gd name="connsiteX5" fmla="*/ 2929065 w 8095160"/>
                  <a:gd name="connsiteY5" fmla="*/ 7119019 h 8113296"/>
                  <a:gd name="connsiteX6" fmla="*/ 1080545 w 8095160"/>
                  <a:gd name="connsiteY6" fmla="*/ 5430710 h 8113296"/>
                  <a:gd name="connsiteX7" fmla="*/ 969634 w 8095160"/>
                  <a:gd name="connsiteY7" fmla="*/ 2916731 h 8113296"/>
                  <a:gd name="connsiteX8" fmla="*/ 2657948 w 8095160"/>
                  <a:gd name="connsiteY8" fmla="*/ 1068218 h 8113296"/>
                  <a:gd name="connsiteX9" fmla="*/ 5171935 w 8095160"/>
                  <a:gd name="connsiteY9" fmla="*/ 957307 h 8113296"/>
                  <a:gd name="connsiteX10" fmla="*/ 6354988 w 8095160"/>
                  <a:gd name="connsiteY10" fmla="*/ 1709036 h 8113296"/>
                  <a:gd name="connsiteX11" fmla="*/ 6490546 w 8095160"/>
                  <a:gd name="connsiteY11" fmla="*/ 1795300 h 8113296"/>
                  <a:gd name="connsiteX12" fmla="*/ 6897220 w 8095160"/>
                  <a:gd name="connsiteY12" fmla="*/ 1709036 h 8113296"/>
                  <a:gd name="connsiteX13" fmla="*/ 6897220 w 8095160"/>
                  <a:gd name="connsiteY13" fmla="*/ 1166805 h 8113296"/>
                  <a:gd name="connsiteX14" fmla="*/ 5430728 w 8095160"/>
                  <a:gd name="connsiteY14" fmla="*/ 242548 h 8113296"/>
                  <a:gd name="connsiteX15" fmla="*/ 3841001 w 8095160"/>
                  <a:gd name="connsiteY15" fmla="*/ 8403 h 8113296"/>
                  <a:gd name="connsiteX16" fmla="*/ 2337538 w 8095160"/>
                  <a:gd name="connsiteY16" fmla="*/ 390430 h 8113296"/>
                  <a:gd name="connsiteX17" fmla="*/ 1080545 w 8095160"/>
                  <a:gd name="connsiteY17" fmla="*/ 1302363 h 8113296"/>
                  <a:gd name="connsiteX18" fmla="*/ 242549 w 8095160"/>
                  <a:gd name="connsiteY18" fmla="*/ 2682587 h 8113296"/>
                  <a:gd name="connsiteX19" fmla="*/ 8403 w 8095160"/>
                  <a:gd name="connsiteY19" fmla="*/ 4272308 h 8113296"/>
                  <a:gd name="connsiteX20" fmla="*/ 390431 w 8095160"/>
                  <a:gd name="connsiteY20" fmla="*/ 5775766 h 8113296"/>
                  <a:gd name="connsiteX21" fmla="*/ 1302367 w 8095160"/>
                  <a:gd name="connsiteY21" fmla="*/ 7032755 h 8113296"/>
                  <a:gd name="connsiteX22" fmla="*/ 2682595 w 8095160"/>
                  <a:gd name="connsiteY22" fmla="*/ 7870748 h 8113296"/>
                  <a:gd name="connsiteX23" fmla="*/ 4272322 w 8095160"/>
                  <a:gd name="connsiteY23" fmla="*/ 8104893 h 8113296"/>
                  <a:gd name="connsiteX24" fmla="*/ 5775785 w 8095160"/>
                  <a:gd name="connsiteY24" fmla="*/ 7722867 h 8113296"/>
                  <a:gd name="connsiteX25" fmla="*/ 7032778 w 8095160"/>
                  <a:gd name="connsiteY25" fmla="*/ 6810933 h 8113296"/>
                  <a:gd name="connsiteX26" fmla="*/ 7870774 w 8095160"/>
                  <a:gd name="connsiteY26" fmla="*/ 5430710 h 8113296"/>
                  <a:gd name="connsiteX27" fmla="*/ 8080273 w 8095160"/>
                  <a:gd name="connsiteY27" fmla="*/ 3680784 h 8113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095160" h="8113296">
                    <a:moveTo>
                      <a:pt x="8080273" y="3680784"/>
                    </a:moveTo>
                    <a:cubicBezTo>
                      <a:pt x="8055626" y="3471285"/>
                      <a:pt x="7870774" y="3311081"/>
                      <a:pt x="7661275" y="3335728"/>
                    </a:cubicBezTo>
                    <a:cubicBezTo>
                      <a:pt x="7451776" y="3360375"/>
                      <a:pt x="7291571" y="3545226"/>
                      <a:pt x="7316218" y="3754725"/>
                    </a:cubicBezTo>
                    <a:cubicBezTo>
                      <a:pt x="7353188" y="4235338"/>
                      <a:pt x="7291571" y="4703628"/>
                      <a:pt x="7131366" y="5159595"/>
                    </a:cubicBezTo>
                    <a:cubicBezTo>
                      <a:pt x="6835603" y="5985264"/>
                      <a:pt x="6231753" y="6638406"/>
                      <a:pt x="5443051" y="7008109"/>
                    </a:cubicBezTo>
                    <a:cubicBezTo>
                      <a:pt x="4654350" y="7377811"/>
                      <a:pt x="3754737" y="7414781"/>
                      <a:pt x="2929065" y="7119019"/>
                    </a:cubicBezTo>
                    <a:cubicBezTo>
                      <a:pt x="2103392" y="6823257"/>
                      <a:pt x="1450249" y="6219409"/>
                      <a:pt x="1080545" y="5430710"/>
                    </a:cubicBezTo>
                    <a:cubicBezTo>
                      <a:pt x="710841" y="4642011"/>
                      <a:pt x="673870" y="3742401"/>
                      <a:pt x="969634" y="2916731"/>
                    </a:cubicBezTo>
                    <a:cubicBezTo>
                      <a:pt x="1265397" y="2091062"/>
                      <a:pt x="1869246" y="1437920"/>
                      <a:pt x="2657948" y="1068218"/>
                    </a:cubicBezTo>
                    <a:cubicBezTo>
                      <a:pt x="3446650" y="698515"/>
                      <a:pt x="4346263" y="661545"/>
                      <a:pt x="5171935" y="957307"/>
                    </a:cubicBezTo>
                    <a:cubicBezTo>
                      <a:pt x="5627903" y="1117512"/>
                      <a:pt x="6022254" y="1376304"/>
                      <a:pt x="6354988" y="1709036"/>
                    </a:cubicBezTo>
                    <a:cubicBezTo>
                      <a:pt x="6391958" y="1746006"/>
                      <a:pt x="6441252" y="1782977"/>
                      <a:pt x="6490546" y="1795300"/>
                    </a:cubicBezTo>
                    <a:cubicBezTo>
                      <a:pt x="6626103" y="1844594"/>
                      <a:pt x="6786309" y="1819947"/>
                      <a:pt x="6897220" y="1709036"/>
                    </a:cubicBezTo>
                    <a:cubicBezTo>
                      <a:pt x="7045101" y="1561155"/>
                      <a:pt x="7045101" y="1314686"/>
                      <a:pt x="6897220" y="1166805"/>
                    </a:cubicBezTo>
                    <a:cubicBezTo>
                      <a:pt x="6478222" y="747809"/>
                      <a:pt x="5985284" y="439723"/>
                      <a:pt x="5430728" y="242548"/>
                    </a:cubicBezTo>
                    <a:cubicBezTo>
                      <a:pt x="4913142" y="57697"/>
                      <a:pt x="4383233" y="-28567"/>
                      <a:pt x="3841001" y="8403"/>
                    </a:cubicBezTo>
                    <a:cubicBezTo>
                      <a:pt x="3323416" y="33050"/>
                      <a:pt x="2805830" y="168608"/>
                      <a:pt x="2337538" y="390430"/>
                    </a:cubicBezTo>
                    <a:cubicBezTo>
                      <a:pt x="1856923" y="612251"/>
                      <a:pt x="1437925" y="920337"/>
                      <a:pt x="1080545" y="1302363"/>
                    </a:cubicBezTo>
                    <a:cubicBezTo>
                      <a:pt x="710841" y="1696713"/>
                      <a:pt x="427401" y="2165003"/>
                      <a:pt x="242549" y="2682587"/>
                    </a:cubicBezTo>
                    <a:cubicBezTo>
                      <a:pt x="57697" y="3200170"/>
                      <a:pt x="-28567" y="3730078"/>
                      <a:pt x="8403" y="4272308"/>
                    </a:cubicBezTo>
                    <a:cubicBezTo>
                      <a:pt x="33050" y="4789892"/>
                      <a:pt x="168608" y="5307476"/>
                      <a:pt x="390431" y="5775766"/>
                    </a:cubicBezTo>
                    <a:cubicBezTo>
                      <a:pt x="612253" y="6256379"/>
                      <a:pt x="920340" y="6675376"/>
                      <a:pt x="1302367" y="7032755"/>
                    </a:cubicBezTo>
                    <a:cubicBezTo>
                      <a:pt x="1696718" y="7402458"/>
                      <a:pt x="2165010" y="7685897"/>
                      <a:pt x="2682595" y="7870748"/>
                    </a:cubicBezTo>
                    <a:cubicBezTo>
                      <a:pt x="3200181" y="8055600"/>
                      <a:pt x="3730090" y="8141863"/>
                      <a:pt x="4272322" y="8104893"/>
                    </a:cubicBezTo>
                    <a:cubicBezTo>
                      <a:pt x="4789908" y="8080246"/>
                      <a:pt x="5307493" y="7944689"/>
                      <a:pt x="5775785" y="7722867"/>
                    </a:cubicBezTo>
                    <a:cubicBezTo>
                      <a:pt x="6256400" y="7501046"/>
                      <a:pt x="6675398" y="7192960"/>
                      <a:pt x="7032778" y="6810933"/>
                    </a:cubicBezTo>
                    <a:cubicBezTo>
                      <a:pt x="7402482" y="6416584"/>
                      <a:pt x="7685922" y="5948294"/>
                      <a:pt x="7870774" y="5430710"/>
                    </a:cubicBezTo>
                    <a:cubicBezTo>
                      <a:pt x="8055626" y="4863833"/>
                      <a:pt x="8129567" y="4272308"/>
                      <a:pt x="8080273" y="3680784"/>
                    </a:cubicBezTo>
                    <a:close/>
                  </a:path>
                </a:pathLst>
              </a:custGeom>
              <a:grpFill/>
              <a:ln w="1240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20" name="Freeform: Shape 19">
                <a:extLst>
                  <a:ext uri="{FF2B5EF4-FFF2-40B4-BE49-F238E27FC236}">
                    <a16:creationId xmlns:a16="http://schemas.microsoft.com/office/drawing/2014/main" id="{2C382E18-C2EC-4801-9406-A5AFC240E437}"/>
                  </a:ext>
                </a:extLst>
              </p:cNvPr>
              <p:cNvSpPr/>
              <p:nvPr/>
            </p:nvSpPr>
            <p:spPr>
              <a:xfrm>
                <a:off x="8969239" y="1351703"/>
                <a:ext cx="788701" cy="788699"/>
              </a:xfrm>
              <a:custGeom>
                <a:avLst/>
                <a:gdLst>
                  <a:gd name="connsiteX0" fmla="*/ 788702 w 788701"/>
                  <a:gd name="connsiteY0" fmla="*/ 394349 h 788699"/>
                  <a:gd name="connsiteX1" fmla="*/ 394351 w 788701"/>
                  <a:gd name="connsiteY1" fmla="*/ 788699 h 788699"/>
                  <a:gd name="connsiteX2" fmla="*/ 1 w 788701"/>
                  <a:gd name="connsiteY2" fmla="*/ 394349 h 788699"/>
                  <a:gd name="connsiteX3" fmla="*/ 394351 w 788701"/>
                  <a:gd name="connsiteY3" fmla="*/ 0 h 788699"/>
                  <a:gd name="connsiteX4" fmla="*/ 788702 w 788701"/>
                  <a:gd name="connsiteY4" fmla="*/ 394349 h 78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701" h="788699">
                    <a:moveTo>
                      <a:pt x="788702" y="394349"/>
                    </a:moveTo>
                    <a:cubicBezTo>
                      <a:pt x="788702" y="612143"/>
                      <a:pt x="612145" y="788699"/>
                      <a:pt x="394351" y="788699"/>
                    </a:cubicBezTo>
                    <a:cubicBezTo>
                      <a:pt x="176557" y="788699"/>
                      <a:pt x="1" y="612143"/>
                      <a:pt x="1" y="394349"/>
                    </a:cubicBezTo>
                    <a:cubicBezTo>
                      <a:pt x="1" y="176556"/>
                      <a:pt x="176557" y="0"/>
                      <a:pt x="394351" y="0"/>
                    </a:cubicBezTo>
                    <a:cubicBezTo>
                      <a:pt x="612145" y="0"/>
                      <a:pt x="788702" y="176556"/>
                      <a:pt x="788702" y="394349"/>
                    </a:cubicBezTo>
                    <a:close/>
                  </a:path>
                </a:pathLst>
              </a:custGeom>
              <a:grpFill/>
              <a:ln w="1240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grpSp>
        <p:grpSp>
          <p:nvGrpSpPr>
            <p:cNvPr id="13" name="Graphic 7">
              <a:extLst>
                <a:ext uri="{FF2B5EF4-FFF2-40B4-BE49-F238E27FC236}">
                  <a16:creationId xmlns:a16="http://schemas.microsoft.com/office/drawing/2014/main" id="{5C7597C5-B198-4668-A9C3-E3E46025FD26}"/>
                </a:ext>
              </a:extLst>
            </p:cNvPr>
            <p:cNvGrpSpPr/>
            <p:nvPr/>
          </p:nvGrpSpPr>
          <p:grpSpPr>
            <a:xfrm>
              <a:off x="735729" y="-2001137"/>
              <a:ext cx="10533006" cy="10602675"/>
              <a:chOff x="735729" y="-2001137"/>
              <a:chExt cx="10533006" cy="10602675"/>
            </a:xfrm>
            <a:grpFill/>
          </p:grpSpPr>
          <p:sp>
            <p:nvSpPr>
              <p:cNvPr id="17" name="Freeform: Shape 16">
                <a:extLst>
                  <a:ext uri="{FF2B5EF4-FFF2-40B4-BE49-F238E27FC236}">
                    <a16:creationId xmlns:a16="http://schemas.microsoft.com/office/drawing/2014/main" id="{ED3205C4-B400-42B5-90E7-B510B169EABB}"/>
                  </a:ext>
                </a:extLst>
              </p:cNvPr>
              <p:cNvSpPr/>
              <p:nvPr/>
            </p:nvSpPr>
            <p:spPr>
              <a:xfrm>
                <a:off x="735729" y="-2001137"/>
                <a:ext cx="10601050" cy="10600449"/>
              </a:xfrm>
              <a:custGeom>
                <a:avLst/>
                <a:gdLst>
                  <a:gd name="connsiteX0" fmla="*/ 9527473 w 10601050"/>
                  <a:gd name="connsiteY0" fmla="*/ 2095852 h 10600449"/>
                  <a:gd name="connsiteX1" fmla="*/ 8985241 w 10601050"/>
                  <a:gd name="connsiteY1" fmla="*/ 2021911 h 10600449"/>
                  <a:gd name="connsiteX2" fmla="*/ 8911300 w 10601050"/>
                  <a:gd name="connsiteY2" fmla="*/ 2564142 h 10600449"/>
                  <a:gd name="connsiteX3" fmla="*/ 9773943 w 10601050"/>
                  <a:gd name="connsiteY3" fmla="*/ 4609830 h 10600449"/>
                  <a:gd name="connsiteX4" fmla="*/ 8948271 w 10601050"/>
                  <a:gd name="connsiteY4" fmla="*/ 7974125 h 10600449"/>
                  <a:gd name="connsiteX5" fmla="*/ 5990639 w 10601050"/>
                  <a:gd name="connsiteY5" fmla="*/ 9773345 h 10600449"/>
                  <a:gd name="connsiteX6" fmla="*/ 2626334 w 10601050"/>
                  <a:gd name="connsiteY6" fmla="*/ 8947676 h 10600449"/>
                  <a:gd name="connsiteX7" fmla="*/ 827108 w 10601050"/>
                  <a:gd name="connsiteY7" fmla="*/ 5990054 h 10600449"/>
                  <a:gd name="connsiteX8" fmla="*/ 1652780 w 10601050"/>
                  <a:gd name="connsiteY8" fmla="*/ 2625759 h 10600449"/>
                  <a:gd name="connsiteX9" fmla="*/ 4610411 w 10601050"/>
                  <a:gd name="connsiteY9" fmla="*/ 826539 h 10600449"/>
                  <a:gd name="connsiteX10" fmla="*/ 6828635 w 10601050"/>
                  <a:gd name="connsiteY10" fmla="*/ 1036037 h 10600449"/>
                  <a:gd name="connsiteX11" fmla="*/ 7013487 w 10601050"/>
                  <a:gd name="connsiteY11" fmla="*/ 1048361 h 10600449"/>
                  <a:gd name="connsiteX12" fmla="*/ 7321573 w 10601050"/>
                  <a:gd name="connsiteY12" fmla="*/ 801892 h 10600449"/>
                  <a:gd name="connsiteX13" fmla="*/ 7087427 w 10601050"/>
                  <a:gd name="connsiteY13" fmla="*/ 308955 h 10600449"/>
                  <a:gd name="connsiteX14" fmla="*/ 4487177 w 10601050"/>
                  <a:gd name="connsiteY14" fmla="*/ 62487 h 10600449"/>
                  <a:gd name="connsiteX15" fmla="*/ 2515423 w 10601050"/>
                  <a:gd name="connsiteY15" fmla="*/ 789569 h 10600449"/>
                  <a:gd name="connsiteX16" fmla="*/ 1024283 w 10601050"/>
                  <a:gd name="connsiteY16" fmla="*/ 2169792 h 10600449"/>
                  <a:gd name="connsiteX17" fmla="*/ 161641 w 10601050"/>
                  <a:gd name="connsiteY17" fmla="*/ 4005983 h 10600449"/>
                  <a:gd name="connsiteX18" fmla="*/ 63053 w 10601050"/>
                  <a:gd name="connsiteY18" fmla="*/ 6113288 h 10600449"/>
                  <a:gd name="connsiteX19" fmla="*/ 790138 w 10601050"/>
                  <a:gd name="connsiteY19" fmla="*/ 8085036 h 10600449"/>
                  <a:gd name="connsiteX20" fmla="*/ 2170365 w 10601050"/>
                  <a:gd name="connsiteY20" fmla="*/ 9576170 h 10600449"/>
                  <a:gd name="connsiteX21" fmla="*/ 4006562 w 10601050"/>
                  <a:gd name="connsiteY21" fmla="*/ 10438810 h 10600449"/>
                  <a:gd name="connsiteX22" fmla="*/ 6113874 w 10601050"/>
                  <a:gd name="connsiteY22" fmla="*/ 10537397 h 10600449"/>
                  <a:gd name="connsiteX23" fmla="*/ 8085629 w 10601050"/>
                  <a:gd name="connsiteY23" fmla="*/ 9810315 h 10600449"/>
                  <a:gd name="connsiteX24" fmla="*/ 9576768 w 10601050"/>
                  <a:gd name="connsiteY24" fmla="*/ 8430091 h 10600449"/>
                  <a:gd name="connsiteX25" fmla="*/ 10439410 w 10601050"/>
                  <a:gd name="connsiteY25" fmla="*/ 6593902 h 10600449"/>
                  <a:gd name="connsiteX26" fmla="*/ 10537997 w 10601050"/>
                  <a:gd name="connsiteY26" fmla="*/ 4486596 h 10600449"/>
                  <a:gd name="connsiteX27" fmla="*/ 9527473 w 10601050"/>
                  <a:gd name="connsiteY27" fmla="*/ 2095852 h 1060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01050" h="10600449">
                    <a:moveTo>
                      <a:pt x="9527473" y="2095852"/>
                    </a:moveTo>
                    <a:cubicBezTo>
                      <a:pt x="9391916" y="1923324"/>
                      <a:pt x="9157770" y="1898677"/>
                      <a:pt x="8985241" y="2021911"/>
                    </a:cubicBezTo>
                    <a:cubicBezTo>
                      <a:pt x="8812712" y="2157469"/>
                      <a:pt x="8788066" y="2391614"/>
                      <a:pt x="8911300" y="2564142"/>
                    </a:cubicBezTo>
                    <a:cubicBezTo>
                      <a:pt x="9367268" y="3155666"/>
                      <a:pt x="9663031" y="3870425"/>
                      <a:pt x="9773943" y="4609830"/>
                    </a:cubicBezTo>
                    <a:cubicBezTo>
                      <a:pt x="9958795" y="5805202"/>
                      <a:pt x="9663031" y="7000575"/>
                      <a:pt x="8948271" y="7974125"/>
                    </a:cubicBezTo>
                    <a:cubicBezTo>
                      <a:pt x="8233510" y="8947676"/>
                      <a:pt x="7186016" y="9588493"/>
                      <a:pt x="5990639" y="9773345"/>
                    </a:cubicBezTo>
                    <a:cubicBezTo>
                      <a:pt x="4795263" y="9958196"/>
                      <a:pt x="3599888" y="9662434"/>
                      <a:pt x="2626334" y="8947676"/>
                    </a:cubicBezTo>
                    <a:cubicBezTo>
                      <a:pt x="1652780" y="8232917"/>
                      <a:pt x="1011960" y="7185426"/>
                      <a:pt x="827108" y="5990054"/>
                    </a:cubicBezTo>
                    <a:cubicBezTo>
                      <a:pt x="642256" y="4794681"/>
                      <a:pt x="938019" y="3599310"/>
                      <a:pt x="1652780" y="2625759"/>
                    </a:cubicBezTo>
                    <a:cubicBezTo>
                      <a:pt x="2367541" y="1652208"/>
                      <a:pt x="3415036" y="1011390"/>
                      <a:pt x="4610411" y="826539"/>
                    </a:cubicBezTo>
                    <a:cubicBezTo>
                      <a:pt x="5349819" y="715628"/>
                      <a:pt x="6126198" y="789569"/>
                      <a:pt x="6828635" y="1036037"/>
                    </a:cubicBezTo>
                    <a:cubicBezTo>
                      <a:pt x="6890252" y="1060684"/>
                      <a:pt x="6951870" y="1060684"/>
                      <a:pt x="7013487" y="1048361"/>
                    </a:cubicBezTo>
                    <a:cubicBezTo>
                      <a:pt x="7149045" y="1023714"/>
                      <a:pt x="7272279" y="937450"/>
                      <a:pt x="7321573" y="801892"/>
                    </a:cubicBezTo>
                    <a:cubicBezTo>
                      <a:pt x="7395514" y="604717"/>
                      <a:pt x="7284604" y="382896"/>
                      <a:pt x="7087427" y="308955"/>
                    </a:cubicBezTo>
                    <a:cubicBezTo>
                      <a:pt x="6261756" y="13193"/>
                      <a:pt x="5362143" y="-73071"/>
                      <a:pt x="4487177" y="62487"/>
                    </a:cubicBezTo>
                    <a:cubicBezTo>
                      <a:pt x="3784740" y="173398"/>
                      <a:pt x="3119272" y="419866"/>
                      <a:pt x="2515423" y="789569"/>
                    </a:cubicBezTo>
                    <a:cubicBezTo>
                      <a:pt x="1936220" y="1146948"/>
                      <a:pt x="1430958" y="1615238"/>
                      <a:pt x="1024283" y="2169792"/>
                    </a:cubicBezTo>
                    <a:cubicBezTo>
                      <a:pt x="617609" y="2724346"/>
                      <a:pt x="321846" y="3340517"/>
                      <a:pt x="161641" y="4005983"/>
                    </a:cubicBezTo>
                    <a:cubicBezTo>
                      <a:pt x="-10888" y="4696094"/>
                      <a:pt x="-47858" y="5398529"/>
                      <a:pt x="63053" y="6113288"/>
                    </a:cubicBezTo>
                    <a:cubicBezTo>
                      <a:pt x="173964" y="6815723"/>
                      <a:pt x="420434" y="7481188"/>
                      <a:pt x="790138" y="8085036"/>
                    </a:cubicBezTo>
                    <a:cubicBezTo>
                      <a:pt x="1147518" y="8664236"/>
                      <a:pt x="1615810" y="9169497"/>
                      <a:pt x="2170365" y="9576170"/>
                    </a:cubicBezTo>
                    <a:cubicBezTo>
                      <a:pt x="2724921" y="9982842"/>
                      <a:pt x="3341095" y="10278605"/>
                      <a:pt x="4006562" y="10438810"/>
                    </a:cubicBezTo>
                    <a:cubicBezTo>
                      <a:pt x="4696676" y="10611338"/>
                      <a:pt x="5399113" y="10648308"/>
                      <a:pt x="6113874" y="10537397"/>
                    </a:cubicBezTo>
                    <a:cubicBezTo>
                      <a:pt x="6816312" y="10426486"/>
                      <a:pt x="7481779" y="10180018"/>
                      <a:pt x="8085629" y="9810315"/>
                    </a:cubicBezTo>
                    <a:cubicBezTo>
                      <a:pt x="8664831" y="9452936"/>
                      <a:pt x="9170093" y="8984645"/>
                      <a:pt x="9576768" y="8430091"/>
                    </a:cubicBezTo>
                    <a:cubicBezTo>
                      <a:pt x="9983441" y="7875537"/>
                      <a:pt x="10279205" y="7259366"/>
                      <a:pt x="10439410" y="6593902"/>
                    </a:cubicBezTo>
                    <a:cubicBezTo>
                      <a:pt x="10611939" y="5903790"/>
                      <a:pt x="10648909" y="5201355"/>
                      <a:pt x="10537997" y="4486596"/>
                    </a:cubicBezTo>
                    <a:cubicBezTo>
                      <a:pt x="10414763" y="3623956"/>
                      <a:pt x="10057383" y="2798287"/>
                      <a:pt x="9527473" y="2095852"/>
                    </a:cubicBezTo>
                    <a:close/>
                  </a:path>
                </a:pathLst>
              </a:custGeom>
              <a:grpFill/>
              <a:ln w="1240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18" name="Freeform: Shape 17">
                <a:extLst>
                  <a:ext uri="{FF2B5EF4-FFF2-40B4-BE49-F238E27FC236}">
                    <a16:creationId xmlns:a16="http://schemas.microsoft.com/office/drawing/2014/main" id="{5C84ADBC-F654-419E-B29C-A74E0EC16CAC}"/>
                  </a:ext>
                </a:extLst>
              </p:cNvPr>
              <p:cNvSpPr/>
              <p:nvPr/>
            </p:nvSpPr>
            <p:spPr>
              <a:xfrm>
                <a:off x="8550241" y="-1063687"/>
                <a:ext cx="788701" cy="788699"/>
              </a:xfrm>
              <a:custGeom>
                <a:avLst/>
                <a:gdLst>
                  <a:gd name="connsiteX0" fmla="*/ 788702 w 788701"/>
                  <a:gd name="connsiteY0" fmla="*/ 394350 h 788699"/>
                  <a:gd name="connsiteX1" fmla="*/ 394351 w 788701"/>
                  <a:gd name="connsiteY1" fmla="*/ 788699 h 788699"/>
                  <a:gd name="connsiteX2" fmla="*/ 1 w 788701"/>
                  <a:gd name="connsiteY2" fmla="*/ 394350 h 788699"/>
                  <a:gd name="connsiteX3" fmla="*/ 394351 w 788701"/>
                  <a:gd name="connsiteY3" fmla="*/ 0 h 788699"/>
                  <a:gd name="connsiteX4" fmla="*/ 788702 w 788701"/>
                  <a:gd name="connsiteY4" fmla="*/ 394350 h 78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701" h="788699">
                    <a:moveTo>
                      <a:pt x="788702" y="394350"/>
                    </a:moveTo>
                    <a:cubicBezTo>
                      <a:pt x="788702" y="612143"/>
                      <a:pt x="612145" y="788699"/>
                      <a:pt x="394351" y="788699"/>
                    </a:cubicBezTo>
                    <a:cubicBezTo>
                      <a:pt x="176557" y="788699"/>
                      <a:pt x="1" y="612143"/>
                      <a:pt x="1" y="394350"/>
                    </a:cubicBezTo>
                    <a:cubicBezTo>
                      <a:pt x="1" y="176556"/>
                      <a:pt x="176557" y="0"/>
                      <a:pt x="394351" y="0"/>
                    </a:cubicBezTo>
                    <a:cubicBezTo>
                      <a:pt x="612145" y="0"/>
                      <a:pt x="788702" y="176556"/>
                      <a:pt x="788702" y="394350"/>
                    </a:cubicBezTo>
                    <a:close/>
                  </a:path>
                </a:pathLst>
              </a:custGeom>
              <a:grpFill/>
              <a:ln w="1240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grpSp>
        <p:grpSp>
          <p:nvGrpSpPr>
            <p:cNvPr id="14" name="Graphic 7">
              <a:extLst>
                <a:ext uri="{FF2B5EF4-FFF2-40B4-BE49-F238E27FC236}">
                  <a16:creationId xmlns:a16="http://schemas.microsoft.com/office/drawing/2014/main" id="{3F246C84-4DBA-4A0B-B786-7E1DCBA23CBD}"/>
                </a:ext>
              </a:extLst>
            </p:cNvPr>
            <p:cNvGrpSpPr/>
            <p:nvPr/>
          </p:nvGrpSpPr>
          <p:grpSpPr>
            <a:xfrm>
              <a:off x="-523097" y="-3260526"/>
              <a:ext cx="13033385" cy="13121417"/>
              <a:chOff x="-523097" y="-3260526"/>
              <a:chExt cx="13033385" cy="13121417"/>
            </a:xfrm>
            <a:grpFill/>
          </p:grpSpPr>
          <p:sp>
            <p:nvSpPr>
              <p:cNvPr id="15" name="Freeform: Shape 14">
                <a:extLst>
                  <a:ext uri="{FF2B5EF4-FFF2-40B4-BE49-F238E27FC236}">
                    <a16:creationId xmlns:a16="http://schemas.microsoft.com/office/drawing/2014/main" id="{D0FFA297-8B06-434F-A0BC-CAE78E23155B}"/>
                  </a:ext>
                </a:extLst>
              </p:cNvPr>
              <p:cNvSpPr/>
              <p:nvPr/>
            </p:nvSpPr>
            <p:spPr>
              <a:xfrm>
                <a:off x="-523097" y="-3260526"/>
                <a:ext cx="13117581" cy="13118662"/>
              </a:xfrm>
              <a:custGeom>
                <a:avLst/>
                <a:gdLst>
                  <a:gd name="connsiteX0" fmla="*/ 12807349 w 13117581"/>
                  <a:gd name="connsiteY0" fmla="*/ 4562937 h 13118662"/>
                  <a:gd name="connsiteX1" fmla="*/ 12314410 w 13117581"/>
                  <a:gd name="connsiteY1" fmla="*/ 4316468 h 13118662"/>
                  <a:gd name="connsiteX2" fmla="*/ 12067941 w 13117581"/>
                  <a:gd name="connsiteY2" fmla="*/ 4809405 h 13118662"/>
                  <a:gd name="connsiteX3" fmla="*/ 12178852 w 13117581"/>
                  <a:gd name="connsiteY3" fmla="*/ 7939555 h 13118662"/>
                  <a:gd name="connsiteX4" fmla="*/ 11205299 w 13117581"/>
                  <a:gd name="connsiteY4" fmla="*/ 10022213 h 13118662"/>
                  <a:gd name="connsiteX5" fmla="*/ 9566277 w 13117581"/>
                  <a:gd name="connsiteY5" fmla="*/ 11513348 h 13118662"/>
                  <a:gd name="connsiteX6" fmla="*/ 7483613 w 13117581"/>
                  <a:gd name="connsiteY6" fmla="*/ 12289723 h 13118662"/>
                  <a:gd name="connsiteX7" fmla="*/ 5191448 w 13117581"/>
                  <a:gd name="connsiteY7" fmla="*/ 12203459 h 13118662"/>
                  <a:gd name="connsiteX8" fmla="*/ 3108783 w 13117581"/>
                  <a:gd name="connsiteY8" fmla="*/ 11229908 h 13118662"/>
                  <a:gd name="connsiteX9" fmla="*/ 1617643 w 13117581"/>
                  <a:gd name="connsiteY9" fmla="*/ 9590894 h 13118662"/>
                  <a:gd name="connsiteX10" fmla="*/ 853589 w 13117581"/>
                  <a:gd name="connsiteY10" fmla="*/ 7495911 h 13118662"/>
                  <a:gd name="connsiteX11" fmla="*/ 939853 w 13117581"/>
                  <a:gd name="connsiteY11" fmla="*/ 5203755 h 13118662"/>
                  <a:gd name="connsiteX12" fmla="*/ 1913407 w 13117581"/>
                  <a:gd name="connsiteY12" fmla="*/ 3121096 h 13118662"/>
                  <a:gd name="connsiteX13" fmla="*/ 3552427 w 13117581"/>
                  <a:gd name="connsiteY13" fmla="*/ 1629962 h 13118662"/>
                  <a:gd name="connsiteX14" fmla="*/ 5622769 w 13117581"/>
                  <a:gd name="connsiteY14" fmla="*/ 853586 h 13118662"/>
                  <a:gd name="connsiteX15" fmla="*/ 7914933 w 13117581"/>
                  <a:gd name="connsiteY15" fmla="*/ 939850 h 13118662"/>
                  <a:gd name="connsiteX16" fmla="*/ 10650743 w 13117581"/>
                  <a:gd name="connsiteY16" fmla="*/ 2480278 h 13118662"/>
                  <a:gd name="connsiteX17" fmla="*/ 10835595 w 13117581"/>
                  <a:gd name="connsiteY17" fmla="*/ 2578865 h 13118662"/>
                  <a:gd name="connsiteX18" fmla="*/ 11205299 w 13117581"/>
                  <a:gd name="connsiteY18" fmla="*/ 2480278 h 13118662"/>
                  <a:gd name="connsiteX19" fmla="*/ 11205299 w 13117581"/>
                  <a:gd name="connsiteY19" fmla="*/ 1938047 h 13118662"/>
                  <a:gd name="connsiteX20" fmla="*/ 8099785 w 13117581"/>
                  <a:gd name="connsiteY20" fmla="*/ 188121 h 13118662"/>
                  <a:gd name="connsiteX21" fmla="*/ 5499535 w 13117581"/>
                  <a:gd name="connsiteY21" fmla="*/ 89534 h 13118662"/>
                  <a:gd name="connsiteX22" fmla="*/ 3145753 w 13117581"/>
                  <a:gd name="connsiteY22" fmla="*/ 964497 h 13118662"/>
                  <a:gd name="connsiteX23" fmla="*/ 1284910 w 13117581"/>
                  <a:gd name="connsiteY23" fmla="*/ 2665129 h 13118662"/>
                  <a:gd name="connsiteX24" fmla="*/ 188122 w 13117581"/>
                  <a:gd name="connsiteY24" fmla="*/ 5018903 h 13118662"/>
                  <a:gd name="connsiteX25" fmla="*/ 89534 w 13117581"/>
                  <a:gd name="connsiteY25" fmla="*/ 7619146 h 13118662"/>
                  <a:gd name="connsiteX26" fmla="*/ 964500 w 13117581"/>
                  <a:gd name="connsiteY26" fmla="*/ 9972920 h 13118662"/>
                  <a:gd name="connsiteX27" fmla="*/ 2665138 w 13117581"/>
                  <a:gd name="connsiteY27" fmla="*/ 11833756 h 13118662"/>
                  <a:gd name="connsiteX28" fmla="*/ 5018920 w 13117581"/>
                  <a:gd name="connsiteY28" fmla="*/ 12930541 h 13118662"/>
                  <a:gd name="connsiteX29" fmla="*/ 7619171 w 13117581"/>
                  <a:gd name="connsiteY29" fmla="*/ 13029128 h 13118662"/>
                  <a:gd name="connsiteX30" fmla="*/ 9972952 w 13117581"/>
                  <a:gd name="connsiteY30" fmla="*/ 12154165 h 13118662"/>
                  <a:gd name="connsiteX31" fmla="*/ 11833795 w 13117581"/>
                  <a:gd name="connsiteY31" fmla="*/ 10453533 h 13118662"/>
                  <a:gd name="connsiteX32" fmla="*/ 12930584 w 13117581"/>
                  <a:gd name="connsiteY32" fmla="*/ 8099759 h 13118662"/>
                  <a:gd name="connsiteX33" fmla="*/ 12807349 w 13117581"/>
                  <a:gd name="connsiteY33" fmla="*/ 4562937 h 13118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117581" h="13118662">
                    <a:moveTo>
                      <a:pt x="12807349" y="4562937"/>
                    </a:moveTo>
                    <a:cubicBezTo>
                      <a:pt x="12745732" y="4353438"/>
                      <a:pt x="12523909" y="4242528"/>
                      <a:pt x="12314410" y="4316468"/>
                    </a:cubicBezTo>
                    <a:cubicBezTo>
                      <a:pt x="12104911" y="4378085"/>
                      <a:pt x="11994000" y="4599907"/>
                      <a:pt x="12067941" y="4809405"/>
                    </a:cubicBezTo>
                    <a:cubicBezTo>
                      <a:pt x="12388351" y="5819926"/>
                      <a:pt x="12437645" y="6904387"/>
                      <a:pt x="12178852" y="7939555"/>
                    </a:cubicBezTo>
                    <a:cubicBezTo>
                      <a:pt x="11994000" y="8703607"/>
                      <a:pt x="11673590" y="9393718"/>
                      <a:pt x="11205299" y="10022213"/>
                    </a:cubicBezTo>
                    <a:cubicBezTo>
                      <a:pt x="10761654" y="10626061"/>
                      <a:pt x="10207098" y="11131322"/>
                      <a:pt x="9566277" y="11513348"/>
                    </a:cubicBezTo>
                    <a:cubicBezTo>
                      <a:pt x="8925458" y="11907697"/>
                      <a:pt x="8223020" y="12166488"/>
                      <a:pt x="7483613" y="12289723"/>
                    </a:cubicBezTo>
                    <a:cubicBezTo>
                      <a:pt x="6719558" y="12412957"/>
                      <a:pt x="5943180" y="12388310"/>
                      <a:pt x="5191448" y="12203459"/>
                    </a:cubicBezTo>
                    <a:cubicBezTo>
                      <a:pt x="4427394" y="12018608"/>
                      <a:pt x="3737279" y="11698199"/>
                      <a:pt x="3108783" y="11229908"/>
                    </a:cubicBezTo>
                    <a:cubicBezTo>
                      <a:pt x="2504933" y="10786265"/>
                      <a:pt x="1999671" y="10231711"/>
                      <a:pt x="1617643" y="9590894"/>
                    </a:cubicBezTo>
                    <a:cubicBezTo>
                      <a:pt x="1235616" y="8937752"/>
                      <a:pt x="976823" y="8235317"/>
                      <a:pt x="853589" y="7495911"/>
                    </a:cubicBezTo>
                    <a:cubicBezTo>
                      <a:pt x="730354" y="6731859"/>
                      <a:pt x="755001" y="5955483"/>
                      <a:pt x="939853" y="5203755"/>
                    </a:cubicBezTo>
                    <a:cubicBezTo>
                      <a:pt x="1124705" y="4439702"/>
                      <a:pt x="1445115" y="3749590"/>
                      <a:pt x="1913407" y="3121096"/>
                    </a:cubicBezTo>
                    <a:cubicBezTo>
                      <a:pt x="2357051" y="2517248"/>
                      <a:pt x="2911607" y="2011988"/>
                      <a:pt x="3552427" y="1629962"/>
                    </a:cubicBezTo>
                    <a:cubicBezTo>
                      <a:pt x="4193247" y="1235612"/>
                      <a:pt x="4895685" y="976820"/>
                      <a:pt x="5622769" y="853586"/>
                    </a:cubicBezTo>
                    <a:cubicBezTo>
                      <a:pt x="6386824" y="730352"/>
                      <a:pt x="7163202" y="754998"/>
                      <a:pt x="7914933" y="939850"/>
                    </a:cubicBezTo>
                    <a:cubicBezTo>
                      <a:pt x="8950104" y="1186318"/>
                      <a:pt x="9899012" y="1716226"/>
                      <a:pt x="10650743" y="2480278"/>
                    </a:cubicBezTo>
                    <a:cubicBezTo>
                      <a:pt x="10700037" y="2529572"/>
                      <a:pt x="10761654" y="2566542"/>
                      <a:pt x="10835595" y="2578865"/>
                    </a:cubicBezTo>
                    <a:cubicBezTo>
                      <a:pt x="10958829" y="2603512"/>
                      <a:pt x="11106710" y="2578865"/>
                      <a:pt x="11205299" y="2480278"/>
                    </a:cubicBezTo>
                    <a:cubicBezTo>
                      <a:pt x="11353180" y="2332397"/>
                      <a:pt x="11353180" y="2085928"/>
                      <a:pt x="11205299" y="1938047"/>
                    </a:cubicBezTo>
                    <a:cubicBezTo>
                      <a:pt x="10354979" y="1075407"/>
                      <a:pt x="9282838" y="471560"/>
                      <a:pt x="8099785" y="188121"/>
                    </a:cubicBezTo>
                    <a:cubicBezTo>
                      <a:pt x="7237143" y="-21377"/>
                      <a:pt x="6362177" y="-58348"/>
                      <a:pt x="5499535" y="89534"/>
                    </a:cubicBezTo>
                    <a:cubicBezTo>
                      <a:pt x="4661539" y="225091"/>
                      <a:pt x="3872837" y="520853"/>
                      <a:pt x="3145753" y="964497"/>
                    </a:cubicBezTo>
                    <a:cubicBezTo>
                      <a:pt x="2418669" y="1408140"/>
                      <a:pt x="1790172" y="1975017"/>
                      <a:pt x="1284910" y="2665129"/>
                    </a:cubicBezTo>
                    <a:cubicBezTo>
                      <a:pt x="767324" y="3367564"/>
                      <a:pt x="397620" y="4168587"/>
                      <a:pt x="188122" y="5018903"/>
                    </a:cubicBezTo>
                    <a:cubicBezTo>
                      <a:pt x="-21377" y="5881543"/>
                      <a:pt x="-58348" y="6756506"/>
                      <a:pt x="89534" y="7619146"/>
                    </a:cubicBezTo>
                    <a:cubicBezTo>
                      <a:pt x="225092" y="8457138"/>
                      <a:pt x="520855" y="9245837"/>
                      <a:pt x="964500" y="9972920"/>
                    </a:cubicBezTo>
                    <a:cubicBezTo>
                      <a:pt x="1408145" y="10700002"/>
                      <a:pt x="1975024" y="11328496"/>
                      <a:pt x="2665138" y="11833756"/>
                    </a:cubicBezTo>
                    <a:cubicBezTo>
                      <a:pt x="3367575" y="12351340"/>
                      <a:pt x="4168600" y="12721043"/>
                      <a:pt x="5018920" y="12930541"/>
                    </a:cubicBezTo>
                    <a:cubicBezTo>
                      <a:pt x="5881562" y="13140039"/>
                      <a:pt x="6756528" y="13177010"/>
                      <a:pt x="7619171" y="13029128"/>
                    </a:cubicBezTo>
                    <a:cubicBezTo>
                      <a:pt x="8457166" y="12893571"/>
                      <a:pt x="9245868" y="12597808"/>
                      <a:pt x="9972952" y="12154165"/>
                    </a:cubicBezTo>
                    <a:cubicBezTo>
                      <a:pt x="10700037" y="11710522"/>
                      <a:pt x="11328533" y="11143645"/>
                      <a:pt x="11833795" y="10453533"/>
                    </a:cubicBezTo>
                    <a:cubicBezTo>
                      <a:pt x="12351380" y="9751098"/>
                      <a:pt x="12721084" y="8950075"/>
                      <a:pt x="12930584" y="8099759"/>
                    </a:cubicBezTo>
                    <a:cubicBezTo>
                      <a:pt x="13214023" y="6929034"/>
                      <a:pt x="13177053" y="5709015"/>
                      <a:pt x="12807349" y="4562937"/>
                    </a:cubicBezTo>
                    <a:close/>
                  </a:path>
                </a:pathLst>
              </a:custGeom>
              <a:grpFill/>
              <a:ln w="1240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16" name="Freeform: Shape 15">
                <a:extLst>
                  <a:ext uri="{FF2B5EF4-FFF2-40B4-BE49-F238E27FC236}">
                    <a16:creationId xmlns:a16="http://schemas.microsoft.com/office/drawing/2014/main" id="{78FA526B-50BF-4085-8AB9-6D1290114A78}"/>
                  </a:ext>
                </a:extLst>
              </p:cNvPr>
              <p:cNvSpPr/>
              <p:nvPr/>
            </p:nvSpPr>
            <p:spPr>
              <a:xfrm>
                <a:off x="10916346" y="-311958"/>
                <a:ext cx="788701" cy="788699"/>
              </a:xfrm>
              <a:custGeom>
                <a:avLst/>
                <a:gdLst>
                  <a:gd name="connsiteX0" fmla="*/ 788701 w 788701"/>
                  <a:gd name="connsiteY0" fmla="*/ 394350 h 788699"/>
                  <a:gd name="connsiteX1" fmla="*/ 394351 w 788701"/>
                  <a:gd name="connsiteY1" fmla="*/ 788699 h 788699"/>
                  <a:gd name="connsiteX2" fmla="*/ 0 w 788701"/>
                  <a:gd name="connsiteY2" fmla="*/ 394350 h 788699"/>
                  <a:gd name="connsiteX3" fmla="*/ 394351 w 788701"/>
                  <a:gd name="connsiteY3" fmla="*/ 0 h 788699"/>
                  <a:gd name="connsiteX4" fmla="*/ 788701 w 788701"/>
                  <a:gd name="connsiteY4" fmla="*/ 394350 h 78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701" h="788699">
                    <a:moveTo>
                      <a:pt x="788701" y="394350"/>
                    </a:moveTo>
                    <a:cubicBezTo>
                      <a:pt x="788701" y="612143"/>
                      <a:pt x="612145" y="788699"/>
                      <a:pt x="394351" y="788699"/>
                    </a:cubicBezTo>
                    <a:cubicBezTo>
                      <a:pt x="176557" y="788699"/>
                      <a:pt x="0" y="612143"/>
                      <a:pt x="0" y="394350"/>
                    </a:cubicBezTo>
                    <a:cubicBezTo>
                      <a:pt x="0" y="176556"/>
                      <a:pt x="176557" y="0"/>
                      <a:pt x="394351" y="0"/>
                    </a:cubicBezTo>
                    <a:cubicBezTo>
                      <a:pt x="612145" y="0"/>
                      <a:pt x="788701" y="176556"/>
                      <a:pt x="788701" y="394350"/>
                    </a:cubicBezTo>
                    <a:close/>
                  </a:path>
                </a:pathLst>
              </a:custGeom>
              <a:grpFill/>
              <a:ln w="1240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grpSp>
      </p:grpSp>
      <p:sp>
        <p:nvSpPr>
          <p:cNvPr id="2" name="Title 1">
            <a:extLst>
              <a:ext uri="{FF2B5EF4-FFF2-40B4-BE49-F238E27FC236}">
                <a16:creationId xmlns:a16="http://schemas.microsoft.com/office/drawing/2014/main" id="{77B27E01-6220-4CDE-AA15-07418E3DE7B4}"/>
              </a:ext>
            </a:extLst>
          </p:cNvPr>
          <p:cNvSpPr>
            <a:spLocks noGrp="1"/>
          </p:cNvSpPr>
          <p:nvPr>
            <p:ph type="title" hasCustomPrompt="1"/>
          </p:nvPr>
        </p:nvSpPr>
        <p:spPr>
          <a:xfrm>
            <a:off x="685800" y="1115638"/>
            <a:ext cx="7213600" cy="2534442"/>
          </a:xfrm>
          <a:prstGeom prst="rect">
            <a:avLst/>
          </a:prstGeom>
        </p:spPr>
        <p:txBody>
          <a:bodyPr anchor="b">
            <a:normAutofit/>
          </a:bodyPr>
          <a:lstStyle>
            <a:lvl1pPr>
              <a:defRPr sz="4800">
                <a:solidFill>
                  <a:schemeClr val="bg1"/>
                </a:solidFill>
              </a:defRPr>
            </a:lvl1pPr>
          </a:lstStyle>
          <a:p>
            <a:r>
              <a:rPr lang="en-US"/>
              <a:t>Add headline here</a:t>
            </a:r>
          </a:p>
        </p:txBody>
      </p:sp>
      <p:sp>
        <p:nvSpPr>
          <p:cNvPr id="3" name="Text Placeholder 2">
            <a:extLst>
              <a:ext uri="{FF2B5EF4-FFF2-40B4-BE49-F238E27FC236}">
                <a16:creationId xmlns:a16="http://schemas.microsoft.com/office/drawing/2014/main" id="{650D9314-40A0-48EE-B8A2-E77D5B99DF77}"/>
              </a:ext>
            </a:extLst>
          </p:cNvPr>
          <p:cNvSpPr>
            <a:spLocks noGrp="1"/>
          </p:cNvSpPr>
          <p:nvPr>
            <p:ph type="body" idx="1" hasCustomPrompt="1"/>
          </p:nvPr>
        </p:nvSpPr>
        <p:spPr>
          <a:xfrm>
            <a:off x="685800" y="3949286"/>
            <a:ext cx="5410200" cy="848139"/>
          </a:xfrm>
          <a:prstGeom prst="rect">
            <a:avLst/>
          </a:prstGeo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additional information here. Keep text short. Stay within the box.</a:t>
            </a:r>
          </a:p>
        </p:txBody>
      </p:sp>
      <p:sp>
        <p:nvSpPr>
          <p:cNvPr id="12" name="Slide Number Placeholder 11">
            <a:extLst>
              <a:ext uri="{FF2B5EF4-FFF2-40B4-BE49-F238E27FC236}">
                <a16:creationId xmlns:a16="http://schemas.microsoft.com/office/drawing/2014/main" id="{FD8A8B60-490D-4C1F-91D0-BD1803E8755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BE895FD-3AE7-4BFE-B7CA-1D4CA5F3790D}" type="slidenum">
              <a:rPr kumimoji="0" lang="en-US" sz="1000" b="0" i="0" u="none" strike="noStrike" kern="1200" cap="none" spc="0" normalizeH="0" baseline="0" noProof="0" smtClean="0">
                <a:ln>
                  <a:noFill/>
                </a:ln>
                <a:solidFill>
                  <a:srgbClr val="6B6B6B"/>
                </a:solidFill>
                <a:effectLst/>
                <a:uLnTx/>
                <a:uFillTx/>
                <a:latin typeface="Avenir Next LT Pr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6B6B6B"/>
              </a:solidFill>
              <a:effectLst/>
              <a:uLnTx/>
              <a:uFillTx/>
              <a:latin typeface="Avenir Next LT Pro"/>
              <a:ea typeface="+mn-ea"/>
              <a:cs typeface="+mn-cs"/>
            </a:endParaRPr>
          </a:p>
        </p:txBody>
      </p:sp>
      <p:grpSp>
        <p:nvGrpSpPr>
          <p:cNvPr id="24" name="Graphic 42">
            <a:extLst>
              <a:ext uri="{FF2B5EF4-FFF2-40B4-BE49-F238E27FC236}">
                <a16:creationId xmlns:a16="http://schemas.microsoft.com/office/drawing/2014/main" id="{A94AC195-05E7-44A9-BF21-D989910A567B}"/>
              </a:ext>
            </a:extLst>
          </p:cNvPr>
          <p:cNvGrpSpPr/>
          <p:nvPr userDrawn="1"/>
        </p:nvGrpSpPr>
        <p:grpSpPr>
          <a:xfrm>
            <a:off x="9771186" y="6351099"/>
            <a:ext cx="1735014" cy="322628"/>
            <a:chOff x="4038849" y="3048249"/>
            <a:chExt cx="4114550" cy="765105"/>
          </a:xfrm>
        </p:grpSpPr>
        <p:grpSp>
          <p:nvGrpSpPr>
            <p:cNvPr id="25" name="Graphic 42">
              <a:extLst>
                <a:ext uri="{FF2B5EF4-FFF2-40B4-BE49-F238E27FC236}">
                  <a16:creationId xmlns:a16="http://schemas.microsoft.com/office/drawing/2014/main" id="{B1076B4A-CA64-4021-A4DF-7EA642A7C8CE}"/>
                </a:ext>
              </a:extLst>
            </p:cNvPr>
            <p:cNvGrpSpPr/>
            <p:nvPr/>
          </p:nvGrpSpPr>
          <p:grpSpPr>
            <a:xfrm>
              <a:off x="5005387" y="3209925"/>
              <a:ext cx="3148012" cy="551497"/>
              <a:chOff x="5005387" y="3209925"/>
              <a:chExt cx="3148012" cy="551497"/>
            </a:xfrm>
            <a:solidFill>
              <a:srgbClr val="004750"/>
            </a:solidFill>
          </p:grpSpPr>
          <p:sp>
            <p:nvSpPr>
              <p:cNvPr id="39" name="Freeform: Shape 38">
                <a:extLst>
                  <a:ext uri="{FF2B5EF4-FFF2-40B4-BE49-F238E27FC236}">
                    <a16:creationId xmlns:a16="http://schemas.microsoft.com/office/drawing/2014/main" id="{36E6DEE7-9CFB-4141-8E55-248B4F3D0795}"/>
                  </a:ext>
                </a:extLst>
              </p:cNvPr>
              <p:cNvSpPr/>
              <p:nvPr/>
            </p:nvSpPr>
            <p:spPr>
              <a:xfrm>
                <a:off x="5011102" y="3341369"/>
                <a:ext cx="64770" cy="298132"/>
              </a:xfrm>
              <a:custGeom>
                <a:avLst/>
                <a:gdLst>
                  <a:gd name="connsiteX0" fmla="*/ 0 w 64770"/>
                  <a:gd name="connsiteY0" fmla="*/ 0 h 298132"/>
                  <a:gd name="connsiteX1" fmla="*/ 64770 w 64770"/>
                  <a:gd name="connsiteY1" fmla="*/ 0 h 298132"/>
                  <a:gd name="connsiteX2" fmla="*/ 64770 w 64770"/>
                  <a:gd name="connsiteY2" fmla="*/ 298133 h 298132"/>
                  <a:gd name="connsiteX3" fmla="*/ 0 w 64770"/>
                  <a:gd name="connsiteY3" fmla="*/ 298133 h 298132"/>
                  <a:gd name="connsiteX4" fmla="*/ 0 w 64770"/>
                  <a:gd name="connsiteY4" fmla="*/ 0 h 29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298132">
                    <a:moveTo>
                      <a:pt x="0" y="0"/>
                    </a:moveTo>
                    <a:lnTo>
                      <a:pt x="64770" y="0"/>
                    </a:lnTo>
                    <a:lnTo>
                      <a:pt x="64770" y="298133"/>
                    </a:lnTo>
                    <a:lnTo>
                      <a:pt x="0" y="298133"/>
                    </a:lnTo>
                    <a:lnTo>
                      <a:pt x="0" y="0"/>
                    </a:lnTo>
                    <a:close/>
                  </a:path>
                </a:pathLst>
              </a:custGeom>
              <a:solidFill>
                <a:srgbClr val="00475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40" name="Freeform: Shape 39">
                <a:extLst>
                  <a:ext uri="{FF2B5EF4-FFF2-40B4-BE49-F238E27FC236}">
                    <a16:creationId xmlns:a16="http://schemas.microsoft.com/office/drawing/2014/main" id="{E29D31E5-15F4-41F1-986A-30A7DBE09EA6}"/>
                  </a:ext>
                </a:extLst>
              </p:cNvPr>
              <p:cNvSpPr/>
              <p:nvPr/>
            </p:nvSpPr>
            <p:spPr>
              <a:xfrm>
                <a:off x="5158739" y="3333750"/>
                <a:ext cx="404812" cy="306705"/>
              </a:xfrm>
              <a:custGeom>
                <a:avLst/>
                <a:gdLst>
                  <a:gd name="connsiteX0" fmla="*/ 404813 w 404812"/>
                  <a:gd name="connsiteY0" fmla="*/ 107632 h 306705"/>
                  <a:gd name="connsiteX1" fmla="*/ 404813 w 404812"/>
                  <a:gd name="connsiteY1" fmla="*/ 305753 h 306705"/>
                  <a:gd name="connsiteX2" fmla="*/ 340043 w 404812"/>
                  <a:gd name="connsiteY2" fmla="*/ 305753 h 306705"/>
                  <a:gd name="connsiteX3" fmla="*/ 340043 w 404812"/>
                  <a:gd name="connsiteY3" fmla="*/ 119063 h 306705"/>
                  <a:gd name="connsiteX4" fmla="*/ 289560 w 404812"/>
                  <a:gd name="connsiteY4" fmla="*/ 60960 h 306705"/>
                  <a:gd name="connsiteX5" fmla="*/ 234315 w 404812"/>
                  <a:gd name="connsiteY5" fmla="*/ 118110 h 306705"/>
                  <a:gd name="connsiteX6" fmla="*/ 234315 w 404812"/>
                  <a:gd name="connsiteY6" fmla="*/ 305753 h 306705"/>
                  <a:gd name="connsiteX7" fmla="*/ 169545 w 404812"/>
                  <a:gd name="connsiteY7" fmla="*/ 305753 h 306705"/>
                  <a:gd name="connsiteX8" fmla="*/ 169545 w 404812"/>
                  <a:gd name="connsiteY8" fmla="*/ 119063 h 306705"/>
                  <a:gd name="connsiteX9" fmla="*/ 119063 w 404812"/>
                  <a:gd name="connsiteY9" fmla="*/ 60960 h 306705"/>
                  <a:gd name="connsiteX10" fmla="*/ 64770 w 404812"/>
                  <a:gd name="connsiteY10" fmla="*/ 121920 h 306705"/>
                  <a:gd name="connsiteX11" fmla="*/ 64770 w 404812"/>
                  <a:gd name="connsiteY11" fmla="*/ 306705 h 306705"/>
                  <a:gd name="connsiteX12" fmla="*/ 0 w 404812"/>
                  <a:gd name="connsiteY12" fmla="*/ 306705 h 306705"/>
                  <a:gd name="connsiteX13" fmla="*/ 0 w 404812"/>
                  <a:gd name="connsiteY13" fmla="*/ 7620 h 306705"/>
                  <a:gd name="connsiteX14" fmla="*/ 49530 w 404812"/>
                  <a:gd name="connsiteY14" fmla="*/ 7620 h 306705"/>
                  <a:gd name="connsiteX15" fmla="*/ 56198 w 404812"/>
                  <a:gd name="connsiteY15" fmla="*/ 50482 h 306705"/>
                  <a:gd name="connsiteX16" fmla="*/ 58102 w 404812"/>
                  <a:gd name="connsiteY16" fmla="*/ 50482 h 306705"/>
                  <a:gd name="connsiteX17" fmla="*/ 139065 w 404812"/>
                  <a:gd name="connsiteY17" fmla="*/ 0 h 306705"/>
                  <a:gd name="connsiteX18" fmla="*/ 222885 w 404812"/>
                  <a:gd name="connsiteY18" fmla="*/ 51435 h 306705"/>
                  <a:gd name="connsiteX19" fmla="*/ 308610 w 404812"/>
                  <a:gd name="connsiteY19" fmla="*/ 0 h 306705"/>
                  <a:gd name="connsiteX20" fmla="*/ 404813 w 404812"/>
                  <a:gd name="connsiteY20" fmla="*/ 107632 h 30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812" h="306705">
                    <a:moveTo>
                      <a:pt x="404813" y="107632"/>
                    </a:moveTo>
                    <a:lnTo>
                      <a:pt x="404813" y="305753"/>
                    </a:lnTo>
                    <a:lnTo>
                      <a:pt x="340043" y="305753"/>
                    </a:lnTo>
                    <a:lnTo>
                      <a:pt x="340043" y="119063"/>
                    </a:lnTo>
                    <a:cubicBezTo>
                      <a:pt x="340043" y="80963"/>
                      <a:pt x="325755" y="60960"/>
                      <a:pt x="289560" y="60960"/>
                    </a:cubicBezTo>
                    <a:cubicBezTo>
                      <a:pt x="254318" y="60960"/>
                      <a:pt x="234315" y="88582"/>
                      <a:pt x="234315" y="118110"/>
                    </a:cubicBezTo>
                    <a:lnTo>
                      <a:pt x="234315" y="305753"/>
                    </a:lnTo>
                    <a:lnTo>
                      <a:pt x="169545" y="305753"/>
                    </a:lnTo>
                    <a:lnTo>
                      <a:pt x="169545" y="119063"/>
                    </a:lnTo>
                    <a:cubicBezTo>
                      <a:pt x="169545" y="80963"/>
                      <a:pt x="155257" y="60960"/>
                      <a:pt x="119063" y="60960"/>
                    </a:cubicBezTo>
                    <a:cubicBezTo>
                      <a:pt x="82868" y="60960"/>
                      <a:pt x="64770" y="89535"/>
                      <a:pt x="64770" y="121920"/>
                    </a:cubicBezTo>
                    <a:lnTo>
                      <a:pt x="64770" y="306705"/>
                    </a:lnTo>
                    <a:lnTo>
                      <a:pt x="0" y="306705"/>
                    </a:lnTo>
                    <a:lnTo>
                      <a:pt x="0" y="7620"/>
                    </a:lnTo>
                    <a:lnTo>
                      <a:pt x="49530" y="7620"/>
                    </a:lnTo>
                    <a:lnTo>
                      <a:pt x="56198" y="50482"/>
                    </a:lnTo>
                    <a:lnTo>
                      <a:pt x="58102" y="50482"/>
                    </a:lnTo>
                    <a:cubicBezTo>
                      <a:pt x="73343" y="22860"/>
                      <a:pt x="100013" y="0"/>
                      <a:pt x="139065" y="0"/>
                    </a:cubicBezTo>
                    <a:cubicBezTo>
                      <a:pt x="181927" y="0"/>
                      <a:pt x="207645" y="20002"/>
                      <a:pt x="222885" y="51435"/>
                    </a:cubicBezTo>
                    <a:cubicBezTo>
                      <a:pt x="240982" y="20002"/>
                      <a:pt x="269557" y="0"/>
                      <a:pt x="308610" y="0"/>
                    </a:cubicBezTo>
                    <a:cubicBezTo>
                      <a:pt x="375285" y="953"/>
                      <a:pt x="404813" y="44768"/>
                      <a:pt x="404813" y="107632"/>
                    </a:cubicBezTo>
                    <a:close/>
                  </a:path>
                </a:pathLst>
              </a:custGeom>
              <a:solidFill>
                <a:srgbClr val="00475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41" name="Freeform: Shape 40">
                <a:extLst>
                  <a:ext uri="{FF2B5EF4-FFF2-40B4-BE49-F238E27FC236}">
                    <a16:creationId xmlns:a16="http://schemas.microsoft.com/office/drawing/2014/main" id="{835AB45C-3A29-441B-9AA8-EB1147CB34BE}"/>
                  </a:ext>
                </a:extLst>
              </p:cNvPr>
              <p:cNvSpPr/>
              <p:nvPr/>
            </p:nvSpPr>
            <p:spPr>
              <a:xfrm>
                <a:off x="5627370" y="3333750"/>
                <a:ext cx="296227" cy="311510"/>
              </a:xfrm>
              <a:custGeom>
                <a:avLst/>
                <a:gdLst>
                  <a:gd name="connsiteX0" fmla="*/ 0 w 296227"/>
                  <a:gd name="connsiteY0" fmla="*/ 157163 h 311510"/>
                  <a:gd name="connsiteX1" fmla="*/ 133350 w 296227"/>
                  <a:gd name="connsiteY1" fmla="*/ 0 h 311510"/>
                  <a:gd name="connsiteX2" fmla="*/ 236220 w 296227"/>
                  <a:gd name="connsiteY2" fmla="*/ 58102 h 311510"/>
                  <a:gd name="connsiteX3" fmla="*/ 242888 w 296227"/>
                  <a:gd name="connsiteY3" fmla="*/ 6668 h 311510"/>
                  <a:gd name="connsiteX4" fmla="*/ 296227 w 296227"/>
                  <a:gd name="connsiteY4" fmla="*/ 6668 h 311510"/>
                  <a:gd name="connsiteX5" fmla="*/ 296227 w 296227"/>
                  <a:gd name="connsiteY5" fmla="*/ 304800 h 311510"/>
                  <a:gd name="connsiteX6" fmla="*/ 242888 w 296227"/>
                  <a:gd name="connsiteY6" fmla="*/ 304800 h 311510"/>
                  <a:gd name="connsiteX7" fmla="*/ 236220 w 296227"/>
                  <a:gd name="connsiteY7" fmla="*/ 253365 h 311510"/>
                  <a:gd name="connsiteX8" fmla="*/ 133350 w 296227"/>
                  <a:gd name="connsiteY8" fmla="*/ 311468 h 311510"/>
                  <a:gd name="connsiteX9" fmla="*/ 0 w 296227"/>
                  <a:gd name="connsiteY9" fmla="*/ 157163 h 311510"/>
                  <a:gd name="connsiteX10" fmla="*/ 235267 w 296227"/>
                  <a:gd name="connsiteY10" fmla="*/ 157163 h 311510"/>
                  <a:gd name="connsiteX11" fmla="*/ 150495 w 296227"/>
                  <a:gd name="connsiteY11" fmla="*/ 60007 h 311510"/>
                  <a:gd name="connsiteX12" fmla="*/ 64770 w 296227"/>
                  <a:gd name="connsiteY12" fmla="*/ 157163 h 311510"/>
                  <a:gd name="connsiteX13" fmla="*/ 150495 w 296227"/>
                  <a:gd name="connsiteY13" fmla="*/ 254318 h 311510"/>
                  <a:gd name="connsiteX14" fmla="*/ 235267 w 296227"/>
                  <a:gd name="connsiteY14" fmla="*/ 157163 h 31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6227" h="311510">
                    <a:moveTo>
                      <a:pt x="0" y="157163"/>
                    </a:moveTo>
                    <a:cubicBezTo>
                      <a:pt x="0" y="61913"/>
                      <a:pt x="65722" y="0"/>
                      <a:pt x="133350" y="0"/>
                    </a:cubicBezTo>
                    <a:cubicBezTo>
                      <a:pt x="177165" y="0"/>
                      <a:pt x="215265" y="21907"/>
                      <a:pt x="236220" y="58102"/>
                    </a:cubicBezTo>
                    <a:lnTo>
                      <a:pt x="242888" y="6668"/>
                    </a:lnTo>
                    <a:lnTo>
                      <a:pt x="296227" y="6668"/>
                    </a:lnTo>
                    <a:lnTo>
                      <a:pt x="296227" y="304800"/>
                    </a:lnTo>
                    <a:lnTo>
                      <a:pt x="242888" y="304800"/>
                    </a:lnTo>
                    <a:lnTo>
                      <a:pt x="236220" y="253365"/>
                    </a:lnTo>
                    <a:cubicBezTo>
                      <a:pt x="215265" y="289560"/>
                      <a:pt x="176213" y="311468"/>
                      <a:pt x="133350" y="311468"/>
                    </a:cubicBezTo>
                    <a:cubicBezTo>
                      <a:pt x="65722" y="313373"/>
                      <a:pt x="0" y="251460"/>
                      <a:pt x="0" y="157163"/>
                    </a:cubicBezTo>
                    <a:close/>
                    <a:moveTo>
                      <a:pt x="235267" y="157163"/>
                    </a:moveTo>
                    <a:cubicBezTo>
                      <a:pt x="235267" y="100013"/>
                      <a:pt x="198120" y="60007"/>
                      <a:pt x="150495" y="60007"/>
                    </a:cubicBezTo>
                    <a:cubicBezTo>
                      <a:pt x="101917" y="60007"/>
                      <a:pt x="64770" y="100013"/>
                      <a:pt x="64770" y="157163"/>
                    </a:cubicBezTo>
                    <a:cubicBezTo>
                      <a:pt x="64770" y="214313"/>
                      <a:pt x="101917" y="254318"/>
                      <a:pt x="150495" y="254318"/>
                    </a:cubicBezTo>
                    <a:cubicBezTo>
                      <a:pt x="198120" y="254318"/>
                      <a:pt x="235267" y="214313"/>
                      <a:pt x="235267" y="157163"/>
                    </a:cubicBezTo>
                    <a:close/>
                  </a:path>
                </a:pathLst>
              </a:custGeom>
              <a:solidFill>
                <a:srgbClr val="00475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42" name="Freeform: Shape 41">
                <a:extLst>
                  <a:ext uri="{FF2B5EF4-FFF2-40B4-BE49-F238E27FC236}">
                    <a16:creationId xmlns:a16="http://schemas.microsoft.com/office/drawing/2014/main" id="{99427A5E-2981-4172-AFAC-65E13EC9A4C4}"/>
                  </a:ext>
                </a:extLst>
              </p:cNvPr>
              <p:cNvSpPr/>
              <p:nvPr/>
            </p:nvSpPr>
            <p:spPr>
              <a:xfrm>
                <a:off x="5992177" y="3334702"/>
                <a:ext cx="296227" cy="426720"/>
              </a:xfrm>
              <a:custGeom>
                <a:avLst/>
                <a:gdLst>
                  <a:gd name="connsiteX0" fmla="*/ 236220 w 296227"/>
                  <a:gd name="connsiteY0" fmla="*/ 56197 h 426720"/>
                  <a:gd name="connsiteX1" fmla="*/ 242888 w 296227"/>
                  <a:gd name="connsiteY1" fmla="*/ 6667 h 426720"/>
                  <a:gd name="connsiteX2" fmla="*/ 296227 w 296227"/>
                  <a:gd name="connsiteY2" fmla="*/ 6667 h 426720"/>
                  <a:gd name="connsiteX3" fmla="*/ 296227 w 296227"/>
                  <a:gd name="connsiteY3" fmla="*/ 275273 h 426720"/>
                  <a:gd name="connsiteX4" fmla="*/ 141922 w 296227"/>
                  <a:gd name="connsiteY4" fmla="*/ 426720 h 426720"/>
                  <a:gd name="connsiteX5" fmla="*/ 29527 w 296227"/>
                  <a:gd name="connsiteY5" fmla="*/ 390525 h 426720"/>
                  <a:gd name="connsiteX6" fmla="*/ 29527 w 296227"/>
                  <a:gd name="connsiteY6" fmla="*/ 325755 h 426720"/>
                  <a:gd name="connsiteX7" fmla="*/ 137160 w 296227"/>
                  <a:gd name="connsiteY7" fmla="*/ 368618 h 426720"/>
                  <a:gd name="connsiteX8" fmla="*/ 231457 w 296227"/>
                  <a:gd name="connsiteY8" fmla="*/ 283845 h 426720"/>
                  <a:gd name="connsiteX9" fmla="*/ 231457 w 296227"/>
                  <a:gd name="connsiteY9" fmla="*/ 245745 h 426720"/>
                  <a:gd name="connsiteX10" fmla="*/ 133350 w 296227"/>
                  <a:gd name="connsiteY10" fmla="*/ 299085 h 426720"/>
                  <a:gd name="connsiteX11" fmla="*/ 0 w 296227"/>
                  <a:gd name="connsiteY11" fmla="*/ 149542 h 426720"/>
                  <a:gd name="connsiteX12" fmla="*/ 135255 w 296227"/>
                  <a:gd name="connsiteY12" fmla="*/ 0 h 426720"/>
                  <a:gd name="connsiteX13" fmla="*/ 236220 w 296227"/>
                  <a:gd name="connsiteY13" fmla="*/ 56197 h 426720"/>
                  <a:gd name="connsiteX14" fmla="*/ 64770 w 296227"/>
                  <a:gd name="connsiteY14" fmla="*/ 150495 h 426720"/>
                  <a:gd name="connsiteX15" fmla="*/ 149542 w 296227"/>
                  <a:gd name="connsiteY15" fmla="*/ 241935 h 426720"/>
                  <a:gd name="connsiteX16" fmla="*/ 234315 w 296227"/>
                  <a:gd name="connsiteY16" fmla="*/ 149542 h 426720"/>
                  <a:gd name="connsiteX17" fmla="*/ 149542 w 296227"/>
                  <a:gd name="connsiteY17" fmla="*/ 59055 h 426720"/>
                  <a:gd name="connsiteX18" fmla="*/ 64770 w 296227"/>
                  <a:gd name="connsiteY18" fmla="*/ 150495 h 42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6227" h="426720">
                    <a:moveTo>
                      <a:pt x="236220" y="56197"/>
                    </a:moveTo>
                    <a:lnTo>
                      <a:pt x="242888" y="6667"/>
                    </a:lnTo>
                    <a:lnTo>
                      <a:pt x="296227" y="6667"/>
                    </a:lnTo>
                    <a:lnTo>
                      <a:pt x="296227" y="275273"/>
                    </a:lnTo>
                    <a:cubicBezTo>
                      <a:pt x="296227" y="373380"/>
                      <a:pt x="226695" y="426720"/>
                      <a:pt x="141922" y="426720"/>
                    </a:cubicBezTo>
                    <a:cubicBezTo>
                      <a:pt x="101917" y="426720"/>
                      <a:pt x="60960" y="413385"/>
                      <a:pt x="29527" y="390525"/>
                    </a:cubicBezTo>
                    <a:lnTo>
                      <a:pt x="29527" y="325755"/>
                    </a:lnTo>
                    <a:cubicBezTo>
                      <a:pt x="60007" y="352425"/>
                      <a:pt x="99060" y="368618"/>
                      <a:pt x="137160" y="368618"/>
                    </a:cubicBezTo>
                    <a:cubicBezTo>
                      <a:pt x="190500" y="368618"/>
                      <a:pt x="231457" y="334327"/>
                      <a:pt x="231457" y="283845"/>
                    </a:cubicBezTo>
                    <a:lnTo>
                      <a:pt x="231457" y="245745"/>
                    </a:lnTo>
                    <a:cubicBezTo>
                      <a:pt x="211455" y="278130"/>
                      <a:pt x="175260" y="299085"/>
                      <a:pt x="133350" y="299085"/>
                    </a:cubicBezTo>
                    <a:cubicBezTo>
                      <a:pt x="63817" y="299085"/>
                      <a:pt x="0" y="239078"/>
                      <a:pt x="0" y="149542"/>
                    </a:cubicBezTo>
                    <a:cubicBezTo>
                      <a:pt x="0" y="61912"/>
                      <a:pt x="64770" y="0"/>
                      <a:pt x="135255" y="0"/>
                    </a:cubicBezTo>
                    <a:cubicBezTo>
                      <a:pt x="177165" y="0"/>
                      <a:pt x="215265" y="21908"/>
                      <a:pt x="236220" y="56197"/>
                    </a:cubicBezTo>
                    <a:close/>
                    <a:moveTo>
                      <a:pt x="64770" y="150495"/>
                    </a:moveTo>
                    <a:cubicBezTo>
                      <a:pt x="64770" y="201930"/>
                      <a:pt x="100965" y="241935"/>
                      <a:pt x="149542" y="241935"/>
                    </a:cubicBezTo>
                    <a:cubicBezTo>
                      <a:pt x="197167" y="241935"/>
                      <a:pt x="234315" y="201930"/>
                      <a:pt x="234315" y="149542"/>
                    </a:cubicBezTo>
                    <a:cubicBezTo>
                      <a:pt x="234315" y="98108"/>
                      <a:pt x="198120" y="59055"/>
                      <a:pt x="149542" y="59055"/>
                    </a:cubicBezTo>
                    <a:cubicBezTo>
                      <a:pt x="100965" y="59055"/>
                      <a:pt x="64770" y="99060"/>
                      <a:pt x="64770" y="150495"/>
                    </a:cubicBezTo>
                    <a:close/>
                  </a:path>
                </a:pathLst>
              </a:custGeom>
              <a:solidFill>
                <a:srgbClr val="00475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43" name="Freeform: Shape 42">
                <a:extLst>
                  <a:ext uri="{FF2B5EF4-FFF2-40B4-BE49-F238E27FC236}">
                    <a16:creationId xmlns:a16="http://schemas.microsoft.com/office/drawing/2014/main" id="{76E35D81-1585-48FD-A6BB-DB7BFBD635CE}"/>
                  </a:ext>
                </a:extLst>
              </p:cNvPr>
              <p:cNvSpPr/>
              <p:nvPr/>
            </p:nvSpPr>
            <p:spPr>
              <a:xfrm>
                <a:off x="6374129" y="3341369"/>
                <a:ext cx="64770" cy="298132"/>
              </a:xfrm>
              <a:custGeom>
                <a:avLst/>
                <a:gdLst>
                  <a:gd name="connsiteX0" fmla="*/ 0 w 64770"/>
                  <a:gd name="connsiteY0" fmla="*/ 0 h 298132"/>
                  <a:gd name="connsiteX1" fmla="*/ 64770 w 64770"/>
                  <a:gd name="connsiteY1" fmla="*/ 0 h 298132"/>
                  <a:gd name="connsiteX2" fmla="*/ 64770 w 64770"/>
                  <a:gd name="connsiteY2" fmla="*/ 298133 h 298132"/>
                  <a:gd name="connsiteX3" fmla="*/ 0 w 64770"/>
                  <a:gd name="connsiteY3" fmla="*/ 298133 h 298132"/>
                  <a:gd name="connsiteX4" fmla="*/ 0 w 64770"/>
                  <a:gd name="connsiteY4" fmla="*/ 0 h 29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298132">
                    <a:moveTo>
                      <a:pt x="0" y="0"/>
                    </a:moveTo>
                    <a:lnTo>
                      <a:pt x="64770" y="0"/>
                    </a:lnTo>
                    <a:lnTo>
                      <a:pt x="64770" y="298133"/>
                    </a:lnTo>
                    <a:lnTo>
                      <a:pt x="0" y="298133"/>
                    </a:lnTo>
                    <a:lnTo>
                      <a:pt x="0" y="0"/>
                    </a:lnTo>
                    <a:close/>
                  </a:path>
                </a:pathLst>
              </a:custGeom>
              <a:solidFill>
                <a:srgbClr val="00475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44" name="Freeform: Shape 43">
                <a:extLst>
                  <a:ext uri="{FF2B5EF4-FFF2-40B4-BE49-F238E27FC236}">
                    <a16:creationId xmlns:a16="http://schemas.microsoft.com/office/drawing/2014/main" id="{CC20B039-4FE8-4AE0-A0F4-C51D7329AC0A}"/>
                  </a:ext>
                </a:extLst>
              </p:cNvPr>
              <p:cNvSpPr/>
              <p:nvPr/>
            </p:nvSpPr>
            <p:spPr>
              <a:xfrm>
                <a:off x="6522719" y="3333750"/>
                <a:ext cx="256222" cy="305752"/>
              </a:xfrm>
              <a:custGeom>
                <a:avLst/>
                <a:gdLst>
                  <a:gd name="connsiteX0" fmla="*/ 256223 w 256222"/>
                  <a:gd name="connsiteY0" fmla="*/ 107632 h 305752"/>
                  <a:gd name="connsiteX1" fmla="*/ 256223 w 256222"/>
                  <a:gd name="connsiteY1" fmla="*/ 305753 h 305752"/>
                  <a:gd name="connsiteX2" fmla="*/ 191453 w 256222"/>
                  <a:gd name="connsiteY2" fmla="*/ 305753 h 305752"/>
                  <a:gd name="connsiteX3" fmla="*/ 191453 w 256222"/>
                  <a:gd name="connsiteY3" fmla="*/ 128588 h 305752"/>
                  <a:gd name="connsiteX4" fmla="*/ 130493 w 256222"/>
                  <a:gd name="connsiteY4" fmla="*/ 60960 h 305752"/>
                  <a:gd name="connsiteX5" fmla="*/ 64770 w 256222"/>
                  <a:gd name="connsiteY5" fmla="*/ 125730 h 305752"/>
                  <a:gd name="connsiteX6" fmla="*/ 64770 w 256222"/>
                  <a:gd name="connsiteY6" fmla="*/ 305753 h 305752"/>
                  <a:gd name="connsiteX7" fmla="*/ 0 w 256222"/>
                  <a:gd name="connsiteY7" fmla="*/ 305753 h 305752"/>
                  <a:gd name="connsiteX8" fmla="*/ 0 w 256222"/>
                  <a:gd name="connsiteY8" fmla="*/ 7620 h 305752"/>
                  <a:gd name="connsiteX9" fmla="*/ 49530 w 256222"/>
                  <a:gd name="connsiteY9" fmla="*/ 7620 h 305752"/>
                  <a:gd name="connsiteX10" fmla="*/ 56198 w 256222"/>
                  <a:gd name="connsiteY10" fmla="*/ 51435 h 305752"/>
                  <a:gd name="connsiteX11" fmla="*/ 58103 w 256222"/>
                  <a:gd name="connsiteY11" fmla="*/ 51435 h 305752"/>
                  <a:gd name="connsiteX12" fmla="*/ 148590 w 256222"/>
                  <a:gd name="connsiteY12" fmla="*/ 0 h 305752"/>
                  <a:gd name="connsiteX13" fmla="*/ 256223 w 256222"/>
                  <a:gd name="connsiteY13" fmla="*/ 107632 h 30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222" h="305752">
                    <a:moveTo>
                      <a:pt x="256223" y="107632"/>
                    </a:moveTo>
                    <a:lnTo>
                      <a:pt x="256223" y="305753"/>
                    </a:lnTo>
                    <a:lnTo>
                      <a:pt x="191453" y="305753"/>
                    </a:lnTo>
                    <a:lnTo>
                      <a:pt x="191453" y="128588"/>
                    </a:lnTo>
                    <a:cubicBezTo>
                      <a:pt x="191453" y="82868"/>
                      <a:pt x="170498" y="60960"/>
                      <a:pt x="130493" y="60960"/>
                    </a:cubicBezTo>
                    <a:cubicBezTo>
                      <a:pt x="93345" y="60960"/>
                      <a:pt x="64770" y="88582"/>
                      <a:pt x="64770" y="125730"/>
                    </a:cubicBezTo>
                    <a:lnTo>
                      <a:pt x="64770" y="305753"/>
                    </a:lnTo>
                    <a:lnTo>
                      <a:pt x="0" y="305753"/>
                    </a:lnTo>
                    <a:lnTo>
                      <a:pt x="0" y="7620"/>
                    </a:lnTo>
                    <a:lnTo>
                      <a:pt x="49530" y="7620"/>
                    </a:lnTo>
                    <a:lnTo>
                      <a:pt x="56198" y="51435"/>
                    </a:lnTo>
                    <a:lnTo>
                      <a:pt x="58103" y="51435"/>
                    </a:lnTo>
                    <a:cubicBezTo>
                      <a:pt x="75248" y="23813"/>
                      <a:pt x="107633" y="0"/>
                      <a:pt x="148590" y="0"/>
                    </a:cubicBezTo>
                    <a:cubicBezTo>
                      <a:pt x="215265" y="953"/>
                      <a:pt x="256223" y="41910"/>
                      <a:pt x="256223" y="107632"/>
                    </a:cubicBezTo>
                    <a:close/>
                  </a:path>
                </a:pathLst>
              </a:custGeom>
              <a:solidFill>
                <a:srgbClr val="00475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45" name="Freeform: Shape 44">
                <a:extLst>
                  <a:ext uri="{FF2B5EF4-FFF2-40B4-BE49-F238E27FC236}">
                    <a16:creationId xmlns:a16="http://schemas.microsoft.com/office/drawing/2014/main" id="{0D4D23B4-834E-48B9-9703-DFF19642E759}"/>
                  </a:ext>
                </a:extLst>
              </p:cNvPr>
              <p:cNvSpPr/>
              <p:nvPr/>
            </p:nvSpPr>
            <p:spPr>
              <a:xfrm>
                <a:off x="6841807" y="3334702"/>
                <a:ext cx="278524" cy="312420"/>
              </a:xfrm>
              <a:custGeom>
                <a:avLst/>
                <a:gdLst>
                  <a:gd name="connsiteX0" fmla="*/ 277178 w 278524"/>
                  <a:gd name="connsiteY0" fmla="*/ 175260 h 312420"/>
                  <a:gd name="connsiteX1" fmla="*/ 62865 w 278524"/>
                  <a:gd name="connsiteY1" fmla="*/ 175260 h 312420"/>
                  <a:gd name="connsiteX2" fmla="*/ 163830 w 278524"/>
                  <a:gd name="connsiteY2" fmla="*/ 258128 h 312420"/>
                  <a:gd name="connsiteX3" fmla="*/ 260985 w 278524"/>
                  <a:gd name="connsiteY3" fmla="*/ 222885 h 312420"/>
                  <a:gd name="connsiteX4" fmla="*/ 260985 w 278524"/>
                  <a:gd name="connsiteY4" fmla="*/ 280987 h 312420"/>
                  <a:gd name="connsiteX5" fmla="*/ 157163 w 278524"/>
                  <a:gd name="connsiteY5" fmla="*/ 312420 h 312420"/>
                  <a:gd name="connsiteX6" fmla="*/ 0 w 278524"/>
                  <a:gd name="connsiteY6" fmla="*/ 157162 h 312420"/>
                  <a:gd name="connsiteX7" fmla="*/ 146685 w 278524"/>
                  <a:gd name="connsiteY7" fmla="*/ 0 h 312420"/>
                  <a:gd name="connsiteX8" fmla="*/ 278130 w 278524"/>
                  <a:gd name="connsiteY8" fmla="*/ 150495 h 312420"/>
                  <a:gd name="connsiteX9" fmla="*/ 277178 w 278524"/>
                  <a:gd name="connsiteY9" fmla="*/ 175260 h 312420"/>
                  <a:gd name="connsiteX10" fmla="*/ 217170 w 278524"/>
                  <a:gd name="connsiteY10" fmla="*/ 132398 h 312420"/>
                  <a:gd name="connsiteX11" fmla="*/ 145733 w 278524"/>
                  <a:gd name="connsiteY11" fmla="*/ 53340 h 312420"/>
                  <a:gd name="connsiteX12" fmla="*/ 61913 w 278524"/>
                  <a:gd name="connsiteY12" fmla="*/ 132398 h 312420"/>
                  <a:gd name="connsiteX13" fmla="*/ 217170 w 278524"/>
                  <a:gd name="connsiteY13" fmla="*/ 132398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8524" h="312420">
                    <a:moveTo>
                      <a:pt x="277178" y="175260"/>
                    </a:moveTo>
                    <a:lnTo>
                      <a:pt x="62865" y="175260"/>
                    </a:lnTo>
                    <a:cubicBezTo>
                      <a:pt x="71438" y="227648"/>
                      <a:pt x="111443" y="258128"/>
                      <a:pt x="163830" y="258128"/>
                    </a:cubicBezTo>
                    <a:cubicBezTo>
                      <a:pt x="198120" y="258128"/>
                      <a:pt x="231458" y="245745"/>
                      <a:pt x="260985" y="222885"/>
                    </a:cubicBezTo>
                    <a:lnTo>
                      <a:pt x="260985" y="280987"/>
                    </a:lnTo>
                    <a:cubicBezTo>
                      <a:pt x="230505" y="301943"/>
                      <a:pt x="195263" y="312420"/>
                      <a:pt x="157163" y="312420"/>
                    </a:cubicBezTo>
                    <a:cubicBezTo>
                      <a:pt x="59055" y="312420"/>
                      <a:pt x="0" y="248603"/>
                      <a:pt x="0" y="157162"/>
                    </a:cubicBezTo>
                    <a:cubicBezTo>
                      <a:pt x="0" y="61912"/>
                      <a:pt x="66675" y="0"/>
                      <a:pt x="146685" y="0"/>
                    </a:cubicBezTo>
                    <a:cubicBezTo>
                      <a:pt x="219075" y="0"/>
                      <a:pt x="278130" y="51435"/>
                      <a:pt x="278130" y="150495"/>
                    </a:cubicBezTo>
                    <a:cubicBezTo>
                      <a:pt x="279083" y="160020"/>
                      <a:pt x="278130" y="167640"/>
                      <a:pt x="277178" y="175260"/>
                    </a:cubicBezTo>
                    <a:close/>
                    <a:moveTo>
                      <a:pt x="217170" y="132398"/>
                    </a:moveTo>
                    <a:cubicBezTo>
                      <a:pt x="215265" y="79058"/>
                      <a:pt x="182880" y="53340"/>
                      <a:pt x="145733" y="53340"/>
                    </a:cubicBezTo>
                    <a:cubicBezTo>
                      <a:pt x="104775" y="53340"/>
                      <a:pt x="69533" y="83820"/>
                      <a:pt x="61913" y="132398"/>
                    </a:cubicBezTo>
                    <a:lnTo>
                      <a:pt x="217170" y="132398"/>
                    </a:lnTo>
                    <a:close/>
                  </a:path>
                </a:pathLst>
              </a:custGeom>
              <a:solidFill>
                <a:srgbClr val="00475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46" name="Freeform: Shape 45">
                <a:extLst>
                  <a:ext uri="{FF2B5EF4-FFF2-40B4-BE49-F238E27FC236}">
                    <a16:creationId xmlns:a16="http://schemas.microsoft.com/office/drawing/2014/main" id="{4F94C10F-FF11-42D9-AD5F-6CE557DE359F}"/>
                  </a:ext>
                </a:extLst>
              </p:cNvPr>
              <p:cNvSpPr/>
              <p:nvPr/>
            </p:nvSpPr>
            <p:spPr>
              <a:xfrm>
                <a:off x="7177087" y="3225165"/>
                <a:ext cx="256222" cy="422909"/>
              </a:xfrm>
              <a:custGeom>
                <a:avLst/>
                <a:gdLst>
                  <a:gd name="connsiteX0" fmla="*/ 114300 w 256222"/>
                  <a:gd name="connsiteY0" fmla="*/ 0 h 422909"/>
                  <a:gd name="connsiteX1" fmla="*/ 242888 w 256222"/>
                  <a:gd name="connsiteY1" fmla="*/ 109538 h 422909"/>
                  <a:gd name="connsiteX2" fmla="*/ 183832 w 256222"/>
                  <a:gd name="connsiteY2" fmla="*/ 201930 h 422909"/>
                  <a:gd name="connsiteX3" fmla="*/ 183832 w 256222"/>
                  <a:gd name="connsiteY3" fmla="*/ 203835 h 422909"/>
                  <a:gd name="connsiteX4" fmla="*/ 256222 w 256222"/>
                  <a:gd name="connsiteY4" fmla="*/ 304800 h 422909"/>
                  <a:gd name="connsiteX5" fmla="*/ 114300 w 256222"/>
                  <a:gd name="connsiteY5" fmla="*/ 422910 h 422909"/>
                  <a:gd name="connsiteX6" fmla="*/ 0 w 256222"/>
                  <a:gd name="connsiteY6" fmla="*/ 383858 h 422909"/>
                  <a:gd name="connsiteX7" fmla="*/ 0 w 256222"/>
                  <a:gd name="connsiteY7" fmla="*/ 315278 h 422909"/>
                  <a:gd name="connsiteX8" fmla="*/ 106680 w 256222"/>
                  <a:gd name="connsiteY8" fmla="*/ 362903 h 422909"/>
                  <a:gd name="connsiteX9" fmla="*/ 190500 w 256222"/>
                  <a:gd name="connsiteY9" fmla="*/ 297180 h 422909"/>
                  <a:gd name="connsiteX10" fmla="*/ 103822 w 256222"/>
                  <a:gd name="connsiteY10" fmla="*/ 232410 h 422909"/>
                  <a:gd name="connsiteX11" fmla="*/ 52388 w 256222"/>
                  <a:gd name="connsiteY11" fmla="*/ 232410 h 422909"/>
                  <a:gd name="connsiteX12" fmla="*/ 52388 w 256222"/>
                  <a:gd name="connsiteY12" fmla="*/ 180023 h 422909"/>
                  <a:gd name="connsiteX13" fmla="*/ 93345 w 256222"/>
                  <a:gd name="connsiteY13" fmla="*/ 180023 h 422909"/>
                  <a:gd name="connsiteX14" fmla="*/ 179070 w 256222"/>
                  <a:gd name="connsiteY14" fmla="*/ 118110 h 422909"/>
                  <a:gd name="connsiteX15" fmla="*/ 105728 w 256222"/>
                  <a:gd name="connsiteY15" fmla="*/ 57150 h 422909"/>
                  <a:gd name="connsiteX16" fmla="*/ 10478 w 256222"/>
                  <a:gd name="connsiteY16" fmla="*/ 98107 h 422909"/>
                  <a:gd name="connsiteX17" fmla="*/ 10478 w 256222"/>
                  <a:gd name="connsiteY17" fmla="*/ 34290 h 422909"/>
                  <a:gd name="connsiteX18" fmla="*/ 114300 w 256222"/>
                  <a:gd name="connsiteY18" fmla="*/ 0 h 42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6222" h="422909">
                    <a:moveTo>
                      <a:pt x="114300" y="0"/>
                    </a:moveTo>
                    <a:cubicBezTo>
                      <a:pt x="196215" y="0"/>
                      <a:pt x="242888" y="51435"/>
                      <a:pt x="242888" y="109538"/>
                    </a:cubicBezTo>
                    <a:cubicBezTo>
                      <a:pt x="242888" y="151448"/>
                      <a:pt x="220028" y="184785"/>
                      <a:pt x="183832" y="201930"/>
                    </a:cubicBezTo>
                    <a:lnTo>
                      <a:pt x="183832" y="203835"/>
                    </a:lnTo>
                    <a:cubicBezTo>
                      <a:pt x="221932" y="218123"/>
                      <a:pt x="256222" y="251460"/>
                      <a:pt x="256222" y="304800"/>
                    </a:cubicBezTo>
                    <a:cubicBezTo>
                      <a:pt x="256222" y="365760"/>
                      <a:pt x="206693" y="422910"/>
                      <a:pt x="114300" y="422910"/>
                    </a:cubicBezTo>
                    <a:cubicBezTo>
                      <a:pt x="68580" y="422910"/>
                      <a:pt x="30480" y="409575"/>
                      <a:pt x="0" y="383858"/>
                    </a:cubicBezTo>
                    <a:lnTo>
                      <a:pt x="0" y="315278"/>
                    </a:lnTo>
                    <a:cubicBezTo>
                      <a:pt x="25718" y="343853"/>
                      <a:pt x="61913" y="362903"/>
                      <a:pt x="106680" y="362903"/>
                    </a:cubicBezTo>
                    <a:cubicBezTo>
                      <a:pt x="157163" y="362903"/>
                      <a:pt x="190500" y="335280"/>
                      <a:pt x="190500" y="297180"/>
                    </a:cubicBezTo>
                    <a:cubicBezTo>
                      <a:pt x="190500" y="259080"/>
                      <a:pt x="159068" y="232410"/>
                      <a:pt x="103822" y="232410"/>
                    </a:cubicBezTo>
                    <a:lnTo>
                      <a:pt x="52388" y="232410"/>
                    </a:lnTo>
                    <a:lnTo>
                      <a:pt x="52388" y="180023"/>
                    </a:lnTo>
                    <a:lnTo>
                      <a:pt x="93345" y="180023"/>
                    </a:lnTo>
                    <a:cubicBezTo>
                      <a:pt x="151447" y="180023"/>
                      <a:pt x="179070" y="153353"/>
                      <a:pt x="179070" y="118110"/>
                    </a:cubicBezTo>
                    <a:cubicBezTo>
                      <a:pt x="179070" y="83820"/>
                      <a:pt x="152400" y="57150"/>
                      <a:pt x="105728" y="57150"/>
                    </a:cubicBezTo>
                    <a:cubicBezTo>
                      <a:pt x="66675" y="57150"/>
                      <a:pt x="32385" y="74295"/>
                      <a:pt x="10478" y="98107"/>
                    </a:cubicBezTo>
                    <a:lnTo>
                      <a:pt x="10478" y="34290"/>
                    </a:lnTo>
                    <a:cubicBezTo>
                      <a:pt x="33338" y="14288"/>
                      <a:pt x="70485" y="0"/>
                      <a:pt x="114300" y="0"/>
                    </a:cubicBezTo>
                    <a:close/>
                  </a:path>
                </a:pathLst>
              </a:custGeom>
              <a:solidFill>
                <a:srgbClr val="00475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47" name="Freeform: Shape 46">
                <a:extLst>
                  <a:ext uri="{FF2B5EF4-FFF2-40B4-BE49-F238E27FC236}">
                    <a16:creationId xmlns:a16="http://schemas.microsoft.com/office/drawing/2014/main" id="{5B99BBF2-5FB2-4B37-95EC-BD385046313E}"/>
                  </a:ext>
                </a:extLst>
              </p:cNvPr>
              <p:cNvSpPr/>
              <p:nvPr/>
            </p:nvSpPr>
            <p:spPr>
              <a:xfrm>
                <a:off x="7490459" y="3234690"/>
                <a:ext cx="293370" cy="414337"/>
              </a:xfrm>
              <a:custGeom>
                <a:avLst/>
                <a:gdLst>
                  <a:gd name="connsiteX0" fmla="*/ 293370 w 293370"/>
                  <a:gd name="connsiteY0" fmla="*/ 271462 h 414337"/>
                  <a:gd name="connsiteX1" fmla="*/ 146685 w 293370"/>
                  <a:gd name="connsiteY1" fmla="*/ 414337 h 414337"/>
                  <a:gd name="connsiteX2" fmla="*/ 0 w 293370"/>
                  <a:gd name="connsiteY2" fmla="*/ 273368 h 414337"/>
                  <a:gd name="connsiteX3" fmla="*/ 58103 w 293370"/>
                  <a:gd name="connsiteY3" fmla="*/ 143828 h 414337"/>
                  <a:gd name="connsiteX4" fmla="*/ 174308 w 293370"/>
                  <a:gd name="connsiteY4" fmla="*/ 0 h 414337"/>
                  <a:gd name="connsiteX5" fmla="*/ 252413 w 293370"/>
                  <a:gd name="connsiteY5" fmla="*/ 0 h 414337"/>
                  <a:gd name="connsiteX6" fmla="*/ 137160 w 293370"/>
                  <a:gd name="connsiteY6" fmla="*/ 142875 h 414337"/>
                  <a:gd name="connsiteX7" fmla="*/ 158115 w 293370"/>
                  <a:gd name="connsiteY7" fmla="*/ 141923 h 414337"/>
                  <a:gd name="connsiteX8" fmla="*/ 293370 w 293370"/>
                  <a:gd name="connsiteY8" fmla="*/ 271462 h 414337"/>
                  <a:gd name="connsiteX9" fmla="*/ 228600 w 293370"/>
                  <a:gd name="connsiteY9" fmla="*/ 273368 h 414337"/>
                  <a:gd name="connsiteX10" fmla="*/ 138113 w 293370"/>
                  <a:gd name="connsiteY10" fmla="*/ 189548 h 414337"/>
                  <a:gd name="connsiteX11" fmla="*/ 91440 w 293370"/>
                  <a:gd name="connsiteY11" fmla="*/ 199073 h 414337"/>
                  <a:gd name="connsiteX12" fmla="*/ 63818 w 293370"/>
                  <a:gd name="connsiteY12" fmla="*/ 271462 h 414337"/>
                  <a:gd name="connsiteX13" fmla="*/ 146685 w 293370"/>
                  <a:gd name="connsiteY13" fmla="*/ 354330 h 414337"/>
                  <a:gd name="connsiteX14" fmla="*/ 228600 w 293370"/>
                  <a:gd name="connsiteY14" fmla="*/ 273368 h 414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370" h="414337">
                    <a:moveTo>
                      <a:pt x="293370" y="271462"/>
                    </a:moveTo>
                    <a:cubicBezTo>
                      <a:pt x="293370" y="350520"/>
                      <a:pt x="233363" y="414337"/>
                      <a:pt x="146685" y="414337"/>
                    </a:cubicBezTo>
                    <a:cubicBezTo>
                      <a:pt x="60008" y="414337"/>
                      <a:pt x="0" y="350520"/>
                      <a:pt x="0" y="273368"/>
                    </a:cubicBezTo>
                    <a:cubicBezTo>
                      <a:pt x="0" y="225742"/>
                      <a:pt x="22860" y="185737"/>
                      <a:pt x="58103" y="143828"/>
                    </a:cubicBezTo>
                    <a:lnTo>
                      <a:pt x="174308" y="0"/>
                    </a:lnTo>
                    <a:lnTo>
                      <a:pt x="252413" y="0"/>
                    </a:lnTo>
                    <a:lnTo>
                      <a:pt x="137160" y="142875"/>
                    </a:lnTo>
                    <a:cubicBezTo>
                      <a:pt x="143828" y="141923"/>
                      <a:pt x="150495" y="141923"/>
                      <a:pt x="158115" y="141923"/>
                    </a:cubicBezTo>
                    <a:cubicBezTo>
                      <a:pt x="225743" y="140017"/>
                      <a:pt x="293370" y="193358"/>
                      <a:pt x="293370" y="271462"/>
                    </a:cubicBezTo>
                    <a:close/>
                    <a:moveTo>
                      <a:pt x="228600" y="273368"/>
                    </a:moveTo>
                    <a:cubicBezTo>
                      <a:pt x="228600" y="219075"/>
                      <a:pt x="184785" y="189548"/>
                      <a:pt x="138113" y="189548"/>
                    </a:cubicBezTo>
                    <a:cubicBezTo>
                      <a:pt x="121920" y="189548"/>
                      <a:pt x="106680" y="192405"/>
                      <a:pt x="91440" y="199073"/>
                    </a:cubicBezTo>
                    <a:cubicBezTo>
                      <a:pt x="73343" y="223837"/>
                      <a:pt x="63818" y="244792"/>
                      <a:pt x="63818" y="271462"/>
                    </a:cubicBezTo>
                    <a:cubicBezTo>
                      <a:pt x="63818" y="315278"/>
                      <a:pt x="98108" y="354330"/>
                      <a:pt x="146685" y="354330"/>
                    </a:cubicBezTo>
                    <a:cubicBezTo>
                      <a:pt x="195263" y="355283"/>
                      <a:pt x="228600" y="316230"/>
                      <a:pt x="228600" y="273368"/>
                    </a:cubicBezTo>
                    <a:close/>
                  </a:path>
                </a:pathLst>
              </a:custGeom>
              <a:solidFill>
                <a:srgbClr val="00475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48" name="Freeform: Shape 47">
                <a:extLst>
                  <a:ext uri="{FF2B5EF4-FFF2-40B4-BE49-F238E27FC236}">
                    <a16:creationId xmlns:a16="http://schemas.microsoft.com/office/drawing/2014/main" id="{FAFDBCB0-78E4-45D2-AD64-DA9E05A6C9C0}"/>
                  </a:ext>
                </a:extLst>
              </p:cNvPr>
              <p:cNvSpPr/>
              <p:nvPr/>
            </p:nvSpPr>
            <p:spPr>
              <a:xfrm>
                <a:off x="7837169" y="3225165"/>
                <a:ext cx="316230" cy="422909"/>
              </a:xfrm>
              <a:custGeom>
                <a:avLst/>
                <a:gdLst>
                  <a:gd name="connsiteX0" fmla="*/ 316230 w 316230"/>
                  <a:gd name="connsiteY0" fmla="*/ 211455 h 422909"/>
                  <a:gd name="connsiteX1" fmla="*/ 158115 w 316230"/>
                  <a:gd name="connsiteY1" fmla="*/ 422910 h 422909"/>
                  <a:gd name="connsiteX2" fmla="*/ 0 w 316230"/>
                  <a:gd name="connsiteY2" fmla="*/ 211455 h 422909"/>
                  <a:gd name="connsiteX3" fmla="*/ 158115 w 316230"/>
                  <a:gd name="connsiteY3" fmla="*/ 0 h 422909"/>
                  <a:gd name="connsiteX4" fmla="*/ 316230 w 316230"/>
                  <a:gd name="connsiteY4" fmla="*/ 211455 h 422909"/>
                  <a:gd name="connsiteX5" fmla="*/ 65723 w 316230"/>
                  <a:gd name="connsiteY5" fmla="*/ 211455 h 422909"/>
                  <a:gd name="connsiteX6" fmla="*/ 158115 w 316230"/>
                  <a:gd name="connsiteY6" fmla="*/ 361950 h 422909"/>
                  <a:gd name="connsiteX7" fmla="*/ 251460 w 316230"/>
                  <a:gd name="connsiteY7" fmla="*/ 211455 h 422909"/>
                  <a:gd name="connsiteX8" fmla="*/ 158115 w 316230"/>
                  <a:gd name="connsiteY8" fmla="*/ 60007 h 422909"/>
                  <a:gd name="connsiteX9" fmla="*/ 65723 w 316230"/>
                  <a:gd name="connsiteY9" fmla="*/ 211455 h 42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6230" h="422909">
                    <a:moveTo>
                      <a:pt x="316230" y="211455"/>
                    </a:moveTo>
                    <a:cubicBezTo>
                      <a:pt x="316230" y="342900"/>
                      <a:pt x="244793" y="422910"/>
                      <a:pt x="158115" y="422910"/>
                    </a:cubicBezTo>
                    <a:cubicBezTo>
                      <a:pt x="70485" y="422910"/>
                      <a:pt x="0" y="342900"/>
                      <a:pt x="0" y="211455"/>
                    </a:cubicBezTo>
                    <a:cubicBezTo>
                      <a:pt x="0" y="80010"/>
                      <a:pt x="70485" y="0"/>
                      <a:pt x="158115" y="0"/>
                    </a:cubicBezTo>
                    <a:cubicBezTo>
                      <a:pt x="244793" y="0"/>
                      <a:pt x="316230" y="80010"/>
                      <a:pt x="316230" y="211455"/>
                    </a:cubicBezTo>
                    <a:close/>
                    <a:moveTo>
                      <a:pt x="65723" y="211455"/>
                    </a:moveTo>
                    <a:cubicBezTo>
                      <a:pt x="65723" y="307658"/>
                      <a:pt x="106680" y="361950"/>
                      <a:pt x="158115" y="361950"/>
                    </a:cubicBezTo>
                    <a:cubicBezTo>
                      <a:pt x="208598" y="361950"/>
                      <a:pt x="251460" y="306705"/>
                      <a:pt x="251460" y="211455"/>
                    </a:cubicBezTo>
                    <a:cubicBezTo>
                      <a:pt x="251460" y="116205"/>
                      <a:pt x="208598" y="60007"/>
                      <a:pt x="158115" y="60007"/>
                    </a:cubicBezTo>
                    <a:cubicBezTo>
                      <a:pt x="106680" y="60007"/>
                      <a:pt x="65723" y="116205"/>
                      <a:pt x="65723" y="211455"/>
                    </a:cubicBezTo>
                    <a:close/>
                  </a:path>
                </a:pathLst>
              </a:custGeom>
              <a:solidFill>
                <a:srgbClr val="00475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49" name="Freeform: Shape 48">
                <a:extLst>
                  <a:ext uri="{FF2B5EF4-FFF2-40B4-BE49-F238E27FC236}">
                    <a16:creationId xmlns:a16="http://schemas.microsoft.com/office/drawing/2014/main" id="{D7817985-AC06-48B9-934D-DC91F2D26E6F}"/>
                  </a:ext>
                </a:extLst>
              </p:cNvPr>
              <p:cNvSpPr/>
              <p:nvPr/>
            </p:nvSpPr>
            <p:spPr>
              <a:xfrm>
                <a:off x="5005387" y="3209925"/>
                <a:ext cx="76200" cy="73342"/>
              </a:xfrm>
              <a:custGeom>
                <a:avLst/>
                <a:gdLst>
                  <a:gd name="connsiteX0" fmla="*/ 0 w 76200"/>
                  <a:gd name="connsiteY0" fmla="*/ 37147 h 73342"/>
                  <a:gd name="connsiteX1" fmla="*/ 38100 w 76200"/>
                  <a:gd name="connsiteY1" fmla="*/ 0 h 73342"/>
                  <a:gd name="connsiteX2" fmla="*/ 76200 w 76200"/>
                  <a:gd name="connsiteY2" fmla="*/ 37147 h 73342"/>
                  <a:gd name="connsiteX3" fmla="*/ 38100 w 76200"/>
                  <a:gd name="connsiteY3" fmla="*/ 73343 h 73342"/>
                  <a:gd name="connsiteX4" fmla="*/ 0 w 76200"/>
                  <a:gd name="connsiteY4" fmla="*/ 37147 h 7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3342">
                    <a:moveTo>
                      <a:pt x="0" y="37147"/>
                    </a:moveTo>
                    <a:cubicBezTo>
                      <a:pt x="0" y="16193"/>
                      <a:pt x="16192" y="0"/>
                      <a:pt x="38100" y="0"/>
                    </a:cubicBezTo>
                    <a:cubicBezTo>
                      <a:pt x="60008" y="0"/>
                      <a:pt x="76200" y="16193"/>
                      <a:pt x="76200" y="37147"/>
                    </a:cubicBezTo>
                    <a:cubicBezTo>
                      <a:pt x="76200" y="58103"/>
                      <a:pt x="60008" y="73343"/>
                      <a:pt x="38100" y="73343"/>
                    </a:cubicBezTo>
                    <a:cubicBezTo>
                      <a:pt x="16192" y="73343"/>
                      <a:pt x="0" y="58103"/>
                      <a:pt x="0" y="37147"/>
                    </a:cubicBezTo>
                    <a:close/>
                  </a:path>
                </a:pathLst>
              </a:custGeom>
              <a:solidFill>
                <a:srgbClr val="00475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50" name="Freeform: Shape 49">
                <a:extLst>
                  <a:ext uri="{FF2B5EF4-FFF2-40B4-BE49-F238E27FC236}">
                    <a16:creationId xmlns:a16="http://schemas.microsoft.com/office/drawing/2014/main" id="{09EF3B7F-1B83-4A86-B1FA-07AD53589936}"/>
                  </a:ext>
                </a:extLst>
              </p:cNvPr>
              <p:cNvSpPr/>
              <p:nvPr/>
            </p:nvSpPr>
            <p:spPr>
              <a:xfrm>
                <a:off x="6368415" y="3209925"/>
                <a:ext cx="76200" cy="73342"/>
              </a:xfrm>
              <a:custGeom>
                <a:avLst/>
                <a:gdLst>
                  <a:gd name="connsiteX0" fmla="*/ 0 w 76200"/>
                  <a:gd name="connsiteY0" fmla="*/ 37147 h 73342"/>
                  <a:gd name="connsiteX1" fmla="*/ 38100 w 76200"/>
                  <a:gd name="connsiteY1" fmla="*/ 0 h 73342"/>
                  <a:gd name="connsiteX2" fmla="*/ 76200 w 76200"/>
                  <a:gd name="connsiteY2" fmla="*/ 37147 h 73342"/>
                  <a:gd name="connsiteX3" fmla="*/ 38100 w 76200"/>
                  <a:gd name="connsiteY3" fmla="*/ 73343 h 73342"/>
                  <a:gd name="connsiteX4" fmla="*/ 0 w 76200"/>
                  <a:gd name="connsiteY4" fmla="*/ 37147 h 7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3342">
                    <a:moveTo>
                      <a:pt x="0" y="37147"/>
                    </a:moveTo>
                    <a:cubicBezTo>
                      <a:pt x="0" y="16193"/>
                      <a:pt x="16192" y="0"/>
                      <a:pt x="38100" y="0"/>
                    </a:cubicBezTo>
                    <a:cubicBezTo>
                      <a:pt x="60007" y="0"/>
                      <a:pt x="76200" y="16193"/>
                      <a:pt x="76200" y="37147"/>
                    </a:cubicBezTo>
                    <a:cubicBezTo>
                      <a:pt x="76200" y="58103"/>
                      <a:pt x="60007" y="73343"/>
                      <a:pt x="38100" y="73343"/>
                    </a:cubicBezTo>
                    <a:cubicBezTo>
                      <a:pt x="16192" y="73343"/>
                      <a:pt x="0" y="58103"/>
                      <a:pt x="0" y="37147"/>
                    </a:cubicBezTo>
                    <a:close/>
                  </a:path>
                </a:pathLst>
              </a:custGeom>
              <a:solidFill>
                <a:srgbClr val="00475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grpSp>
        <p:grpSp>
          <p:nvGrpSpPr>
            <p:cNvPr id="26" name="Graphic 42">
              <a:extLst>
                <a:ext uri="{FF2B5EF4-FFF2-40B4-BE49-F238E27FC236}">
                  <a16:creationId xmlns:a16="http://schemas.microsoft.com/office/drawing/2014/main" id="{222B53C8-03AD-4621-A178-6AC923EB0F26}"/>
                </a:ext>
              </a:extLst>
            </p:cNvPr>
            <p:cNvGrpSpPr/>
            <p:nvPr/>
          </p:nvGrpSpPr>
          <p:grpSpPr>
            <a:xfrm>
              <a:off x="4256365" y="3267075"/>
              <a:ext cx="330279" cy="329922"/>
              <a:chOff x="4256365" y="3267075"/>
              <a:chExt cx="330279" cy="329922"/>
            </a:xfrm>
            <a:solidFill>
              <a:srgbClr val="C8FA36"/>
            </a:solidFill>
          </p:grpSpPr>
          <p:sp>
            <p:nvSpPr>
              <p:cNvPr id="37" name="Freeform: Shape 36">
                <a:extLst>
                  <a:ext uri="{FF2B5EF4-FFF2-40B4-BE49-F238E27FC236}">
                    <a16:creationId xmlns:a16="http://schemas.microsoft.com/office/drawing/2014/main" id="{12155FA0-0545-4CD0-BD9F-86DEA80E8164}"/>
                  </a:ext>
                </a:extLst>
              </p:cNvPr>
              <p:cNvSpPr/>
              <p:nvPr/>
            </p:nvSpPr>
            <p:spPr>
              <a:xfrm>
                <a:off x="4256365" y="3267075"/>
                <a:ext cx="330279" cy="329922"/>
              </a:xfrm>
              <a:custGeom>
                <a:avLst/>
                <a:gdLst>
                  <a:gd name="connsiteX0" fmla="*/ 297537 w 330279"/>
                  <a:gd name="connsiteY0" fmla="*/ 66675 h 329922"/>
                  <a:gd name="connsiteX1" fmla="*/ 266105 w 330279"/>
                  <a:gd name="connsiteY1" fmla="*/ 61913 h 329922"/>
                  <a:gd name="connsiteX2" fmla="*/ 261342 w 330279"/>
                  <a:gd name="connsiteY2" fmla="*/ 93345 h 329922"/>
                  <a:gd name="connsiteX3" fmla="*/ 277535 w 330279"/>
                  <a:gd name="connsiteY3" fmla="*/ 125730 h 329922"/>
                  <a:gd name="connsiteX4" fmla="*/ 202287 w 330279"/>
                  <a:gd name="connsiteY4" fmla="*/ 276225 h 329922"/>
                  <a:gd name="connsiteX5" fmla="*/ 51792 w 330279"/>
                  <a:gd name="connsiteY5" fmla="*/ 200977 h 329922"/>
                  <a:gd name="connsiteX6" fmla="*/ 127040 w 330279"/>
                  <a:gd name="connsiteY6" fmla="*/ 50482 h 329922"/>
                  <a:gd name="connsiteX7" fmla="*/ 143232 w 330279"/>
                  <a:gd name="connsiteY7" fmla="*/ 46672 h 329922"/>
                  <a:gd name="connsiteX8" fmla="*/ 143232 w 330279"/>
                  <a:gd name="connsiteY8" fmla="*/ 46672 h 329922"/>
                  <a:gd name="connsiteX9" fmla="*/ 162282 w 330279"/>
                  <a:gd name="connsiteY9" fmla="*/ 44768 h 329922"/>
                  <a:gd name="connsiteX10" fmla="*/ 168950 w 330279"/>
                  <a:gd name="connsiteY10" fmla="*/ 43815 h 329922"/>
                  <a:gd name="connsiteX11" fmla="*/ 184190 w 330279"/>
                  <a:gd name="connsiteY11" fmla="*/ 21907 h 329922"/>
                  <a:gd name="connsiteX12" fmla="*/ 161330 w 330279"/>
                  <a:gd name="connsiteY12" fmla="*/ 0 h 329922"/>
                  <a:gd name="connsiteX13" fmla="*/ 134660 w 330279"/>
                  <a:gd name="connsiteY13" fmla="*/ 2857 h 329922"/>
                  <a:gd name="connsiteX14" fmla="*/ 134660 w 330279"/>
                  <a:gd name="connsiteY14" fmla="*/ 2857 h 329922"/>
                  <a:gd name="connsiteX15" fmla="*/ 112752 w 330279"/>
                  <a:gd name="connsiteY15" fmla="*/ 8572 h 329922"/>
                  <a:gd name="connsiteX16" fmla="*/ 17502 w 330279"/>
                  <a:gd name="connsiteY16" fmla="*/ 91440 h 329922"/>
                  <a:gd name="connsiteX17" fmla="*/ 8930 w 330279"/>
                  <a:gd name="connsiteY17" fmla="*/ 217170 h 329922"/>
                  <a:gd name="connsiteX18" fmla="*/ 91797 w 330279"/>
                  <a:gd name="connsiteY18" fmla="*/ 312420 h 329922"/>
                  <a:gd name="connsiteX19" fmla="*/ 217527 w 330279"/>
                  <a:gd name="connsiteY19" fmla="*/ 320993 h 329922"/>
                  <a:gd name="connsiteX20" fmla="*/ 312777 w 330279"/>
                  <a:gd name="connsiteY20" fmla="*/ 238125 h 329922"/>
                  <a:gd name="connsiteX21" fmla="*/ 321350 w 330279"/>
                  <a:gd name="connsiteY21" fmla="*/ 112395 h 329922"/>
                  <a:gd name="connsiteX22" fmla="*/ 297537 w 330279"/>
                  <a:gd name="connsiteY22" fmla="*/ 66675 h 32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0279" h="329922">
                    <a:moveTo>
                      <a:pt x="297537" y="66675"/>
                    </a:moveTo>
                    <a:cubicBezTo>
                      <a:pt x="289917" y="56197"/>
                      <a:pt x="275630" y="54293"/>
                      <a:pt x="266105" y="61913"/>
                    </a:cubicBezTo>
                    <a:cubicBezTo>
                      <a:pt x="255627" y="69532"/>
                      <a:pt x="253722" y="83820"/>
                      <a:pt x="261342" y="93345"/>
                    </a:cubicBezTo>
                    <a:cubicBezTo>
                      <a:pt x="268010" y="102870"/>
                      <a:pt x="273725" y="114300"/>
                      <a:pt x="277535" y="125730"/>
                    </a:cubicBezTo>
                    <a:cubicBezTo>
                      <a:pt x="298490" y="187643"/>
                      <a:pt x="265152" y="255270"/>
                      <a:pt x="202287" y="276225"/>
                    </a:cubicBezTo>
                    <a:cubicBezTo>
                      <a:pt x="139422" y="297180"/>
                      <a:pt x="72747" y="263843"/>
                      <a:pt x="51792" y="200977"/>
                    </a:cubicBezTo>
                    <a:cubicBezTo>
                      <a:pt x="30837" y="138113"/>
                      <a:pt x="64175" y="71438"/>
                      <a:pt x="127040" y="50482"/>
                    </a:cubicBezTo>
                    <a:cubicBezTo>
                      <a:pt x="132755" y="48578"/>
                      <a:pt x="137517" y="47625"/>
                      <a:pt x="143232" y="46672"/>
                    </a:cubicBezTo>
                    <a:cubicBezTo>
                      <a:pt x="143232" y="46672"/>
                      <a:pt x="143232" y="46672"/>
                      <a:pt x="143232" y="46672"/>
                    </a:cubicBezTo>
                    <a:cubicBezTo>
                      <a:pt x="149900" y="45720"/>
                      <a:pt x="155615" y="44768"/>
                      <a:pt x="162282" y="44768"/>
                    </a:cubicBezTo>
                    <a:cubicBezTo>
                      <a:pt x="164187" y="44768"/>
                      <a:pt x="167045" y="44768"/>
                      <a:pt x="168950" y="43815"/>
                    </a:cubicBezTo>
                    <a:cubicBezTo>
                      <a:pt x="178475" y="40957"/>
                      <a:pt x="184190" y="32385"/>
                      <a:pt x="184190" y="21907"/>
                    </a:cubicBezTo>
                    <a:cubicBezTo>
                      <a:pt x="184190" y="9525"/>
                      <a:pt x="173712" y="0"/>
                      <a:pt x="161330" y="0"/>
                    </a:cubicBezTo>
                    <a:cubicBezTo>
                      <a:pt x="152757" y="0"/>
                      <a:pt x="143232" y="953"/>
                      <a:pt x="134660" y="2857"/>
                    </a:cubicBezTo>
                    <a:cubicBezTo>
                      <a:pt x="134660" y="2857"/>
                      <a:pt x="134660" y="2857"/>
                      <a:pt x="134660" y="2857"/>
                    </a:cubicBezTo>
                    <a:cubicBezTo>
                      <a:pt x="127040" y="3810"/>
                      <a:pt x="119420" y="5715"/>
                      <a:pt x="112752" y="8572"/>
                    </a:cubicBezTo>
                    <a:cubicBezTo>
                      <a:pt x="70842" y="22860"/>
                      <a:pt x="37505" y="51435"/>
                      <a:pt x="17502" y="91440"/>
                    </a:cubicBezTo>
                    <a:cubicBezTo>
                      <a:pt x="-2500" y="130493"/>
                      <a:pt x="-5358" y="175260"/>
                      <a:pt x="8930" y="217170"/>
                    </a:cubicBezTo>
                    <a:cubicBezTo>
                      <a:pt x="23217" y="259080"/>
                      <a:pt x="51792" y="292418"/>
                      <a:pt x="91797" y="312420"/>
                    </a:cubicBezTo>
                    <a:cubicBezTo>
                      <a:pt x="130850" y="332423"/>
                      <a:pt x="175617" y="335280"/>
                      <a:pt x="217527" y="320993"/>
                    </a:cubicBezTo>
                    <a:cubicBezTo>
                      <a:pt x="259437" y="306705"/>
                      <a:pt x="292775" y="278130"/>
                      <a:pt x="312777" y="238125"/>
                    </a:cubicBezTo>
                    <a:cubicBezTo>
                      <a:pt x="332780" y="199073"/>
                      <a:pt x="335637" y="154305"/>
                      <a:pt x="321350" y="112395"/>
                    </a:cubicBezTo>
                    <a:cubicBezTo>
                      <a:pt x="315635" y="95250"/>
                      <a:pt x="308015" y="80010"/>
                      <a:pt x="297537" y="66675"/>
                    </a:cubicBezTo>
                    <a:close/>
                  </a:path>
                </a:pathLst>
              </a:custGeom>
              <a:solidFill>
                <a:srgbClr val="C8FA3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38" name="Freeform: Shape 37">
                <a:extLst>
                  <a:ext uri="{FF2B5EF4-FFF2-40B4-BE49-F238E27FC236}">
                    <a16:creationId xmlns:a16="http://schemas.microsoft.com/office/drawing/2014/main" id="{A7A40A80-AB0C-404B-8AD0-84AEE5FAEB0A}"/>
                  </a:ext>
                </a:extLst>
              </p:cNvPr>
              <p:cNvSpPr/>
              <p:nvPr/>
            </p:nvSpPr>
            <p:spPr>
              <a:xfrm>
                <a:off x="4461510" y="3281362"/>
                <a:ext cx="45719" cy="45719"/>
              </a:xfrm>
              <a:custGeom>
                <a:avLst/>
                <a:gdLst>
                  <a:gd name="connsiteX0" fmla="*/ 45720 w 45719"/>
                  <a:gd name="connsiteY0" fmla="*/ 22860 h 45719"/>
                  <a:gd name="connsiteX1" fmla="*/ 22860 w 45719"/>
                  <a:gd name="connsiteY1" fmla="*/ 45720 h 45719"/>
                  <a:gd name="connsiteX2" fmla="*/ 0 w 45719"/>
                  <a:gd name="connsiteY2" fmla="*/ 22860 h 45719"/>
                  <a:gd name="connsiteX3" fmla="*/ 22860 w 45719"/>
                  <a:gd name="connsiteY3" fmla="*/ 0 h 45719"/>
                  <a:gd name="connsiteX4" fmla="*/ 45720 w 45719"/>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C8FA3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grpSp>
        <p:sp>
          <p:nvSpPr>
            <p:cNvPr id="27" name="Freeform: Shape 26">
              <a:extLst>
                <a:ext uri="{FF2B5EF4-FFF2-40B4-BE49-F238E27FC236}">
                  <a16:creationId xmlns:a16="http://schemas.microsoft.com/office/drawing/2014/main" id="{8DF6525E-46CC-4F1B-8344-7FC884CDF32B}"/>
                </a:ext>
              </a:extLst>
            </p:cNvPr>
            <p:cNvSpPr/>
            <p:nvPr/>
          </p:nvSpPr>
          <p:spPr>
            <a:xfrm>
              <a:off x="4366260" y="3375660"/>
              <a:ext cx="110489" cy="110489"/>
            </a:xfrm>
            <a:custGeom>
              <a:avLst/>
              <a:gdLst>
                <a:gd name="connsiteX0" fmla="*/ 110490 w 110489"/>
                <a:gd name="connsiteY0" fmla="*/ 55245 h 110489"/>
                <a:gd name="connsiteX1" fmla="*/ 55245 w 110489"/>
                <a:gd name="connsiteY1" fmla="*/ 110490 h 110489"/>
                <a:gd name="connsiteX2" fmla="*/ 0 w 110489"/>
                <a:gd name="connsiteY2" fmla="*/ 55245 h 110489"/>
                <a:gd name="connsiteX3" fmla="*/ 55245 w 110489"/>
                <a:gd name="connsiteY3" fmla="*/ 0 h 110489"/>
                <a:gd name="connsiteX4" fmla="*/ 110490 w 110489"/>
                <a:gd name="connsiteY4" fmla="*/ 55245 h 110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89" h="110489">
                  <a:moveTo>
                    <a:pt x="110490" y="55245"/>
                  </a:moveTo>
                  <a:cubicBezTo>
                    <a:pt x="110490" y="85756"/>
                    <a:pt x="85756" y="110490"/>
                    <a:pt x="55245" y="110490"/>
                  </a:cubicBezTo>
                  <a:cubicBezTo>
                    <a:pt x="24734" y="110490"/>
                    <a:pt x="0" y="85756"/>
                    <a:pt x="0" y="55245"/>
                  </a:cubicBezTo>
                  <a:cubicBezTo>
                    <a:pt x="0" y="24734"/>
                    <a:pt x="24734" y="0"/>
                    <a:pt x="55245" y="0"/>
                  </a:cubicBezTo>
                  <a:cubicBezTo>
                    <a:pt x="85756" y="0"/>
                    <a:pt x="110490" y="24734"/>
                    <a:pt x="110490" y="55245"/>
                  </a:cubicBezTo>
                  <a:close/>
                </a:path>
              </a:pathLst>
            </a:custGeom>
            <a:solidFill>
              <a:srgbClr val="00475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grpSp>
          <p:nvGrpSpPr>
            <p:cNvPr id="28" name="Graphic 42">
              <a:extLst>
                <a:ext uri="{FF2B5EF4-FFF2-40B4-BE49-F238E27FC236}">
                  <a16:creationId xmlns:a16="http://schemas.microsoft.com/office/drawing/2014/main" id="{A4FC9DB8-607B-4326-8E9D-D1FF2F75530F}"/>
                </a:ext>
              </a:extLst>
            </p:cNvPr>
            <p:cNvGrpSpPr/>
            <p:nvPr/>
          </p:nvGrpSpPr>
          <p:grpSpPr>
            <a:xfrm>
              <a:off x="4185165" y="3192660"/>
              <a:ext cx="472887" cy="472678"/>
              <a:chOff x="4185165" y="3192660"/>
              <a:chExt cx="472887" cy="472678"/>
            </a:xfrm>
            <a:solidFill>
              <a:srgbClr val="45C58E"/>
            </a:solidFill>
          </p:grpSpPr>
          <p:sp>
            <p:nvSpPr>
              <p:cNvPr id="35" name="Freeform: Shape 34">
                <a:extLst>
                  <a:ext uri="{FF2B5EF4-FFF2-40B4-BE49-F238E27FC236}">
                    <a16:creationId xmlns:a16="http://schemas.microsoft.com/office/drawing/2014/main" id="{8A188CE9-37B1-44A7-A24D-337C87963CD5}"/>
                  </a:ext>
                </a:extLst>
              </p:cNvPr>
              <p:cNvSpPr/>
              <p:nvPr/>
            </p:nvSpPr>
            <p:spPr>
              <a:xfrm>
                <a:off x="4185165" y="3192660"/>
                <a:ext cx="472887" cy="472678"/>
              </a:xfrm>
              <a:custGeom>
                <a:avLst/>
                <a:gdLst>
                  <a:gd name="connsiteX0" fmla="*/ 471607 w 472887"/>
                  <a:gd name="connsiteY0" fmla="*/ 217289 h 472678"/>
                  <a:gd name="connsiteX1" fmla="*/ 446842 w 472887"/>
                  <a:gd name="connsiteY1" fmla="*/ 197287 h 472678"/>
                  <a:gd name="connsiteX2" fmla="*/ 426839 w 472887"/>
                  <a:gd name="connsiteY2" fmla="*/ 222052 h 472678"/>
                  <a:gd name="connsiteX3" fmla="*/ 416362 w 472887"/>
                  <a:gd name="connsiteY3" fmla="*/ 303967 h 472678"/>
                  <a:gd name="connsiteX4" fmla="*/ 317302 w 472887"/>
                  <a:gd name="connsiteY4" fmla="*/ 412552 h 472678"/>
                  <a:gd name="connsiteX5" fmla="*/ 170617 w 472887"/>
                  <a:gd name="connsiteY5" fmla="*/ 419219 h 472678"/>
                  <a:gd name="connsiteX6" fmla="*/ 62032 w 472887"/>
                  <a:gd name="connsiteY6" fmla="*/ 320159 h 472678"/>
                  <a:gd name="connsiteX7" fmla="*/ 55364 w 472887"/>
                  <a:gd name="connsiteY7" fmla="*/ 173474 h 472678"/>
                  <a:gd name="connsiteX8" fmla="*/ 154424 w 472887"/>
                  <a:gd name="connsiteY8" fmla="*/ 64889 h 472678"/>
                  <a:gd name="connsiteX9" fmla="*/ 301109 w 472887"/>
                  <a:gd name="connsiteY9" fmla="*/ 58222 h 472678"/>
                  <a:gd name="connsiteX10" fmla="*/ 370642 w 472887"/>
                  <a:gd name="connsiteY10" fmla="*/ 102037 h 472678"/>
                  <a:gd name="connsiteX11" fmla="*/ 379214 w 472887"/>
                  <a:gd name="connsiteY11" fmla="*/ 106799 h 472678"/>
                  <a:gd name="connsiteX12" fmla="*/ 403027 w 472887"/>
                  <a:gd name="connsiteY12" fmla="*/ 101084 h 472678"/>
                  <a:gd name="connsiteX13" fmla="*/ 403027 w 472887"/>
                  <a:gd name="connsiteY13" fmla="*/ 68699 h 472678"/>
                  <a:gd name="connsiteX14" fmla="*/ 317302 w 472887"/>
                  <a:gd name="connsiteY14" fmla="*/ 14407 h 472678"/>
                  <a:gd name="connsiteX15" fmla="*/ 223957 w 472887"/>
                  <a:gd name="connsiteY15" fmla="*/ 119 h 472678"/>
                  <a:gd name="connsiteX16" fmla="*/ 136327 w 472887"/>
                  <a:gd name="connsiteY16" fmla="*/ 22027 h 472678"/>
                  <a:gd name="connsiteX17" fmla="*/ 62984 w 472887"/>
                  <a:gd name="connsiteY17" fmla="*/ 75367 h 472678"/>
                  <a:gd name="connsiteX18" fmla="*/ 14407 w 472887"/>
                  <a:gd name="connsiteY18" fmla="*/ 155377 h 472678"/>
                  <a:gd name="connsiteX19" fmla="*/ 119 w 472887"/>
                  <a:gd name="connsiteY19" fmla="*/ 248722 h 472678"/>
                  <a:gd name="connsiteX20" fmla="*/ 22027 w 472887"/>
                  <a:gd name="connsiteY20" fmla="*/ 336352 h 472678"/>
                  <a:gd name="connsiteX21" fmla="*/ 75367 w 472887"/>
                  <a:gd name="connsiteY21" fmla="*/ 409694 h 472678"/>
                  <a:gd name="connsiteX22" fmla="*/ 155377 w 472887"/>
                  <a:gd name="connsiteY22" fmla="*/ 458272 h 472678"/>
                  <a:gd name="connsiteX23" fmla="*/ 248722 w 472887"/>
                  <a:gd name="connsiteY23" fmla="*/ 472559 h 472678"/>
                  <a:gd name="connsiteX24" fmla="*/ 336352 w 472887"/>
                  <a:gd name="connsiteY24" fmla="*/ 450652 h 472678"/>
                  <a:gd name="connsiteX25" fmla="*/ 409694 w 472887"/>
                  <a:gd name="connsiteY25" fmla="*/ 397312 h 472678"/>
                  <a:gd name="connsiteX26" fmla="*/ 458272 w 472887"/>
                  <a:gd name="connsiteY26" fmla="*/ 317302 h 472678"/>
                  <a:gd name="connsiteX27" fmla="*/ 471607 w 472887"/>
                  <a:gd name="connsiteY27" fmla="*/ 217289 h 47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2887" h="472678">
                    <a:moveTo>
                      <a:pt x="471607" y="217289"/>
                    </a:moveTo>
                    <a:cubicBezTo>
                      <a:pt x="470654" y="204907"/>
                      <a:pt x="459224" y="195382"/>
                      <a:pt x="446842" y="197287"/>
                    </a:cubicBezTo>
                    <a:cubicBezTo>
                      <a:pt x="434459" y="198239"/>
                      <a:pt x="424934" y="209669"/>
                      <a:pt x="426839" y="222052"/>
                    </a:cubicBezTo>
                    <a:cubicBezTo>
                      <a:pt x="429697" y="249674"/>
                      <a:pt x="425887" y="277297"/>
                      <a:pt x="416362" y="303967"/>
                    </a:cubicBezTo>
                    <a:cubicBezTo>
                      <a:pt x="399217" y="351592"/>
                      <a:pt x="363974" y="390644"/>
                      <a:pt x="317302" y="412552"/>
                    </a:cubicBezTo>
                    <a:cubicBezTo>
                      <a:pt x="270629" y="434459"/>
                      <a:pt x="219194" y="436364"/>
                      <a:pt x="170617" y="419219"/>
                    </a:cubicBezTo>
                    <a:cubicBezTo>
                      <a:pt x="122992" y="402074"/>
                      <a:pt x="83939" y="366832"/>
                      <a:pt x="62032" y="320159"/>
                    </a:cubicBezTo>
                    <a:cubicBezTo>
                      <a:pt x="40124" y="273487"/>
                      <a:pt x="38219" y="222052"/>
                      <a:pt x="55364" y="173474"/>
                    </a:cubicBezTo>
                    <a:cubicBezTo>
                      <a:pt x="72509" y="125849"/>
                      <a:pt x="107752" y="86797"/>
                      <a:pt x="154424" y="64889"/>
                    </a:cubicBezTo>
                    <a:cubicBezTo>
                      <a:pt x="201097" y="42982"/>
                      <a:pt x="252532" y="41077"/>
                      <a:pt x="301109" y="58222"/>
                    </a:cubicBezTo>
                    <a:cubicBezTo>
                      <a:pt x="327779" y="67747"/>
                      <a:pt x="350639" y="82034"/>
                      <a:pt x="370642" y="102037"/>
                    </a:cubicBezTo>
                    <a:cubicBezTo>
                      <a:pt x="373499" y="103942"/>
                      <a:pt x="375404" y="105847"/>
                      <a:pt x="379214" y="106799"/>
                    </a:cubicBezTo>
                    <a:cubicBezTo>
                      <a:pt x="386834" y="109657"/>
                      <a:pt x="396359" y="107752"/>
                      <a:pt x="403027" y="101084"/>
                    </a:cubicBezTo>
                    <a:cubicBezTo>
                      <a:pt x="411599" y="92512"/>
                      <a:pt x="411599" y="78224"/>
                      <a:pt x="403027" y="68699"/>
                    </a:cubicBezTo>
                    <a:cubicBezTo>
                      <a:pt x="378262" y="44887"/>
                      <a:pt x="349687" y="26789"/>
                      <a:pt x="317302" y="14407"/>
                    </a:cubicBezTo>
                    <a:cubicBezTo>
                      <a:pt x="286822" y="3929"/>
                      <a:pt x="256342" y="-833"/>
                      <a:pt x="223957" y="119"/>
                    </a:cubicBezTo>
                    <a:cubicBezTo>
                      <a:pt x="193477" y="2024"/>
                      <a:pt x="163949" y="8692"/>
                      <a:pt x="136327" y="22027"/>
                    </a:cubicBezTo>
                    <a:cubicBezTo>
                      <a:pt x="108704" y="35362"/>
                      <a:pt x="83939" y="53459"/>
                      <a:pt x="62984" y="75367"/>
                    </a:cubicBezTo>
                    <a:cubicBezTo>
                      <a:pt x="41077" y="98227"/>
                      <a:pt x="24884" y="125849"/>
                      <a:pt x="14407" y="155377"/>
                    </a:cubicBezTo>
                    <a:cubicBezTo>
                      <a:pt x="3929" y="185857"/>
                      <a:pt x="-833" y="216337"/>
                      <a:pt x="119" y="248722"/>
                    </a:cubicBezTo>
                    <a:cubicBezTo>
                      <a:pt x="2024" y="279202"/>
                      <a:pt x="8692" y="308729"/>
                      <a:pt x="22027" y="336352"/>
                    </a:cubicBezTo>
                    <a:cubicBezTo>
                      <a:pt x="35362" y="363974"/>
                      <a:pt x="53459" y="388739"/>
                      <a:pt x="75367" y="409694"/>
                    </a:cubicBezTo>
                    <a:cubicBezTo>
                      <a:pt x="98227" y="431602"/>
                      <a:pt x="125849" y="447794"/>
                      <a:pt x="155377" y="458272"/>
                    </a:cubicBezTo>
                    <a:cubicBezTo>
                      <a:pt x="185857" y="468749"/>
                      <a:pt x="216337" y="473512"/>
                      <a:pt x="248722" y="472559"/>
                    </a:cubicBezTo>
                    <a:cubicBezTo>
                      <a:pt x="279202" y="470654"/>
                      <a:pt x="308729" y="463987"/>
                      <a:pt x="336352" y="450652"/>
                    </a:cubicBezTo>
                    <a:cubicBezTo>
                      <a:pt x="363974" y="437317"/>
                      <a:pt x="388739" y="419219"/>
                      <a:pt x="409694" y="397312"/>
                    </a:cubicBezTo>
                    <a:cubicBezTo>
                      <a:pt x="431602" y="374452"/>
                      <a:pt x="447794" y="346829"/>
                      <a:pt x="458272" y="317302"/>
                    </a:cubicBezTo>
                    <a:cubicBezTo>
                      <a:pt x="470654" y="285869"/>
                      <a:pt x="475417" y="251579"/>
                      <a:pt x="471607" y="217289"/>
                    </a:cubicBezTo>
                    <a:close/>
                  </a:path>
                </a:pathLst>
              </a:custGeom>
              <a:solidFill>
                <a:srgbClr val="45C58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36" name="Freeform: Shape 35">
                <a:extLst>
                  <a:ext uri="{FF2B5EF4-FFF2-40B4-BE49-F238E27FC236}">
                    <a16:creationId xmlns:a16="http://schemas.microsoft.com/office/drawing/2014/main" id="{713D5E57-D3C6-4FCB-83C7-E0FE032A147C}"/>
                  </a:ext>
                </a:extLst>
              </p:cNvPr>
              <p:cNvSpPr/>
              <p:nvPr/>
            </p:nvSpPr>
            <p:spPr>
              <a:xfrm>
                <a:off x="4592002" y="3316605"/>
                <a:ext cx="45719" cy="45719"/>
              </a:xfrm>
              <a:custGeom>
                <a:avLst/>
                <a:gdLst>
                  <a:gd name="connsiteX0" fmla="*/ 45720 w 45719"/>
                  <a:gd name="connsiteY0" fmla="*/ 22860 h 45719"/>
                  <a:gd name="connsiteX1" fmla="*/ 22860 w 45719"/>
                  <a:gd name="connsiteY1" fmla="*/ 45720 h 45719"/>
                  <a:gd name="connsiteX2" fmla="*/ 0 w 45719"/>
                  <a:gd name="connsiteY2" fmla="*/ 22860 h 45719"/>
                  <a:gd name="connsiteX3" fmla="*/ 22860 w 45719"/>
                  <a:gd name="connsiteY3" fmla="*/ 0 h 45719"/>
                  <a:gd name="connsiteX4" fmla="*/ 45720 w 45719"/>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45C58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grpSp>
        <p:grpSp>
          <p:nvGrpSpPr>
            <p:cNvPr id="29" name="Graphic 42">
              <a:extLst>
                <a:ext uri="{FF2B5EF4-FFF2-40B4-BE49-F238E27FC236}">
                  <a16:creationId xmlns:a16="http://schemas.microsoft.com/office/drawing/2014/main" id="{2CD8CAAC-7E72-4981-A355-143860910A54}"/>
                </a:ext>
              </a:extLst>
            </p:cNvPr>
            <p:cNvGrpSpPr/>
            <p:nvPr/>
          </p:nvGrpSpPr>
          <p:grpSpPr>
            <a:xfrm>
              <a:off x="4113768" y="3121635"/>
              <a:ext cx="619283" cy="618911"/>
              <a:chOff x="4113768" y="3121635"/>
              <a:chExt cx="619283" cy="618911"/>
            </a:xfrm>
            <a:solidFill>
              <a:srgbClr val="00AFAA"/>
            </a:solidFill>
          </p:grpSpPr>
          <p:sp>
            <p:nvSpPr>
              <p:cNvPr id="33" name="Freeform: Shape 32">
                <a:extLst>
                  <a:ext uri="{FF2B5EF4-FFF2-40B4-BE49-F238E27FC236}">
                    <a16:creationId xmlns:a16="http://schemas.microsoft.com/office/drawing/2014/main" id="{196B452E-D91B-454D-9F50-E3B94B4A0957}"/>
                  </a:ext>
                </a:extLst>
              </p:cNvPr>
              <p:cNvSpPr/>
              <p:nvPr/>
            </p:nvSpPr>
            <p:spPr>
              <a:xfrm>
                <a:off x="4113768" y="3121635"/>
                <a:ext cx="619283" cy="618911"/>
              </a:xfrm>
              <a:custGeom>
                <a:avLst/>
                <a:gdLst>
                  <a:gd name="connsiteX0" fmla="*/ 554434 w 619283"/>
                  <a:gd name="connsiteY0" fmla="*/ 121627 h 618911"/>
                  <a:gd name="connsiteX1" fmla="*/ 523002 w 619283"/>
                  <a:gd name="connsiteY1" fmla="*/ 116864 h 618911"/>
                  <a:gd name="connsiteX2" fmla="*/ 518239 w 619283"/>
                  <a:gd name="connsiteY2" fmla="*/ 148297 h 618911"/>
                  <a:gd name="connsiteX3" fmla="*/ 568722 w 619283"/>
                  <a:gd name="connsiteY3" fmla="*/ 268312 h 618911"/>
                  <a:gd name="connsiteX4" fmla="*/ 521097 w 619283"/>
                  <a:gd name="connsiteY4" fmla="*/ 464527 h 618911"/>
                  <a:gd name="connsiteX5" fmla="*/ 347742 w 619283"/>
                  <a:gd name="connsiteY5" fmla="*/ 569302 h 618911"/>
                  <a:gd name="connsiteX6" fmla="*/ 151527 w 619283"/>
                  <a:gd name="connsiteY6" fmla="*/ 521677 h 618911"/>
                  <a:gd name="connsiteX7" fmla="*/ 46752 w 619283"/>
                  <a:gd name="connsiteY7" fmla="*/ 348322 h 618911"/>
                  <a:gd name="connsiteX8" fmla="*/ 94377 w 619283"/>
                  <a:gd name="connsiteY8" fmla="*/ 152107 h 618911"/>
                  <a:gd name="connsiteX9" fmla="*/ 267732 w 619283"/>
                  <a:gd name="connsiteY9" fmla="*/ 47332 h 618911"/>
                  <a:gd name="connsiteX10" fmla="*/ 397272 w 619283"/>
                  <a:gd name="connsiteY10" fmla="*/ 59714 h 618911"/>
                  <a:gd name="connsiteX11" fmla="*/ 408702 w 619283"/>
                  <a:gd name="connsiteY11" fmla="*/ 60667 h 618911"/>
                  <a:gd name="connsiteX12" fmla="*/ 426799 w 619283"/>
                  <a:gd name="connsiteY12" fmla="*/ 46379 h 618911"/>
                  <a:gd name="connsiteX13" fmla="*/ 413464 w 619283"/>
                  <a:gd name="connsiteY13" fmla="*/ 17804 h 618911"/>
                  <a:gd name="connsiteX14" fmla="*/ 262017 w 619283"/>
                  <a:gd name="connsiteY14" fmla="*/ 3517 h 618911"/>
                  <a:gd name="connsiteX15" fmla="*/ 146764 w 619283"/>
                  <a:gd name="connsiteY15" fmla="*/ 45427 h 618911"/>
                  <a:gd name="connsiteX16" fmla="*/ 60087 w 619283"/>
                  <a:gd name="connsiteY16" fmla="*/ 126389 h 618911"/>
                  <a:gd name="connsiteX17" fmla="*/ 9604 w 619283"/>
                  <a:gd name="connsiteY17" fmla="*/ 234022 h 618911"/>
                  <a:gd name="connsiteX18" fmla="*/ 3889 w 619283"/>
                  <a:gd name="connsiteY18" fmla="*/ 356894 h 618911"/>
                  <a:gd name="connsiteX19" fmla="*/ 45799 w 619283"/>
                  <a:gd name="connsiteY19" fmla="*/ 472147 h 618911"/>
                  <a:gd name="connsiteX20" fmla="*/ 126762 w 619283"/>
                  <a:gd name="connsiteY20" fmla="*/ 558824 h 618911"/>
                  <a:gd name="connsiteX21" fmla="*/ 234394 w 619283"/>
                  <a:gd name="connsiteY21" fmla="*/ 609307 h 618911"/>
                  <a:gd name="connsiteX22" fmla="*/ 357267 w 619283"/>
                  <a:gd name="connsiteY22" fmla="*/ 615022 h 618911"/>
                  <a:gd name="connsiteX23" fmla="*/ 472519 w 619283"/>
                  <a:gd name="connsiteY23" fmla="*/ 573112 h 618911"/>
                  <a:gd name="connsiteX24" fmla="*/ 559197 w 619283"/>
                  <a:gd name="connsiteY24" fmla="*/ 492149 h 618911"/>
                  <a:gd name="connsiteX25" fmla="*/ 609679 w 619283"/>
                  <a:gd name="connsiteY25" fmla="*/ 384517 h 618911"/>
                  <a:gd name="connsiteX26" fmla="*/ 615394 w 619283"/>
                  <a:gd name="connsiteY26" fmla="*/ 261644 h 618911"/>
                  <a:gd name="connsiteX27" fmla="*/ 554434 w 619283"/>
                  <a:gd name="connsiteY27" fmla="*/ 121627 h 618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283" h="618911">
                    <a:moveTo>
                      <a:pt x="554434" y="121627"/>
                    </a:moveTo>
                    <a:cubicBezTo>
                      <a:pt x="546814" y="112102"/>
                      <a:pt x="532527" y="110197"/>
                      <a:pt x="523002" y="116864"/>
                    </a:cubicBezTo>
                    <a:cubicBezTo>
                      <a:pt x="513477" y="124484"/>
                      <a:pt x="511572" y="138772"/>
                      <a:pt x="518239" y="148297"/>
                    </a:cubicBezTo>
                    <a:cubicBezTo>
                      <a:pt x="544909" y="183539"/>
                      <a:pt x="562054" y="224497"/>
                      <a:pt x="568722" y="268312"/>
                    </a:cubicBezTo>
                    <a:cubicBezTo>
                      <a:pt x="579199" y="337844"/>
                      <a:pt x="562054" y="407377"/>
                      <a:pt x="521097" y="464527"/>
                    </a:cubicBezTo>
                    <a:cubicBezTo>
                      <a:pt x="479187" y="521677"/>
                      <a:pt x="418227" y="558824"/>
                      <a:pt x="347742" y="569302"/>
                    </a:cubicBezTo>
                    <a:cubicBezTo>
                      <a:pt x="278209" y="579779"/>
                      <a:pt x="208677" y="562634"/>
                      <a:pt x="151527" y="521677"/>
                    </a:cubicBezTo>
                    <a:cubicBezTo>
                      <a:pt x="94377" y="479767"/>
                      <a:pt x="57229" y="418807"/>
                      <a:pt x="46752" y="348322"/>
                    </a:cubicBezTo>
                    <a:cubicBezTo>
                      <a:pt x="36274" y="278789"/>
                      <a:pt x="53419" y="209257"/>
                      <a:pt x="94377" y="152107"/>
                    </a:cubicBezTo>
                    <a:cubicBezTo>
                      <a:pt x="135334" y="94957"/>
                      <a:pt x="197247" y="57809"/>
                      <a:pt x="267732" y="47332"/>
                    </a:cubicBezTo>
                    <a:cubicBezTo>
                      <a:pt x="311547" y="40664"/>
                      <a:pt x="356314" y="44474"/>
                      <a:pt x="397272" y="59714"/>
                    </a:cubicBezTo>
                    <a:cubicBezTo>
                      <a:pt x="401082" y="60667"/>
                      <a:pt x="404892" y="61619"/>
                      <a:pt x="408702" y="60667"/>
                    </a:cubicBezTo>
                    <a:cubicBezTo>
                      <a:pt x="416322" y="59714"/>
                      <a:pt x="423942" y="53999"/>
                      <a:pt x="426799" y="46379"/>
                    </a:cubicBezTo>
                    <a:cubicBezTo>
                      <a:pt x="430609" y="34949"/>
                      <a:pt x="424894" y="21614"/>
                      <a:pt x="413464" y="17804"/>
                    </a:cubicBezTo>
                    <a:cubicBezTo>
                      <a:pt x="364887" y="659"/>
                      <a:pt x="312499" y="-4103"/>
                      <a:pt x="262017" y="3517"/>
                    </a:cubicBezTo>
                    <a:cubicBezTo>
                      <a:pt x="221059" y="10184"/>
                      <a:pt x="182007" y="24472"/>
                      <a:pt x="146764" y="45427"/>
                    </a:cubicBezTo>
                    <a:cubicBezTo>
                      <a:pt x="112474" y="66382"/>
                      <a:pt x="82947" y="93052"/>
                      <a:pt x="60087" y="126389"/>
                    </a:cubicBezTo>
                    <a:cubicBezTo>
                      <a:pt x="36274" y="158774"/>
                      <a:pt x="19129" y="194969"/>
                      <a:pt x="9604" y="234022"/>
                    </a:cubicBezTo>
                    <a:cubicBezTo>
                      <a:pt x="-873" y="274027"/>
                      <a:pt x="-2778" y="315937"/>
                      <a:pt x="3889" y="356894"/>
                    </a:cubicBezTo>
                    <a:cubicBezTo>
                      <a:pt x="10557" y="397852"/>
                      <a:pt x="24844" y="436904"/>
                      <a:pt x="45799" y="472147"/>
                    </a:cubicBezTo>
                    <a:cubicBezTo>
                      <a:pt x="66754" y="506437"/>
                      <a:pt x="93424" y="535964"/>
                      <a:pt x="126762" y="558824"/>
                    </a:cubicBezTo>
                    <a:cubicBezTo>
                      <a:pt x="159147" y="582637"/>
                      <a:pt x="195342" y="599782"/>
                      <a:pt x="234394" y="609307"/>
                    </a:cubicBezTo>
                    <a:cubicBezTo>
                      <a:pt x="274399" y="619784"/>
                      <a:pt x="316309" y="621689"/>
                      <a:pt x="357267" y="615022"/>
                    </a:cubicBezTo>
                    <a:cubicBezTo>
                      <a:pt x="398224" y="608354"/>
                      <a:pt x="437277" y="594067"/>
                      <a:pt x="472519" y="573112"/>
                    </a:cubicBezTo>
                    <a:cubicBezTo>
                      <a:pt x="506809" y="552157"/>
                      <a:pt x="536337" y="525487"/>
                      <a:pt x="559197" y="492149"/>
                    </a:cubicBezTo>
                    <a:cubicBezTo>
                      <a:pt x="583009" y="459764"/>
                      <a:pt x="600154" y="423569"/>
                      <a:pt x="609679" y="384517"/>
                    </a:cubicBezTo>
                    <a:cubicBezTo>
                      <a:pt x="620157" y="344512"/>
                      <a:pt x="622062" y="302602"/>
                      <a:pt x="615394" y="261644"/>
                    </a:cubicBezTo>
                    <a:cubicBezTo>
                      <a:pt x="605869" y="211162"/>
                      <a:pt x="584914" y="162584"/>
                      <a:pt x="554434" y="121627"/>
                    </a:cubicBezTo>
                    <a:close/>
                  </a:path>
                </a:pathLst>
              </a:custGeom>
              <a:solidFill>
                <a:srgbClr val="00AFA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34" name="Freeform: Shape 33">
                <a:extLst>
                  <a:ext uri="{FF2B5EF4-FFF2-40B4-BE49-F238E27FC236}">
                    <a16:creationId xmlns:a16="http://schemas.microsoft.com/office/drawing/2014/main" id="{16EBB116-786F-45BD-932E-0F9CE9AA9D8C}"/>
                  </a:ext>
                </a:extLst>
              </p:cNvPr>
              <p:cNvSpPr/>
              <p:nvPr/>
            </p:nvSpPr>
            <p:spPr>
              <a:xfrm>
                <a:off x="4568190" y="3176587"/>
                <a:ext cx="45719" cy="45720"/>
              </a:xfrm>
              <a:custGeom>
                <a:avLst/>
                <a:gdLst>
                  <a:gd name="connsiteX0" fmla="*/ 45720 w 45719"/>
                  <a:gd name="connsiteY0" fmla="*/ 22860 h 45720"/>
                  <a:gd name="connsiteX1" fmla="*/ 22860 w 45719"/>
                  <a:gd name="connsiteY1" fmla="*/ 45720 h 45720"/>
                  <a:gd name="connsiteX2" fmla="*/ 0 w 45719"/>
                  <a:gd name="connsiteY2" fmla="*/ 22860 h 45720"/>
                  <a:gd name="connsiteX3" fmla="*/ 22860 w 45719"/>
                  <a:gd name="connsiteY3" fmla="*/ 0 h 45720"/>
                  <a:gd name="connsiteX4" fmla="*/ 45720 w 45719"/>
                  <a:gd name="connsiteY4" fmla="*/ 22860 h 45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20">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00AFA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grpSp>
        <p:grpSp>
          <p:nvGrpSpPr>
            <p:cNvPr id="30" name="Graphic 42">
              <a:extLst>
                <a:ext uri="{FF2B5EF4-FFF2-40B4-BE49-F238E27FC236}">
                  <a16:creationId xmlns:a16="http://schemas.microsoft.com/office/drawing/2014/main" id="{F46C1730-9401-4274-BF3E-21A122153640}"/>
                </a:ext>
              </a:extLst>
            </p:cNvPr>
            <p:cNvGrpSpPr/>
            <p:nvPr/>
          </p:nvGrpSpPr>
          <p:grpSpPr>
            <a:xfrm>
              <a:off x="4038849" y="3048249"/>
              <a:ext cx="765228" cy="765105"/>
              <a:chOff x="4038849" y="3048249"/>
              <a:chExt cx="765228" cy="765105"/>
            </a:xfrm>
            <a:solidFill>
              <a:srgbClr val="00837B"/>
            </a:solidFill>
          </p:grpSpPr>
          <p:sp>
            <p:nvSpPr>
              <p:cNvPr id="31" name="Freeform: Shape 30">
                <a:extLst>
                  <a:ext uri="{FF2B5EF4-FFF2-40B4-BE49-F238E27FC236}">
                    <a16:creationId xmlns:a16="http://schemas.microsoft.com/office/drawing/2014/main" id="{FC162E1D-4325-4F6F-9DB7-A4B40DD10B9F}"/>
                  </a:ext>
                </a:extLst>
              </p:cNvPr>
              <p:cNvSpPr/>
              <p:nvPr/>
            </p:nvSpPr>
            <p:spPr>
              <a:xfrm>
                <a:off x="4038849" y="3048249"/>
                <a:ext cx="765228" cy="765105"/>
              </a:xfrm>
              <a:custGeom>
                <a:avLst/>
                <a:gdLst>
                  <a:gd name="connsiteX0" fmla="*/ 746510 w 765228"/>
                  <a:gd name="connsiteY0" fmla="*/ 265498 h 765105"/>
                  <a:gd name="connsiteX1" fmla="*/ 717935 w 765228"/>
                  <a:gd name="connsiteY1" fmla="*/ 251210 h 765105"/>
                  <a:gd name="connsiteX2" fmla="*/ 703648 w 765228"/>
                  <a:gd name="connsiteY2" fmla="*/ 279785 h 765105"/>
                  <a:gd name="connsiteX3" fmla="*/ 710315 w 765228"/>
                  <a:gd name="connsiteY3" fmla="*/ 462665 h 765105"/>
                  <a:gd name="connsiteX4" fmla="*/ 653165 w 765228"/>
                  <a:gd name="connsiteY4" fmla="*/ 583633 h 765105"/>
                  <a:gd name="connsiteX5" fmla="*/ 557915 w 765228"/>
                  <a:gd name="connsiteY5" fmla="*/ 671263 h 765105"/>
                  <a:gd name="connsiteX6" fmla="*/ 436948 w 765228"/>
                  <a:gd name="connsiteY6" fmla="*/ 716030 h 765105"/>
                  <a:gd name="connsiteX7" fmla="*/ 302645 w 765228"/>
                  <a:gd name="connsiteY7" fmla="*/ 711268 h 765105"/>
                  <a:gd name="connsiteX8" fmla="*/ 181678 w 765228"/>
                  <a:gd name="connsiteY8" fmla="*/ 655070 h 765105"/>
                  <a:gd name="connsiteX9" fmla="*/ 94048 w 765228"/>
                  <a:gd name="connsiteY9" fmla="*/ 559820 h 765105"/>
                  <a:gd name="connsiteX10" fmla="*/ 49280 w 765228"/>
                  <a:gd name="connsiteY10" fmla="*/ 438853 h 765105"/>
                  <a:gd name="connsiteX11" fmla="*/ 54043 w 765228"/>
                  <a:gd name="connsiteY11" fmla="*/ 304550 h 765105"/>
                  <a:gd name="connsiteX12" fmla="*/ 111193 w 765228"/>
                  <a:gd name="connsiteY12" fmla="*/ 183583 h 765105"/>
                  <a:gd name="connsiteX13" fmla="*/ 206443 w 765228"/>
                  <a:gd name="connsiteY13" fmla="*/ 95953 h 765105"/>
                  <a:gd name="connsiteX14" fmla="*/ 327410 w 765228"/>
                  <a:gd name="connsiteY14" fmla="*/ 51185 h 765105"/>
                  <a:gd name="connsiteX15" fmla="*/ 461713 w 765228"/>
                  <a:gd name="connsiteY15" fmla="*/ 55948 h 765105"/>
                  <a:gd name="connsiteX16" fmla="*/ 620780 w 765228"/>
                  <a:gd name="connsiteY16" fmla="*/ 145483 h 765105"/>
                  <a:gd name="connsiteX17" fmla="*/ 631258 w 765228"/>
                  <a:gd name="connsiteY17" fmla="*/ 151198 h 765105"/>
                  <a:gd name="connsiteX18" fmla="*/ 652213 w 765228"/>
                  <a:gd name="connsiteY18" fmla="*/ 145483 h 765105"/>
                  <a:gd name="connsiteX19" fmla="*/ 652213 w 765228"/>
                  <a:gd name="connsiteY19" fmla="*/ 113098 h 765105"/>
                  <a:gd name="connsiteX20" fmla="*/ 471238 w 765228"/>
                  <a:gd name="connsiteY20" fmla="*/ 11180 h 765105"/>
                  <a:gd name="connsiteX21" fmla="*/ 320743 w 765228"/>
                  <a:gd name="connsiteY21" fmla="*/ 4513 h 765105"/>
                  <a:gd name="connsiteX22" fmla="*/ 183583 w 765228"/>
                  <a:gd name="connsiteY22" fmla="*/ 55948 h 765105"/>
                  <a:gd name="connsiteX23" fmla="*/ 74998 w 765228"/>
                  <a:gd name="connsiteY23" fmla="*/ 155008 h 765105"/>
                  <a:gd name="connsiteX24" fmla="*/ 11180 w 765228"/>
                  <a:gd name="connsiteY24" fmla="*/ 293120 h 765105"/>
                  <a:gd name="connsiteX25" fmla="*/ 4513 w 765228"/>
                  <a:gd name="connsiteY25" fmla="*/ 444568 h 765105"/>
                  <a:gd name="connsiteX26" fmla="*/ 55948 w 765228"/>
                  <a:gd name="connsiteY26" fmla="*/ 581728 h 765105"/>
                  <a:gd name="connsiteX27" fmla="*/ 155008 w 765228"/>
                  <a:gd name="connsiteY27" fmla="*/ 690313 h 765105"/>
                  <a:gd name="connsiteX28" fmla="*/ 293120 w 765228"/>
                  <a:gd name="connsiteY28" fmla="*/ 754130 h 765105"/>
                  <a:gd name="connsiteX29" fmla="*/ 444568 w 765228"/>
                  <a:gd name="connsiteY29" fmla="*/ 759845 h 765105"/>
                  <a:gd name="connsiteX30" fmla="*/ 581728 w 765228"/>
                  <a:gd name="connsiteY30" fmla="*/ 708410 h 765105"/>
                  <a:gd name="connsiteX31" fmla="*/ 690313 w 765228"/>
                  <a:gd name="connsiteY31" fmla="*/ 609350 h 765105"/>
                  <a:gd name="connsiteX32" fmla="*/ 754130 w 765228"/>
                  <a:gd name="connsiteY32" fmla="*/ 471238 h 765105"/>
                  <a:gd name="connsiteX33" fmla="*/ 746510 w 765228"/>
                  <a:gd name="connsiteY33" fmla="*/ 265498 h 76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5228" h="765105">
                    <a:moveTo>
                      <a:pt x="746510" y="265498"/>
                    </a:moveTo>
                    <a:cubicBezTo>
                      <a:pt x="742700" y="254068"/>
                      <a:pt x="730318" y="247400"/>
                      <a:pt x="717935" y="251210"/>
                    </a:cubicBezTo>
                    <a:cubicBezTo>
                      <a:pt x="706505" y="255020"/>
                      <a:pt x="699838" y="267403"/>
                      <a:pt x="703648" y="279785"/>
                    </a:cubicBezTo>
                    <a:cubicBezTo>
                      <a:pt x="722698" y="338840"/>
                      <a:pt x="724603" y="401705"/>
                      <a:pt x="710315" y="462665"/>
                    </a:cubicBezTo>
                    <a:cubicBezTo>
                      <a:pt x="699838" y="506480"/>
                      <a:pt x="680788" y="547438"/>
                      <a:pt x="653165" y="583633"/>
                    </a:cubicBezTo>
                    <a:cubicBezTo>
                      <a:pt x="627448" y="618875"/>
                      <a:pt x="595063" y="648403"/>
                      <a:pt x="557915" y="671263"/>
                    </a:cubicBezTo>
                    <a:cubicBezTo>
                      <a:pt x="520768" y="694123"/>
                      <a:pt x="479810" y="709363"/>
                      <a:pt x="436948" y="716030"/>
                    </a:cubicBezTo>
                    <a:cubicBezTo>
                      <a:pt x="392180" y="723650"/>
                      <a:pt x="347413" y="721745"/>
                      <a:pt x="302645" y="711268"/>
                    </a:cubicBezTo>
                    <a:cubicBezTo>
                      <a:pt x="258830" y="700790"/>
                      <a:pt x="217873" y="681740"/>
                      <a:pt x="181678" y="655070"/>
                    </a:cubicBezTo>
                    <a:cubicBezTo>
                      <a:pt x="146435" y="629353"/>
                      <a:pt x="116908" y="596968"/>
                      <a:pt x="94048" y="559820"/>
                    </a:cubicBezTo>
                    <a:cubicBezTo>
                      <a:pt x="71188" y="522673"/>
                      <a:pt x="55948" y="481715"/>
                      <a:pt x="49280" y="438853"/>
                    </a:cubicBezTo>
                    <a:cubicBezTo>
                      <a:pt x="41660" y="394085"/>
                      <a:pt x="43565" y="349318"/>
                      <a:pt x="54043" y="304550"/>
                    </a:cubicBezTo>
                    <a:cubicBezTo>
                      <a:pt x="64520" y="260735"/>
                      <a:pt x="83570" y="219778"/>
                      <a:pt x="111193" y="183583"/>
                    </a:cubicBezTo>
                    <a:cubicBezTo>
                      <a:pt x="136910" y="148340"/>
                      <a:pt x="169295" y="118813"/>
                      <a:pt x="206443" y="95953"/>
                    </a:cubicBezTo>
                    <a:cubicBezTo>
                      <a:pt x="243590" y="73093"/>
                      <a:pt x="284548" y="57853"/>
                      <a:pt x="327410" y="51185"/>
                    </a:cubicBezTo>
                    <a:cubicBezTo>
                      <a:pt x="372178" y="43565"/>
                      <a:pt x="416945" y="45470"/>
                      <a:pt x="461713" y="55948"/>
                    </a:cubicBezTo>
                    <a:cubicBezTo>
                      <a:pt x="522673" y="70235"/>
                      <a:pt x="577918" y="101668"/>
                      <a:pt x="620780" y="145483"/>
                    </a:cubicBezTo>
                    <a:cubicBezTo>
                      <a:pt x="623638" y="148340"/>
                      <a:pt x="627448" y="150245"/>
                      <a:pt x="631258" y="151198"/>
                    </a:cubicBezTo>
                    <a:cubicBezTo>
                      <a:pt x="638878" y="153103"/>
                      <a:pt x="646498" y="151198"/>
                      <a:pt x="652213" y="145483"/>
                    </a:cubicBezTo>
                    <a:cubicBezTo>
                      <a:pt x="660785" y="136910"/>
                      <a:pt x="660785" y="122623"/>
                      <a:pt x="652213" y="113098"/>
                    </a:cubicBezTo>
                    <a:cubicBezTo>
                      <a:pt x="602683" y="63568"/>
                      <a:pt x="539818" y="28325"/>
                      <a:pt x="471238" y="11180"/>
                    </a:cubicBezTo>
                    <a:cubicBezTo>
                      <a:pt x="422660" y="-1202"/>
                      <a:pt x="371225" y="-3107"/>
                      <a:pt x="320743" y="4513"/>
                    </a:cubicBezTo>
                    <a:cubicBezTo>
                      <a:pt x="272165" y="12133"/>
                      <a:pt x="225493" y="29278"/>
                      <a:pt x="183583" y="55948"/>
                    </a:cubicBezTo>
                    <a:cubicBezTo>
                      <a:pt x="141673" y="82618"/>
                      <a:pt x="104525" y="115003"/>
                      <a:pt x="74998" y="155008"/>
                    </a:cubicBezTo>
                    <a:cubicBezTo>
                      <a:pt x="44518" y="195965"/>
                      <a:pt x="22610" y="242638"/>
                      <a:pt x="11180" y="293120"/>
                    </a:cubicBezTo>
                    <a:cubicBezTo>
                      <a:pt x="-1202" y="342650"/>
                      <a:pt x="-3107" y="394085"/>
                      <a:pt x="4513" y="444568"/>
                    </a:cubicBezTo>
                    <a:cubicBezTo>
                      <a:pt x="12133" y="493145"/>
                      <a:pt x="29278" y="539818"/>
                      <a:pt x="55948" y="581728"/>
                    </a:cubicBezTo>
                    <a:cubicBezTo>
                      <a:pt x="81665" y="624590"/>
                      <a:pt x="115003" y="660785"/>
                      <a:pt x="155008" y="690313"/>
                    </a:cubicBezTo>
                    <a:cubicBezTo>
                      <a:pt x="195965" y="720793"/>
                      <a:pt x="242638" y="742700"/>
                      <a:pt x="293120" y="754130"/>
                    </a:cubicBezTo>
                    <a:cubicBezTo>
                      <a:pt x="343603" y="766513"/>
                      <a:pt x="394085" y="768418"/>
                      <a:pt x="444568" y="759845"/>
                    </a:cubicBezTo>
                    <a:cubicBezTo>
                      <a:pt x="493145" y="752225"/>
                      <a:pt x="539818" y="735080"/>
                      <a:pt x="581728" y="708410"/>
                    </a:cubicBezTo>
                    <a:cubicBezTo>
                      <a:pt x="623638" y="681740"/>
                      <a:pt x="660785" y="649355"/>
                      <a:pt x="690313" y="609350"/>
                    </a:cubicBezTo>
                    <a:cubicBezTo>
                      <a:pt x="720793" y="568393"/>
                      <a:pt x="742700" y="521720"/>
                      <a:pt x="754130" y="471238"/>
                    </a:cubicBezTo>
                    <a:cubicBezTo>
                      <a:pt x="771275" y="403610"/>
                      <a:pt x="768418" y="332173"/>
                      <a:pt x="746510" y="265498"/>
                    </a:cubicBezTo>
                    <a:close/>
                  </a:path>
                </a:pathLst>
              </a:custGeom>
              <a:solidFill>
                <a:srgbClr val="0083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32" name="Freeform: Shape 31">
                <a:extLst>
                  <a:ext uri="{FF2B5EF4-FFF2-40B4-BE49-F238E27FC236}">
                    <a16:creationId xmlns:a16="http://schemas.microsoft.com/office/drawing/2014/main" id="{0FDCB35B-A9EE-458E-993A-985C54E5BC81}"/>
                  </a:ext>
                </a:extLst>
              </p:cNvPr>
              <p:cNvSpPr/>
              <p:nvPr/>
            </p:nvSpPr>
            <p:spPr>
              <a:xfrm>
                <a:off x="4706302" y="3220402"/>
                <a:ext cx="45720" cy="45719"/>
              </a:xfrm>
              <a:custGeom>
                <a:avLst/>
                <a:gdLst>
                  <a:gd name="connsiteX0" fmla="*/ 45720 w 45720"/>
                  <a:gd name="connsiteY0" fmla="*/ 22860 h 45719"/>
                  <a:gd name="connsiteX1" fmla="*/ 22860 w 45720"/>
                  <a:gd name="connsiteY1" fmla="*/ 45720 h 45719"/>
                  <a:gd name="connsiteX2" fmla="*/ 0 w 45720"/>
                  <a:gd name="connsiteY2" fmla="*/ 22860 h 45719"/>
                  <a:gd name="connsiteX3" fmla="*/ 22860 w 45720"/>
                  <a:gd name="connsiteY3" fmla="*/ 0 h 45719"/>
                  <a:gd name="connsiteX4" fmla="*/ 45720 w 45720"/>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0083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grpSp>
      </p:grpSp>
      <p:sp>
        <p:nvSpPr>
          <p:cNvPr id="51" name="Text Placeholder 8">
            <a:extLst>
              <a:ext uri="{FF2B5EF4-FFF2-40B4-BE49-F238E27FC236}">
                <a16:creationId xmlns:a16="http://schemas.microsoft.com/office/drawing/2014/main" id="{D19EA34F-8025-4F0F-AC63-41116B8D64E0}"/>
              </a:ext>
            </a:extLst>
          </p:cNvPr>
          <p:cNvSpPr>
            <a:spLocks noGrp="1"/>
          </p:cNvSpPr>
          <p:nvPr>
            <p:ph type="body" sz="quarter" idx="17" hasCustomPrompt="1"/>
          </p:nvPr>
        </p:nvSpPr>
        <p:spPr>
          <a:xfrm>
            <a:off x="698500" y="6329851"/>
            <a:ext cx="2294866" cy="365125"/>
          </a:xfrm>
          <a:prstGeom prst="rect">
            <a:avLst/>
          </a:prstGeom>
        </p:spPr>
        <p:txBody>
          <a:bodyPr lIns="72000" rIns="0" anchor="ctr" anchorCtr="0">
            <a:noAutofit/>
          </a:bodyPr>
          <a:lstStyle>
            <a:lvl1pPr marL="0" indent="0" algn="l">
              <a:buNone/>
              <a:defRPr sz="1000">
                <a:solidFill>
                  <a:schemeClr val="accent4"/>
                </a:solidFill>
              </a:defRPr>
            </a:lvl1pPr>
          </a:lstStyle>
          <a:p>
            <a:r>
              <a:rPr lang="en-US"/>
              <a:t>CONFIDENTIAL &amp; PROPRIETARY </a:t>
            </a:r>
          </a:p>
        </p:txBody>
      </p:sp>
    </p:spTree>
    <p:extLst>
      <p:ext uri="{BB962C8B-B14F-4D97-AF65-F5344CB8AC3E}">
        <p14:creationId xmlns:p14="http://schemas.microsoft.com/office/powerpoint/2010/main" val="3167776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Header_2">
    <p:bg>
      <p:bgPr>
        <a:solidFill>
          <a:schemeClr val="bg1"/>
        </a:solidFill>
        <a:effectLst/>
      </p:bgPr>
    </p:bg>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335C41CD-5EFB-4782-BBCD-E34D379EF9BC}"/>
              </a:ext>
            </a:extLst>
          </p:cNvPr>
          <p:cNvSpPr/>
          <p:nvPr userDrawn="1"/>
        </p:nvSpPr>
        <p:spPr>
          <a:xfrm>
            <a:off x="0" y="4229100"/>
            <a:ext cx="12192000" cy="26289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6" name="Picture Placeholder 5">
            <a:extLst>
              <a:ext uri="{FF2B5EF4-FFF2-40B4-BE49-F238E27FC236}">
                <a16:creationId xmlns:a16="http://schemas.microsoft.com/office/drawing/2014/main" id="{EE275F73-3954-4229-B596-3CAA0911FEBC}"/>
              </a:ext>
            </a:extLst>
          </p:cNvPr>
          <p:cNvSpPr>
            <a:spLocks noGrp="1"/>
          </p:cNvSpPr>
          <p:nvPr>
            <p:ph type="pic" sz="quarter" idx="14" hasCustomPrompt="1"/>
          </p:nvPr>
        </p:nvSpPr>
        <p:spPr>
          <a:xfrm>
            <a:off x="0" y="-1"/>
            <a:ext cx="12192000" cy="4229101"/>
          </a:xfrm>
          <a:prstGeom prst="rect">
            <a:avLst/>
          </a:prstGeom>
        </p:spPr>
        <p:txBody>
          <a:bodyPr bIns="900000" anchor="ctr" anchorCtr="0"/>
          <a:lstStyle>
            <a:lvl1pPr marL="0" indent="0" algn="ctr">
              <a:buNone/>
              <a:defRPr>
                <a:solidFill>
                  <a:schemeClr val="accent3"/>
                </a:solidFill>
              </a:defRPr>
            </a:lvl1pPr>
          </a:lstStyle>
          <a:p>
            <a:r>
              <a:rPr lang="en-GB"/>
              <a:t>Click on the computer icon to insert an image</a:t>
            </a:r>
            <a:endParaRPr lang="en-US"/>
          </a:p>
        </p:txBody>
      </p:sp>
      <p:sp>
        <p:nvSpPr>
          <p:cNvPr id="2" name="Title 1">
            <a:extLst>
              <a:ext uri="{FF2B5EF4-FFF2-40B4-BE49-F238E27FC236}">
                <a16:creationId xmlns:a16="http://schemas.microsoft.com/office/drawing/2014/main" id="{77B27E01-6220-4CDE-AA15-07418E3DE7B4}"/>
              </a:ext>
            </a:extLst>
          </p:cNvPr>
          <p:cNvSpPr>
            <a:spLocks noGrp="1"/>
          </p:cNvSpPr>
          <p:nvPr>
            <p:ph type="title" hasCustomPrompt="1"/>
          </p:nvPr>
        </p:nvSpPr>
        <p:spPr>
          <a:xfrm>
            <a:off x="696022" y="4797425"/>
            <a:ext cx="7177978" cy="1172112"/>
          </a:xfrm>
          <a:prstGeom prst="rect">
            <a:avLst/>
          </a:prstGeom>
        </p:spPr>
        <p:txBody>
          <a:bodyPr anchor="b">
            <a:normAutofit/>
          </a:bodyPr>
          <a:lstStyle>
            <a:lvl1pPr>
              <a:defRPr sz="4800">
                <a:solidFill>
                  <a:schemeClr val="bg1"/>
                </a:solidFill>
              </a:defRPr>
            </a:lvl1pPr>
          </a:lstStyle>
          <a:p>
            <a:r>
              <a:rPr lang="en-US"/>
              <a:t>Add divider’s title here</a:t>
            </a:r>
          </a:p>
        </p:txBody>
      </p:sp>
      <p:sp>
        <p:nvSpPr>
          <p:cNvPr id="12" name="Slide Number Placeholder 11">
            <a:extLst>
              <a:ext uri="{FF2B5EF4-FFF2-40B4-BE49-F238E27FC236}">
                <a16:creationId xmlns:a16="http://schemas.microsoft.com/office/drawing/2014/main" id="{FD8A8B60-490D-4C1F-91D0-BD1803E87556}"/>
              </a:ext>
            </a:extLst>
          </p:cNvPr>
          <p:cNvSpPr>
            <a:spLocks noGrp="1"/>
          </p:cNvSpPr>
          <p:nvPr>
            <p:ph type="sldNum" sz="quarter" idx="12"/>
          </p:nvPr>
        </p:nvSpPr>
        <p:spPr/>
        <p:txBody>
          <a:bodyPr/>
          <a:lstStyle>
            <a:lvl1pPr>
              <a:defRPr>
                <a:solidFill>
                  <a:schemeClr val="bg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9BE895FD-3AE7-4BFE-B7CA-1D4CA5F3790D}" type="slidenum">
              <a:rPr kumimoji="0" lang="en-US" sz="1000" b="0" i="0" u="none" strike="noStrike" kern="1200" cap="none" spc="0" normalizeH="0" baseline="0" noProof="0" smtClean="0">
                <a:ln>
                  <a:noFill/>
                </a:ln>
                <a:solidFill>
                  <a:srgbClr val="E7E6E6"/>
                </a:solidFill>
                <a:effectLst/>
                <a:uLnTx/>
                <a:uFillTx/>
                <a:latin typeface="Avenir Next LT Pr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E7E6E6"/>
              </a:solidFill>
              <a:effectLst/>
              <a:uLnTx/>
              <a:uFillTx/>
              <a:latin typeface="Avenir Next LT Pro"/>
              <a:ea typeface="+mn-ea"/>
              <a:cs typeface="+mn-cs"/>
            </a:endParaRPr>
          </a:p>
        </p:txBody>
      </p:sp>
      <p:grpSp>
        <p:nvGrpSpPr>
          <p:cNvPr id="24" name="Graphic 42">
            <a:extLst>
              <a:ext uri="{FF2B5EF4-FFF2-40B4-BE49-F238E27FC236}">
                <a16:creationId xmlns:a16="http://schemas.microsoft.com/office/drawing/2014/main" id="{A94AC195-05E7-44A9-BF21-D989910A567B}"/>
              </a:ext>
            </a:extLst>
          </p:cNvPr>
          <p:cNvGrpSpPr/>
          <p:nvPr userDrawn="1"/>
        </p:nvGrpSpPr>
        <p:grpSpPr>
          <a:xfrm>
            <a:off x="9771186" y="6351099"/>
            <a:ext cx="1735014" cy="322628"/>
            <a:chOff x="4038849" y="3048249"/>
            <a:chExt cx="4114550" cy="765105"/>
          </a:xfrm>
        </p:grpSpPr>
        <p:grpSp>
          <p:nvGrpSpPr>
            <p:cNvPr id="25" name="Graphic 42">
              <a:extLst>
                <a:ext uri="{FF2B5EF4-FFF2-40B4-BE49-F238E27FC236}">
                  <a16:creationId xmlns:a16="http://schemas.microsoft.com/office/drawing/2014/main" id="{B1076B4A-CA64-4021-A4DF-7EA642A7C8CE}"/>
                </a:ext>
              </a:extLst>
            </p:cNvPr>
            <p:cNvGrpSpPr/>
            <p:nvPr/>
          </p:nvGrpSpPr>
          <p:grpSpPr>
            <a:xfrm>
              <a:off x="5005387" y="3209925"/>
              <a:ext cx="3148012" cy="551497"/>
              <a:chOff x="5005387" y="3209925"/>
              <a:chExt cx="3148012" cy="551497"/>
            </a:xfrm>
            <a:solidFill>
              <a:srgbClr val="004750"/>
            </a:solidFill>
          </p:grpSpPr>
          <p:sp>
            <p:nvSpPr>
              <p:cNvPr id="39" name="Freeform: Shape 38">
                <a:extLst>
                  <a:ext uri="{FF2B5EF4-FFF2-40B4-BE49-F238E27FC236}">
                    <a16:creationId xmlns:a16="http://schemas.microsoft.com/office/drawing/2014/main" id="{36E6DEE7-9CFB-4141-8E55-248B4F3D0795}"/>
                  </a:ext>
                </a:extLst>
              </p:cNvPr>
              <p:cNvSpPr/>
              <p:nvPr/>
            </p:nvSpPr>
            <p:spPr>
              <a:xfrm>
                <a:off x="5011102" y="3341369"/>
                <a:ext cx="64770" cy="298132"/>
              </a:xfrm>
              <a:custGeom>
                <a:avLst/>
                <a:gdLst>
                  <a:gd name="connsiteX0" fmla="*/ 0 w 64770"/>
                  <a:gd name="connsiteY0" fmla="*/ 0 h 298132"/>
                  <a:gd name="connsiteX1" fmla="*/ 64770 w 64770"/>
                  <a:gd name="connsiteY1" fmla="*/ 0 h 298132"/>
                  <a:gd name="connsiteX2" fmla="*/ 64770 w 64770"/>
                  <a:gd name="connsiteY2" fmla="*/ 298133 h 298132"/>
                  <a:gd name="connsiteX3" fmla="*/ 0 w 64770"/>
                  <a:gd name="connsiteY3" fmla="*/ 298133 h 298132"/>
                  <a:gd name="connsiteX4" fmla="*/ 0 w 64770"/>
                  <a:gd name="connsiteY4" fmla="*/ 0 h 29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298132">
                    <a:moveTo>
                      <a:pt x="0" y="0"/>
                    </a:moveTo>
                    <a:lnTo>
                      <a:pt x="64770" y="0"/>
                    </a:lnTo>
                    <a:lnTo>
                      <a:pt x="64770" y="298133"/>
                    </a:lnTo>
                    <a:lnTo>
                      <a:pt x="0" y="298133"/>
                    </a:lnTo>
                    <a:lnTo>
                      <a:pt x="0" y="0"/>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40" name="Freeform: Shape 39">
                <a:extLst>
                  <a:ext uri="{FF2B5EF4-FFF2-40B4-BE49-F238E27FC236}">
                    <a16:creationId xmlns:a16="http://schemas.microsoft.com/office/drawing/2014/main" id="{E29D31E5-15F4-41F1-986A-30A7DBE09EA6}"/>
                  </a:ext>
                </a:extLst>
              </p:cNvPr>
              <p:cNvSpPr/>
              <p:nvPr/>
            </p:nvSpPr>
            <p:spPr>
              <a:xfrm>
                <a:off x="5158739" y="3333750"/>
                <a:ext cx="404812" cy="306705"/>
              </a:xfrm>
              <a:custGeom>
                <a:avLst/>
                <a:gdLst>
                  <a:gd name="connsiteX0" fmla="*/ 404813 w 404812"/>
                  <a:gd name="connsiteY0" fmla="*/ 107632 h 306705"/>
                  <a:gd name="connsiteX1" fmla="*/ 404813 w 404812"/>
                  <a:gd name="connsiteY1" fmla="*/ 305753 h 306705"/>
                  <a:gd name="connsiteX2" fmla="*/ 340043 w 404812"/>
                  <a:gd name="connsiteY2" fmla="*/ 305753 h 306705"/>
                  <a:gd name="connsiteX3" fmla="*/ 340043 w 404812"/>
                  <a:gd name="connsiteY3" fmla="*/ 119063 h 306705"/>
                  <a:gd name="connsiteX4" fmla="*/ 289560 w 404812"/>
                  <a:gd name="connsiteY4" fmla="*/ 60960 h 306705"/>
                  <a:gd name="connsiteX5" fmla="*/ 234315 w 404812"/>
                  <a:gd name="connsiteY5" fmla="*/ 118110 h 306705"/>
                  <a:gd name="connsiteX6" fmla="*/ 234315 w 404812"/>
                  <a:gd name="connsiteY6" fmla="*/ 305753 h 306705"/>
                  <a:gd name="connsiteX7" fmla="*/ 169545 w 404812"/>
                  <a:gd name="connsiteY7" fmla="*/ 305753 h 306705"/>
                  <a:gd name="connsiteX8" fmla="*/ 169545 w 404812"/>
                  <a:gd name="connsiteY8" fmla="*/ 119063 h 306705"/>
                  <a:gd name="connsiteX9" fmla="*/ 119063 w 404812"/>
                  <a:gd name="connsiteY9" fmla="*/ 60960 h 306705"/>
                  <a:gd name="connsiteX10" fmla="*/ 64770 w 404812"/>
                  <a:gd name="connsiteY10" fmla="*/ 121920 h 306705"/>
                  <a:gd name="connsiteX11" fmla="*/ 64770 w 404812"/>
                  <a:gd name="connsiteY11" fmla="*/ 306705 h 306705"/>
                  <a:gd name="connsiteX12" fmla="*/ 0 w 404812"/>
                  <a:gd name="connsiteY12" fmla="*/ 306705 h 306705"/>
                  <a:gd name="connsiteX13" fmla="*/ 0 w 404812"/>
                  <a:gd name="connsiteY13" fmla="*/ 7620 h 306705"/>
                  <a:gd name="connsiteX14" fmla="*/ 49530 w 404812"/>
                  <a:gd name="connsiteY14" fmla="*/ 7620 h 306705"/>
                  <a:gd name="connsiteX15" fmla="*/ 56198 w 404812"/>
                  <a:gd name="connsiteY15" fmla="*/ 50482 h 306705"/>
                  <a:gd name="connsiteX16" fmla="*/ 58102 w 404812"/>
                  <a:gd name="connsiteY16" fmla="*/ 50482 h 306705"/>
                  <a:gd name="connsiteX17" fmla="*/ 139065 w 404812"/>
                  <a:gd name="connsiteY17" fmla="*/ 0 h 306705"/>
                  <a:gd name="connsiteX18" fmla="*/ 222885 w 404812"/>
                  <a:gd name="connsiteY18" fmla="*/ 51435 h 306705"/>
                  <a:gd name="connsiteX19" fmla="*/ 308610 w 404812"/>
                  <a:gd name="connsiteY19" fmla="*/ 0 h 306705"/>
                  <a:gd name="connsiteX20" fmla="*/ 404813 w 404812"/>
                  <a:gd name="connsiteY20" fmla="*/ 107632 h 30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812" h="306705">
                    <a:moveTo>
                      <a:pt x="404813" y="107632"/>
                    </a:moveTo>
                    <a:lnTo>
                      <a:pt x="404813" y="305753"/>
                    </a:lnTo>
                    <a:lnTo>
                      <a:pt x="340043" y="305753"/>
                    </a:lnTo>
                    <a:lnTo>
                      <a:pt x="340043" y="119063"/>
                    </a:lnTo>
                    <a:cubicBezTo>
                      <a:pt x="340043" y="80963"/>
                      <a:pt x="325755" y="60960"/>
                      <a:pt x="289560" y="60960"/>
                    </a:cubicBezTo>
                    <a:cubicBezTo>
                      <a:pt x="254318" y="60960"/>
                      <a:pt x="234315" y="88582"/>
                      <a:pt x="234315" y="118110"/>
                    </a:cubicBezTo>
                    <a:lnTo>
                      <a:pt x="234315" y="305753"/>
                    </a:lnTo>
                    <a:lnTo>
                      <a:pt x="169545" y="305753"/>
                    </a:lnTo>
                    <a:lnTo>
                      <a:pt x="169545" y="119063"/>
                    </a:lnTo>
                    <a:cubicBezTo>
                      <a:pt x="169545" y="80963"/>
                      <a:pt x="155257" y="60960"/>
                      <a:pt x="119063" y="60960"/>
                    </a:cubicBezTo>
                    <a:cubicBezTo>
                      <a:pt x="82868" y="60960"/>
                      <a:pt x="64770" y="89535"/>
                      <a:pt x="64770" y="121920"/>
                    </a:cubicBezTo>
                    <a:lnTo>
                      <a:pt x="64770" y="306705"/>
                    </a:lnTo>
                    <a:lnTo>
                      <a:pt x="0" y="306705"/>
                    </a:lnTo>
                    <a:lnTo>
                      <a:pt x="0" y="7620"/>
                    </a:lnTo>
                    <a:lnTo>
                      <a:pt x="49530" y="7620"/>
                    </a:lnTo>
                    <a:lnTo>
                      <a:pt x="56198" y="50482"/>
                    </a:lnTo>
                    <a:lnTo>
                      <a:pt x="58102" y="50482"/>
                    </a:lnTo>
                    <a:cubicBezTo>
                      <a:pt x="73343" y="22860"/>
                      <a:pt x="100013" y="0"/>
                      <a:pt x="139065" y="0"/>
                    </a:cubicBezTo>
                    <a:cubicBezTo>
                      <a:pt x="181927" y="0"/>
                      <a:pt x="207645" y="20002"/>
                      <a:pt x="222885" y="51435"/>
                    </a:cubicBezTo>
                    <a:cubicBezTo>
                      <a:pt x="240982" y="20002"/>
                      <a:pt x="269557" y="0"/>
                      <a:pt x="308610" y="0"/>
                    </a:cubicBezTo>
                    <a:cubicBezTo>
                      <a:pt x="375285" y="953"/>
                      <a:pt x="404813" y="44768"/>
                      <a:pt x="404813" y="107632"/>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41" name="Freeform: Shape 40">
                <a:extLst>
                  <a:ext uri="{FF2B5EF4-FFF2-40B4-BE49-F238E27FC236}">
                    <a16:creationId xmlns:a16="http://schemas.microsoft.com/office/drawing/2014/main" id="{835AB45C-3A29-441B-9AA8-EB1147CB34BE}"/>
                  </a:ext>
                </a:extLst>
              </p:cNvPr>
              <p:cNvSpPr/>
              <p:nvPr/>
            </p:nvSpPr>
            <p:spPr>
              <a:xfrm>
                <a:off x="5627370" y="3333750"/>
                <a:ext cx="296227" cy="311510"/>
              </a:xfrm>
              <a:custGeom>
                <a:avLst/>
                <a:gdLst>
                  <a:gd name="connsiteX0" fmla="*/ 0 w 296227"/>
                  <a:gd name="connsiteY0" fmla="*/ 157163 h 311510"/>
                  <a:gd name="connsiteX1" fmla="*/ 133350 w 296227"/>
                  <a:gd name="connsiteY1" fmla="*/ 0 h 311510"/>
                  <a:gd name="connsiteX2" fmla="*/ 236220 w 296227"/>
                  <a:gd name="connsiteY2" fmla="*/ 58102 h 311510"/>
                  <a:gd name="connsiteX3" fmla="*/ 242888 w 296227"/>
                  <a:gd name="connsiteY3" fmla="*/ 6668 h 311510"/>
                  <a:gd name="connsiteX4" fmla="*/ 296227 w 296227"/>
                  <a:gd name="connsiteY4" fmla="*/ 6668 h 311510"/>
                  <a:gd name="connsiteX5" fmla="*/ 296227 w 296227"/>
                  <a:gd name="connsiteY5" fmla="*/ 304800 h 311510"/>
                  <a:gd name="connsiteX6" fmla="*/ 242888 w 296227"/>
                  <a:gd name="connsiteY6" fmla="*/ 304800 h 311510"/>
                  <a:gd name="connsiteX7" fmla="*/ 236220 w 296227"/>
                  <a:gd name="connsiteY7" fmla="*/ 253365 h 311510"/>
                  <a:gd name="connsiteX8" fmla="*/ 133350 w 296227"/>
                  <a:gd name="connsiteY8" fmla="*/ 311468 h 311510"/>
                  <a:gd name="connsiteX9" fmla="*/ 0 w 296227"/>
                  <a:gd name="connsiteY9" fmla="*/ 157163 h 311510"/>
                  <a:gd name="connsiteX10" fmla="*/ 235267 w 296227"/>
                  <a:gd name="connsiteY10" fmla="*/ 157163 h 311510"/>
                  <a:gd name="connsiteX11" fmla="*/ 150495 w 296227"/>
                  <a:gd name="connsiteY11" fmla="*/ 60007 h 311510"/>
                  <a:gd name="connsiteX12" fmla="*/ 64770 w 296227"/>
                  <a:gd name="connsiteY12" fmla="*/ 157163 h 311510"/>
                  <a:gd name="connsiteX13" fmla="*/ 150495 w 296227"/>
                  <a:gd name="connsiteY13" fmla="*/ 254318 h 311510"/>
                  <a:gd name="connsiteX14" fmla="*/ 235267 w 296227"/>
                  <a:gd name="connsiteY14" fmla="*/ 157163 h 31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6227" h="311510">
                    <a:moveTo>
                      <a:pt x="0" y="157163"/>
                    </a:moveTo>
                    <a:cubicBezTo>
                      <a:pt x="0" y="61913"/>
                      <a:pt x="65722" y="0"/>
                      <a:pt x="133350" y="0"/>
                    </a:cubicBezTo>
                    <a:cubicBezTo>
                      <a:pt x="177165" y="0"/>
                      <a:pt x="215265" y="21907"/>
                      <a:pt x="236220" y="58102"/>
                    </a:cubicBezTo>
                    <a:lnTo>
                      <a:pt x="242888" y="6668"/>
                    </a:lnTo>
                    <a:lnTo>
                      <a:pt x="296227" y="6668"/>
                    </a:lnTo>
                    <a:lnTo>
                      <a:pt x="296227" y="304800"/>
                    </a:lnTo>
                    <a:lnTo>
                      <a:pt x="242888" y="304800"/>
                    </a:lnTo>
                    <a:lnTo>
                      <a:pt x="236220" y="253365"/>
                    </a:lnTo>
                    <a:cubicBezTo>
                      <a:pt x="215265" y="289560"/>
                      <a:pt x="176213" y="311468"/>
                      <a:pt x="133350" y="311468"/>
                    </a:cubicBezTo>
                    <a:cubicBezTo>
                      <a:pt x="65722" y="313373"/>
                      <a:pt x="0" y="251460"/>
                      <a:pt x="0" y="157163"/>
                    </a:cubicBezTo>
                    <a:close/>
                    <a:moveTo>
                      <a:pt x="235267" y="157163"/>
                    </a:moveTo>
                    <a:cubicBezTo>
                      <a:pt x="235267" y="100013"/>
                      <a:pt x="198120" y="60007"/>
                      <a:pt x="150495" y="60007"/>
                    </a:cubicBezTo>
                    <a:cubicBezTo>
                      <a:pt x="101917" y="60007"/>
                      <a:pt x="64770" y="100013"/>
                      <a:pt x="64770" y="157163"/>
                    </a:cubicBezTo>
                    <a:cubicBezTo>
                      <a:pt x="64770" y="214313"/>
                      <a:pt x="101917" y="254318"/>
                      <a:pt x="150495" y="254318"/>
                    </a:cubicBezTo>
                    <a:cubicBezTo>
                      <a:pt x="198120" y="254318"/>
                      <a:pt x="235267" y="214313"/>
                      <a:pt x="235267" y="157163"/>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42" name="Freeform: Shape 41">
                <a:extLst>
                  <a:ext uri="{FF2B5EF4-FFF2-40B4-BE49-F238E27FC236}">
                    <a16:creationId xmlns:a16="http://schemas.microsoft.com/office/drawing/2014/main" id="{99427A5E-2981-4172-AFAC-65E13EC9A4C4}"/>
                  </a:ext>
                </a:extLst>
              </p:cNvPr>
              <p:cNvSpPr/>
              <p:nvPr/>
            </p:nvSpPr>
            <p:spPr>
              <a:xfrm>
                <a:off x="5992177" y="3334702"/>
                <a:ext cx="296227" cy="426720"/>
              </a:xfrm>
              <a:custGeom>
                <a:avLst/>
                <a:gdLst>
                  <a:gd name="connsiteX0" fmla="*/ 236220 w 296227"/>
                  <a:gd name="connsiteY0" fmla="*/ 56197 h 426720"/>
                  <a:gd name="connsiteX1" fmla="*/ 242888 w 296227"/>
                  <a:gd name="connsiteY1" fmla="*/ 6667 h 426720"/>
                  <a:gd name="connsiteX2" fmla="*/ 296227 w 296227"/>
                  <a:gd name="connsiteY2" fmla="*/ 6667 h 426720"/>
                  <a:gd name="connsiteX3" fmla="*/ 296227 w 296227"/>
                  <a:gd name="connsiteY3" fmla="*/ 275273 h 426720"/>
                  <a:gd name="connsiteX4" fmla="*/ 141922 w 296227"/>
                  <a:gd name="connsiteY4" fmla="*/ 426720 h 426720"/>
                  <a:gd name="connsiteX5" fmla="*/ 29527 w 296227"/>
                  <a:gd name="connsiteY5" fmla="*/ 390525 h 426720"/>
                  <a:gd name="connsiteX6" fmla="*/ 29527 w 296227"/>
                  <a:gd name="connsiteY6" fmla="*/ 325755 h 426720"/>
                  <a:gd name="connsiteX7" fmla="*/ 137160 w 296227"/>
                  <a:gd name="connsiteY7" fmla="*/ 368618 h 426720"/>
                  <a:gd name="connsiteX8" fmla="*/ 231457 w 296227"/>
                  <a:gd name="connsiteY8" fmla="*/ 283845 h 426720"/>
                  <a:gd name="connsiteX9" fmla="*/ 231457 w 296227"/>
                  <a:gd name="connsiteY9" fmla="*/ 245745 h 426720"/>
                  <a:gd name="connsiteX10" fmla="*/ 133350 w 296227"/>
                  <a:gd name="connsiteY10" fmla="*/ 299085 h 426720"/>
                  <a:gd name="connsiteX11" fmla="*/ 0 w 296227"/>
                  <a:gd name="connsiteY11" fmla="*/ 149542 h 426720"/>
                  <a:gd name="connsiteX12" fmla="*/ 135255 w 296227"/>
                  <a:gd name="connsiteY12" fmla="*/ 0 h 426720"/>
                  <a:gd name="connsiteX13" fmla="*/ 236220 w 296227"/>
                  <a:gd name="connsiteY13" fmla="*/ 56197 h 426720"/>
                  <a:gd name="connsiteX14" fmla="*/ 64770 w 296227"/>
                  <a:gd name="connsiteY14" fmla="*/ 150495 h 426720"/>
                  <a:gd name="connsiteX15" fmla="*/ 149542 w 296227"/>
                  <a:gd name="connsiteY15" fmla="*/ 241935 h 426720"/>
                  <a:gd name="connsiteX16" fmla="*/ 234315 w 296227"/>
                  <a:gd name="connsiteY16" fmla="*/ 149542 h 426720"/>
                  <a:gd name="connsiteX17" fmla="*/ 149542 w 296227"/>
                  <a:gd name="connsiteY17" fmla="*/ 59055 h 426720"/>
                  <a:gd name="connsiteX18" fmla="*/ 64770 w 296227"/>
                  <a:gd name="connsiteY18" fmla="*/ 150495 h 42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6227" h="426720">
                    <a:moveTo>
                      <a:pt x="236220" y="56197"/>
                    </a:moveTo>
                    <a:lnTo>
                      <a:pt x="242888" y="6667"/>
                    </a:lnTo>
                    <a:lnTo>
                      <a:pt x="296227" y="6667"/>
                    </a:lnTo>
                    <a:lnTo>
                      <a:pt x="296227" y="275273"/>
                    </a:lnTo>
                    <a:cubicBezTo>
                      <a:pt x="296227" y="373380"/>
                      <a:pt x="226695" y="426720"/>
                      <a:pt x="141922" y="426720"/>
                    </a:cubicBezTo>
                    <a:cubicBezTo>
                      <a:pt x="101917" y="426720"/>
                      <a:pt x="60960" y="413385"/>
                      <a:pt x="29527" y="390525"/>
                    </a:cubicBezTo>
                    <a:lnTo>
                      <a:pt x="29527" y="325755"/>
                    </a:lnTo>
                    <a:cubicBezTo>
                      <a:pt x="60007" y="352425"/>
                      <a:pt x="99060" y="368618"/>
                      <a:pt x="137160" y="368618"/>
                    </a:cubicBezTo>
                    <a:cubicBezTo>
                      <a:pt x="190500" y="368618"/>
                      <a:pt x="231457" y="334327"/>
                      <a:pt x="231457" y="283845"/>
                    </a:cubicBezTo>
                    <a:lnTo>
                      <a:pt x="231457" y="245745"/>
                    </a:lnTo>
                    <a:cubicBezTo>
                      <a:pt x="211455" y="278130"/>
                      <a:pt x="175260" y="299085"/>
                      <a:pt x="133350" y="299085"/>
                    </a:cubicBezTo>
                    <a:cubicBezTo>
                      <a:pt x="63817" y="299085"/>
                      <a:pt x="0" y="239078"/>
                      <a:pt x="0" y="149542"/>
                    </a:cubicBezTo>
                    <a:cubicBezTo>
                      <a:pt x="0" y="61912"/>
                      <a:pt x="64770" y="0"/>
                      <a:pt x="135255" y="0"/>
                    </a:cubicBezTo>
                    <a:cubicBezTo>
                      <a:pt x="177165" y="0"/>
                      <a:pt x="215265" y="21908"/>
                      <a:pt x="236220" y="56197"/>
                    </a:cubicBezTo>
                    <a:close/>
                    <a:moveTo>
                      <a:pt x="64770" y="150495"/>
                    </a:moveTo>
                    <a:cubicBezTo>
                      <a:pt x="64770" y="201930"/>
                      <a:pt x="100965" y="241935"/>
                      <a:pt x="149542" y="241935"/>
                    </a:cubicBezTo>
                    <a:cubicBezTo>
                      <a:pt x="197167" y="241935"/>
                      <a:pt x="234315" y="201930"/>
                      <a:pt x="234315" y="149542"/>
                    </a:cubicBezTo>
                    <a:cubicBezTo>
                      <a:pt x="234315" y="98108"/>
                      <a:pt x="198120" y="59055"/>
                      <a:pt x="149542" y="59055"/>
                    </a:cubicBezTo>
                    <a:cubicBezTo>
                      <a:pt x="100965" y="59055"/>
                      <a:pt x="64770" y="99060"/>
                      <a:pt x="64770" y="150495"/>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43" name="Freeform: Shape 42">
                <a:extLst>
                  <a:ext uri="{FF2B5EF4-FFF2-40B4-BE49-F238E27FC236}">
                    <a16:creationId xmlns:a16="http://schemas.microsoft.com/office/drawing/2014/main" id="{76E35D81-1585-48FD-A6BB-DB7BFBD635CE}"/>
                  </a:ext>
                </a:extLst>
              </p:cNvPr>
              <p:cNvSpPr/>
              <p:nvPr/>
            </p:nvSpPr>
            <p:spPr>
              <a:xfrm>
                <a:off x="6374129" y="3341369"/>
                <a:ext cx="64770" cy="298132"/>
              </a:xfrm>
              <a:custGeom>
                <a:avLst/>
                <a:gdLst>
                  <a:gd name="connsiteX0" fmla="*/ 0 w 64770"/>
                  <a:gd name="connsiteY0" fmla="*/ 0 h 298132"/>
                  <a:gd name="connsiteX1" fmla="*/ 64770 w 64770"/>
                  <a:gd name="connsiteY1" fmla="*/ 0 h 298132"/>
                  <a:gd name="connsiteX2" fmla="*/ 64770 w 64770"/>
                  <a:gd name="connsiteY2" fmla="*/ 298133 h 298132"/>
                  <a:gd name="connsiteX3" fmla="*/ 0 w 64770"/>
                  <a:gd name="connsiteY3" fmla="*/ 298133 h 298132"/>
                  <a:gd name="connsiteX4" fmla="*/ 0 w 64770"/>
                  <a:gd name="connsiteY4" fmla="*/ 0 h 29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298132">
                    <a:moveTo>
                      <a:pt x="0" y="0"/>
                    </a:moveTo>
                    <a:lnTo>
                      <a:pt x="64770" y="0"/>
                    </a:lnTo>
                    <a:lnTo>
                      <a:pt x="64770" y="298133"/>
                    </a:lnTo>
                    <a:lnTo>
                      <a:pt x="0" y="298133"/>
                    </a:lnTo>
                    <a:lnTo>
                      <a:pt x="0" y="0"/>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44" name="Freeform: Shape 43">
                <a:extLst>
                  <a:ext uri="{FF2B5EF4-FFF2-40B4-BE49-F238E27FC236}">
                    <a16:creationId xmlns:a16="http://schemas.microsoft.com/office/drawing/2014/main" id="{CC20B039-4FE8-4AE0-A0F4-C51D7329AC0A}"/>
                  </a:ext>
                </a:extLst>
              </p:cNvPr>
              <p:cNvSpPr/>
              <p:nvPr/>
            </p:nvSpPr>
            <p:spPr>
              <a:xfrm>
                <a:off x="6522719" y="3333750"/>
                <a:ext cx="256222" cy="305752"/>
              </a:xfrm>
              <a:custGeom>
                <a:avLst/>
                <a:gdLst>
                  <a:gd name="connsiteX0" fmla="*/ 256223 w 256222"/>
                  <a:gd name="connsiteY0" fmla="*/ 107632 h 305752"/>
                  <a:gd name="connsiteX1" fmla="*/ 256223 w 256222"/>
                  <a:gd name="connsiteY1" fmla="*/ 305753 h 305752"/>
                  <a:gd name="connsiteX2" fmla="*/ 191453 w 256222"/>
                  <a:gd name="connsiteY2" fmla="*/ 305753 h 305752"/>
                  <a:gd name="connsiteX3" fmla="*/ 191453 w 256222"/>
                  <a:gd name="connsiteY3" fmla="*/ 128588 h 305752"/>
                  <a:gd name="connsiteX4" fmla="*/ 130493 w 256222"/>
                  <a:gd name="connsiteY4" fmla="*/ 60960 h 305752"/>
                  <a:gd name="connsiteX5" fmla="*/ 64770 w 256222"/>
                  <a:gd name="connsiteY5" fmla="*/ 125730 h 305752"/>
                  <a:gd name="connsiteX6" fmla="*/ 64770 w 256222"/>
                  <a:gd name="connsiteY6" fmla="*/ 305753 h 305752"/>
                  <a:gd name="connsiteX7" fmla="*/ 0 w 256222"/>
                  <a:gd name="connsiteY7" fmla="*/ 305753 h 305752"/>
                  <a:gd name="connsiteX8" fmla="*/ 0 w 256222"/>
                  <a:gd name="connsiteY8" fmla="*/ 7620 h 305752"/>
                  <a:gd name="connsiteX9" fmla="*/ 49530 w 256222"/>
                  <a:gd name="connsiteY9" fmla="*/ 7620 h 305752"/>
                  <a:gd name="connsiteX10" fmla="*/ 56198 w 256222"/>
                  <a:gd name="connsiteY10" fmla="*/ 51435 h 305752"/>
                  <a:gd name="connsiteX11" fmla="*/ 58103 w 256222"/>
                  <a:gd name="connsiteY11" fmla="*/ 51435 h 305752"/>
                  <a:gd name="connsiteX12" fmla="*/ 148590 w 256222"/>
                  <a:gd name="connsiteY12" fmla="*/ 0 h 305752"/>
                  <a:gd name="connsiteX13" fmla="*/ 256223 w 256222"/>
                  <a:gd name="connsiteY13" fmla="*/ 107632 h 30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222" h="305752">
                    <a:moveTo>
                      <a:pt x="256223" y="107632"/>
                    </a:moveTo>
                    <a:lnTo>
                      <a:pt x="256223" y="305753"/>
                    </a:lnTo>
                    <a:lnTo>
                      <a:pt x="191453" y="305753"/>
                    </a:lnTo>
                    <a:lnTo>
                      <a:pt x="191453" y="128588"/>
                    </a:lnTo>
                    <a:cubicBezTo>
                      <a:pt x="191453" y="82868"/>
                      <a:pt x="170498" y="60960"/>
                      <a:pt x="130493" y="60960"/>
                    </a:cubicBezTo>
                    <a:cubicBezTo>
                      <a:pt x="93345" y="60960"/>
                      <a:pt x="64770" y="88582"/>
                      <a:pt x="64770" y="125730"/>
                    </a:cubicBezTo>
                    <a:lnTo>
                      <a:pt x="64770" y="305753"/>
                    </a:lnTo>
                    <a:lnTo>
                      <a:pt x="0" y="305753"/>
                    </a:lnTo>
                    <a:lnTo>
                      <a:pt x="0" y="7620"/>
                    </a:lnTo>
                    <a:lnTo>
                      <a:pt x="49530" y="7620"/>
                    </a:lnTo>
                    <a:lnTo>
                      <a:pt x="56198" y="51435"/>
                    </a:lnTo>
                    <a:lnTo>
                      <a:pt x="58103" y="51435"/>
                    </a:lnTo>
                    <a:cubicBezTo>
                      <a:pt x="75248" y="23813"/>
                      <a:pt x="107633" y="0"/>
                      <a:pt x="148590" y="0"/>
                    </a:cubicBezTo>
                    <a:cubicBezTo>
                      <a:pt x="215265" y="953"/>
                      <a:pt x="256223" y="41910"/>
                      <a:pt x="256223" y="107632"/>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45" name="Freeform: Shape 44">
                <a:extLst>
                  <a:ext uri="{FF2B5EF4-FFF2-40B4-BE49-F238E27FC236}">
                    <a16:creationId xmlns:a16="http://schemas.microsoft.com/office/drawing/2014/main" id="{0D4D23B4-834E-48B9-9703-DFF19642E759}"/>
                  </a:ext>
                </a:extLst>
              </p:cNvPr>
              <p:cNvSpPr/>
              <p:nvPr/>
            </p:nvSpPr>
            <p:spPr>
              <a:xfrm>
                <a:off x="6841807" y="3334702"/>
                <a:ext cx="278524" cy="312420"/>
              </a:xfrm>
              <a:custGeom>
                <a:avLst/>
                <a:gdLst>
                  <a:gd name="connsiteX0" fmla="*/ 277178 w 278524"/>
                  <a:gd name="connsiteY0" fmla="*/ 175260 h 312420"/>
                  <a:gd name="connsiteX1" fmla="*/ 62865 w 278524"/>
                  <a:gd name="connsiteY1" fmla="*/ 175260 h 312420"/>
                  <a:gd name="connsiteX2" fmla="*/ 163830 w 278524"/>
                  <a:gd name="connsiteY2" fmla="*/ 258128 h 312420"/>
                  <a:gd name="connsiteX3" fmla="*/ 260985 w 278524"/>
                  <a:gd name="connsiteY3" fmla="*/ 222885 h 312420"/>
                  <a:gd name="connsiteX4" fmla="*/ 260985 w 278524"/>
                  <a:gd name="connsiteY4" fmla="*/ 280987 h 312420"/>
                  <a:gd name="connsiteX5" fmla="*/ 157163 w 278524"/>
                  <a:gd name="connsiteY5" fmla="*/ 312420 h 312420"/>
                  <a:gd name="connsiteX6" fmla="*/ 0 w 278524"/>
                  <a:gd name="connsiteY6" fmla="*/ 157162 h 312420"/>
                  <a:gd name="connsiteX7" fmla="*/ 146685 w 278524"/>
                  <a:gd name="connsiteY7" fmla="*/ 0 h 312420"/>
                  <a:gd name="connsiteX8" fmla="*/ 278130 w 278524"/>
                  <a:gd name="connsiteY8" fmla="*/ 150495 h 312420"/>
                  <a:gd name="connsiteX9" fmla="*/ 277178 w 278524"/>
                  <a:gd name="connsiteY9" fmla="*/ 175260 h 312420"/>
                  <a:gd name="connsiteX10" fmla="*/ 217170 w 278524"/>
                  <a:gd name="connsiteY10" fmla="*/ 132398 h 312420"/>
                  <a:gd name="connsiteX11" fmla="*/ 145733 w 278524"/>
                  <a:gd name="connsiteY11" fmla="*/ 53340 h 312420"/>
                  <a:gd name="connsiteX12" fmla="*/ 61913 w 278524"/>
                  <a:gd name="connsiteY12" fmla="*/ 132398 h 312420"/>
                  <a:gd name="connsiteX13" fmla="*/ 217170 w 278524"/>
                  <a:gd name="connsiteY13" fmla="*/ 132398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8524" h="312420">
                    <a:moveTo>
                      <a:pt x="277178" y="175260"/>
                    </a:moveTo>
                    <a:lnTo>
                      <a:pt x="62865" y="175260"/>
                    </a:lnTo>
                    <a:cubicBezTo>
                      <a:pt x="71438" y="227648"/>
                      <a:pt x="111443" y="258128"/>
                      <a:pt x="163830" y="258128"/>
                    </a:cubicBezTo>
                    <a:cubicBezTo>
                      <a:pt x="198120" y="258128"/>
                      <a:pt x="231458" y="245745"/>
                      <a:pt x="260985" y="222885"/>
                    </a:cubicBezTo>
                    <a:lnTo>
                      <a:pt x="260985" y="280987"/>
                    </a:lnTo>
                    <a:cubicBezTo>
                      <a:pt x="230505" y="301943"/>
                      <a:pt x="195263" y="312420"/>
                      <a:pt x="157163" y="312420"/>
                    </a:cubicBezTo>
                    <a:cubicBezTo>
                      <a:pt x="59055" y="312420"/>
                      <a:pt x="0" y="248603"/>
                      <a:pt x="0" y="157162"/>
                    </a:cubicBezTo>
                    <a:cubicBezTo>
                      <a:pt x="0" y="61912"/>
                      <a:pt x="66675" y="0"/>
                      <a:pt x="146685" y="0"/>
                    </a:cubicBezTo>
                    <a:cubicBezTo>
                      <a:pt x="219075" y="0"/>
                      <a:pt x="278130" y="51435"/>
                      <a:pt x="278130" y="150495"/>
                    </a:cubicBezTo>
                    <a:cubicBezTo>
                      <a:pt x="279083" y="160020"/>
                      <a:pt x="278130" y="167640"/>
                      <a:pt x="277178" y="175260"/>
                    </a:cubicBezTo>
                    <a:close/>
                    <a:moveTo>
                      <a:pt x="217170" y="132398"/>
                    </a:moveTo>
                    <a:cubicBezTo>
                      <a:pt x="215265" y="79058"/>
                      <a:pt x="182880" y="53340"/>
                      <a:pt x="145733" y="53340"/>
                    </a:cubicBezTo>
                    <a:cubicBezTo>
                      <a:pt x="104775" y="53340"/>
                      <a:pt x="69533" y="83820"/>
                      <a:pt x="61913" y="132398"/>
                    </a:cubicBezTo>
                    <a:lnTo>
                      <a:pt x="217170" y="132398"/>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46" name="Freeform: Shape 45">
                <a:extLst>
                  <a:ext uri="{FF2B5EF4-FFF2-40B4-BE49-F238E27FC236}">
                    <a16:creationId xmlns:a16="http://schemas.microsoft.com/office/drawing/2014/main" id="{4F94C10F-FF11-42D9-AD5F-6CE557DE359F}"/>
                  </a:ext>
                </a:extLst>
              </p:cNvPr>
              <p:cNvSpPr/>
              <p:nvPr/>
            </p:nvSpPr>
            <p:spPr>
              <a:xfrm>
                <a:off x="7177087" y="3225165"/>
                <a:ext cx="256222" cy="422909"/>
              </a:xfrm>
              <a:custGeom>
                <a:avLst/>
                <a:gdLst>
                  <a:gd name="connsiteX0" fmla="*/ 114300 w 256222"/>
                  <a:gd name="connsiteY0" fmla="*/ 0 h 422909"/>
                  <a:gd name="connsiteX1" fmla="*/ 242888 w 256222"/>
                  <a:gd name="connsiteY1" fmla="*/ 109538 h 422909"/>
                  <a:gd name="connsiteX2" fmla="*/ 183832 w 256222"/>
                  <a:gd name="connsiteY2" fmla="*/ 201930 h 422909"/>
                  <a:gd name="connsiteX3" fmla="*/ 183832 w 256222"/>
                  <a:gd name="connsiteY3" fmla="*/ 203835 h 422909"/>
                  <a:gd name="connsiteX4" fmla="*/ 256222 w 256222"/>
                  <a:gd name="connsiteY4" fmla="*/ 304800 h 422909"/>
                  <a:gd name="connsiteX5" fmla="*/ 114300 w 256222"/>
                  <a:gd name="connsiteY5" fmla="*/ 422910 h 422909"/>
                  <a:gd name="connsiteX6" fmla="*/ 0 w 256222"/>
                  <a:gd name="connsiteY6" fmla="*/ 383858 h 422909"/>
                  <a:gd name="connsiteX7" fmla="*/ 0 w 256222"/>
                  <a:gd name="connsiteY7" fmla="*/ 315278 h 422909"/>
                  <a:gd name="connsiteX8" fmla="*/ 106680 w 256222"/>
                  <a:gd name="connsiteY8" fmla="*/ 362903 h 422909"/>
                  <a:gd name="connsiteX9" fmla="*/ 190500 w 256222"/>
                  <a:gd name="connsiteY9" fmla="*/ 297180 h 422909"/>
                  <a:gd name="connsiteX10" fmla="*/ 103822 w 256222"/>
                  <a:gd name="connsiteY10" fmla="*/ 232410 h 422909"/>
                  <a:gd name="connsiteX11" fmla="*/ 52388 w 256222"/>
                  <a:gd name="connsiteY11" fmla="*/ 232410 h 422909"/>
                  <a:gd name="connsiteX12" fmla="*/ 52388 w 256222"/>
                  <a:gd name="connsiteY12" fmla="*/ 180023 h 422909"/>
                  <a:gd name="connsiteX13" fmla="*/ 93345 w 256222"/>
                  <a:gd name="connsiteY13" fmla="*/ 180023 h 422909"/>
                  <a:gd name="connsiteX14" fmla="*/ 179070 w 256222"/>
                  <a:gd name="connsiteY14" fmla="*/ 118110 h 422909"/>
                  <a:gd name="connsiteX15" fmla="*/ 105728 w 256222"/>
                  <a:gd name="connsiteY15" fmla="*/ 57150 h 422909"/>
                  <a:gd name="connsiteX16" fmla="*/ 10478 w 256222"/>
                  <a:gd name="connsiteY16" fmla="*/ 98107 h 422909"/>
                  <a:gd name="connsiteX17" fmla="*/ 10478 w 256222"/>
                  <a:gd name="connsiteY17" fmla="*/ 34290 h 422909"/>
                  <a:gd name="connsiteX18" fmla="*/ 114300 w 256222"/>
                  <a:gd name="connsiteY18" fmla="*/ 0 h 42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6222" h="422909">
                    <a:moveTo>
                      <a:pt x="114300" y="0"/>
                    </a:moveTo>
                    <a:cubicBezTo>
                      <a:pt x="196215" y="0"/>
                      <a:pt x="242888" y="51435"/>
                      <a:pt x="242888" y="109538"/>
                    </a:cubicBezTo>
                    <a:cubicBezTo>
                      <a:pt x="242888" y="151448"/>
                      <a:pt x="220028" y="184785"/>
                      <a:pt x="183832" y="201930"/>
                    </a:cubicBezTo>
                    <a:lnTo>
                      <a:pt x="183832" y="203835"/>
                    </a:lnTo>
                    <a:cubicBezTo>
                      <a:pt x="221932" y="218123"/>
                      <a:pt x="256222" y="251460"/>
                      <a:pt x="256222" y="304800"/>
                    </a:cubicBezTo>
                    <a:cubicBezTo>
                      <a:pt x="256222" y="365760"/>
                      <a:pt x="206693" y="422910"/>
                      <a:pt x="114300" y="422910"/>
                    </a:cubicBezTo>
                    <a:cubicBezTo>
                      <a:pt x="68580" y="422910"/>
                      <a:pt x="30480" y="409575"/>
                      <a:pt x="0" y="383858"/>
                    </a:cubicBezTo>
                    <a:lnTo>
                      <a:pt x="0" y="315278"/>
                    </a:lnTo>
                    <a:cubicBezTo>
                      <a:pt x="25718" y="343853"/>
                      <a:pt x="61913" y="362903"/>
                      <a:pt x="106680" y="362903"/>
                    </a:cubicBezTo>
                    <a:cubicBezTo>
                      <a:pt x="157163" y="362903"/>
                      <a:pt x="190500" y="335280"/>
                      <a:pt x="190500" y="297180"/>
                    </a:cubicBezTo>
                    <a:cubicBezTo>
                      <a:pt x="190500" y="259080"/>
                      <a:pt x="159068" y="232410"/>
                      <a:pt x="103822" y="232410"/>
                    </a:cubicBezTo>
                    <a:lnTo>
                      <a:pt x="52388" y="232410"/>
                    </a:lnTo>
                    <a:lnTo>
                      <a:pt x="52388" y="180023"/>
                    </a:lnTo>
                    <a:lnTo>
                      <a:pt x="93345" y="180023"/>
                    </a:lnTo>
                    <a:cubicBezTo>
                      <a:pt x="151447" y="180023"/>
                      <a:pt x="179070" y="153353"/>
                      <a:pt x="179070" y="118110"/>
                    </a:cubicBezTo>
                    <a:cubicBezTo>
                      <a:pt x="179070" y="83820"/>
                      <a:pt x="152400" y="57150"/>
                      <a:pt x="105728" y="57150"/>
                    </a:cubicBezTo>
                    <a:cubicBezTo>
                      <a:pt x="66675" y="57150"/>
                      <a:pt x="32385" y="74295"/>
                      <a:pt x="10478" y="98107"/>
                    </a:cubicBezTo>
                    <a:lnTo>
                      <a:pt x="10478" y="34290"/>
                    </a:lnTo>
                    <a:cubicBezTo>
                      <a:pt x="33338" y="14288"/>
                      <a:pt x="70485" y="0"/>
                      <a:pt x="114300" y="0"/>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47" name="Freeform: Shape 46">
                <a:extLst>
                  <a:ext uri="{FF2B5EF4-FFF2-40B4-BE49-F238E27FC236}">
                    <a16:creationId xmlns:a16="http://schemas.microsoft.com/office/drawing/2014/main" id="{5B99BBF2-5FB2-4B37-95EC-BD385046313E}"/>
                  </a:ext>
                </a:extLst>
              </p:cNvPr>
              <p:cNvSpPr/>
              <p:nvPr/>
            </p:nvSpPr>
            <p:spPr>
              <a:xfrm>
                <a:off x="7490459" y="3234690"/>
                <a:ext cx="293370" cy="414337"/>
              </a:xfrm>
              <a:custGeom>
                <a:avLst/>
                <a:gdLst>
                  <a:gd name="connsiteX0" fmla="*/ 293370 w 293370"/>
                  <a:gd name="connsiteY0" fmla="*/ 271462 h 414337"/>
                  <a:gd name="connsiteX1" fmla="*/ 146685 w 293370"/>
                  <a:gd name="connsiteY1" fmla="*/ 414337 h 414337"/>
                  <a:gd name="connsiteX2" fmla="*/ 0 w 293370"/>
                  <a:gd name="connsiteY2" fmla="*/ 273368 h 414337"/>
                  <a:gd name="connsiteX3" fmla="*/ 58103 w 293370"/>
                  <a:gd name="connsiteY3" fmla="*/ 143828 h 414337"/>
                  <a:gd name="connsiteX4" fmla="*/ 174308 w 293370"/>
                  <a:gd name="connsiteY4" fmla="*/ 0 h 414337"/>
                  <a:gd name="connsiteX5" fmla="*/ 252413 w 293370"/>
                  <a:gd name="connsiteY5" fmla="*/ 0 h 414337"/>
                  <a:gd name="connsiteX6" fmla="*/ 137160 w 293370"/>
                  <a:gd name="connsiteY6" fmla="*/ 142875 h 414337"/>
                  <a:gd name="connsiteX7" fmla="*/ 158115 w 293370"/>
                  <a:gd name="connsiteY7" fmla="*/ 141923 h 414337"/>
                  <a:gd name="connsiteX8" fmla="*/ 293370 w 293370"/>
                  <a:gd name="connsiteY8" fmla="*/ 271462 h 414337"/>
                  <a:gd name="connsiteX9" fmla="*/ 228600 w 293370"/>
                  <a:gd name="connsiteY9" fmla="*/ 273368 h 414337"/>
                  <a:gd name="connsiteX10" fmla="*/ 138113 w 293370"/>
                  <a:gd name="connsiteY10" fmla="*/ 189548 h 414337"/>
                  <a:gd name="connsiteX11" fmla="*/ 91440 w 293370"/>
                  <a:gd name="connsiteY11" fmla="*/ 199073 h 414337"/>
                  <a:gd name="connsiteX12" fmla="*/ 63818 w 293370"/>
                  <a:gd name="connsiteY12" fmla="*/ 271462 h 414337"/>
                  <a:gd name="connsiteX13" fmla="*/ 146685 w 293370"/>
                  <a:gd name="connsiteY13" fmla="*/ 354330 h 414337"/>
                  <a:gd name="connsiteX14" fmla="*/ 228600 w 293370"/>
                  <a:gd name="connsiteY14" fmla="*/ 273368 h 414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370" h="414337">
                    <a:moveTo>
                      <a:pt x="293370" y="271462"/>
                    </a:moveTo>
                    <a:cubicBezTo>
                      <a:pt x="293370" y="350520"/>
                      <a:pt x="233363" y="414337"/>
                      <a:pt x="146685" y="414337"/>
                    </a:cubicBezTo>
                    <a:cubicBezTo>
                      <a:pt x="60008" y="414337"/>
                      <a:pt x="0" y="350520"/>
                      <a:pt x="0" y="273368"/>
                    </a:cubicBezTo>
                    <a:cubicBezTo>
                      <a:pt x="0" y="225742"/>
                      <a:pt x="22860" y="185737"/>
                      <a:pt x="58103" y="143828"/>
                    </a:cubicBezTo>
                    <a:lnTo>
                      <a:pt x="174308" y="0"/>
                    </a:lnTo>
                    <a:lnTo>
                      <a:pt x="252413" y="0"/>
                    </a:lnTo>
                    <a:lnTo>
                      <a:pt x="137160" y="142875"/>
                    </a:lnTo>
                    <a:cubicBezTo>
                      <a:pt x="143828" y="141923"/>
                      <a:pt x="150495" y="141923"/>
                      <a:pt x="158115" y="141923"/>
                    </a:cubicBezTo>
                    <a:cubicBezTo>
                      <a:pt x="225743" y="140017"/>
                      <a:pt x="293370" y="193358"/>
                      <a:pt x="293370" y="271462"/>
                    </a:cubicBezTo>
                    <a:close/>
                    <a:moveTo>
                      <a:pt x="228600" y="273368"/>
                    </a:moveTo>
                    <a:cubicBezTo>
                      <a:pt x="228600" y="219075"/>
                      <a:pt x="184785" y="189548"/>
                      <a:pt x="138113" y="189548"/>
                    </a:cubicBezTo>
                    <a:cubicBezTo>
                      <a:pt x="121920" y="189548"/>
                      <a:pt x="106680" y="192405"/>
                      <a:pt x="91440" y="199073"/>
                    </a:cubicBezTo>
                    <a:cubicBezTo>
                      <a:pt x="73343" y="223837"/>
                      <a:pt x="63818" y="244792"/>
                      <a:pt x="63818" y="271462"/>
                    </a:cubicBezTo>
                    <a:cubicBezTo>
                      <a:pt x="63818" y="315278"/>
                      <a:pt x="98108" y="354330"/>
                      <a:pt x="146685" y="354330"/>
                    </a:cubicBezTo>
                    <a:cubicBezTo>
                      <a:pt x="195263" y="355283"/>
                      <a:pt x="228600" y="316230"/>
                      <a:pt x="228600" y="273368"/>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48" name="Freeform: Shape 47">
                <a:extLst>
                  <a:ext uri="{FF2B5EF4-FFF2-40B4-BE49-F238E27FC236}">
                    <a16:creationId xmlns:a16="http://schemas.microsoft.com/office/drawing/2014/main" id="{FAFDBCB0-78E4-45D2-AD64-DA9E05A6C9C0}"/>
                  </a:ext>
                </a:extLst>
              </p:cNvPr>
              <p:cNvSpPr/>
              <p:nvPr/>
            </p:nvSpPr>
            <p:spPr>
              <a:xfrm>
                <a:off x="7837169" y="3225165"/>
                <a:ext cx="316230" cy="422909"/>
              </a:xfrm>
              <a:custGeom>
                <a:avLst/>
                <a:gdLst>
                  <a:gd name="connsiteX0" fmla="*/ 316230 w 316230"/>
                  <a:gd name="connsiteY0" fmla="*/ 211455 h 422909"/>
                  <a:gd name="connsiteX1" fmla="*/ 158115 w 316230"/>
                  <a:gd name="connsiteY1" fmla="*/ 422910 h 422909"/>
                  <a:gd name="connsiteX2" fmla="*/ 0 w 316230"/>
                  <a:gd name="connsiteY2" fmla="*/ 211455 h 422909"/>
                  <a:gd name="connsiteX3" fmla="*/ 158115 w 316230"/>
                  <a:gd name="connsiteY3" fmla="*/ 0 h 422909"/>
                  <a:gd name="connsiteX4" fmla="*/ 316230 w 316230"/>
                  <a:gd name="connsiteY4" fmla="*/ 211455 h 422909"/>
                  <a:gd name="connsiteX5" fmla="*/ 65723 w 316230"/>
                  <a:gd name="connsiteY5" fmla="*/ 211455 h 422909"/>
                  <a:gd name="connsiteX6" fmla="*/ 158115 w 316230"/>
                  <a:gd name="connsiteY6" fmla="*/ 361950 h 422909"/>
                  <a:gd name="connsiteX7" fmla="*/ 251460 w 316230"/>
                  <a:gd name="connsiteY7" fmla="*/ 211455 h 422909"/>
                  <a:gd name="connsiteX8" fmla="*/ 158115 w 316230"/>
                  <a:gd name="connsiteY8" fmla="*/ 60007 h 422909"/>
                  <a:gd name="connsiteX9" fmla="*/ 65723 w 316230"/>
                  <a:gd name="connsiteY9" fmla="*/ 211455 h 42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6230" h="422909">
                    <a:moveTo>
                      <a:pt x="316230" y="211455"/>
                    </a:moveTo>
                    <a:cubicBezTo>
                      <a:pt x="316230" y="342900"/>
                      <a:pt x="244793" y="422910"/>
                      <a:pt x="158115" y="422910"/>
                    </a:cubicBezTo>
                    <a:cubicBezTo>
                      <a:pt x="70485" y="422910"/>
                      <a:pt x="0" y="342900"/>
                      <a:pt x="0" y="211455"/>
                    </a:cubicBezTo>
                    <a:cubicBezTo>
                      <a:pt x="0" y="80010"/>
                      <a:pt x="70485" y="0"/>
                      <a:pt x="158115" y="0"/>
                    </a:cubicBezTo>
                    <a:cubicBezTo>
                      <a:pt x="244793" y="0"/>
                      <a:pt x="316230" y="80010"/>
                      <a:pt x="316230" y="211455"/>
                    </a:cubicBezTo>
                    <a:close/>
                    <a:moveTo>
                      <a:pt x="65723" y="211455"/>
                    </a:moveTo>
                    <a:cubicBezTo>
                      <a:pt x="65723" y="307658"/>
                      <a:pt x="106680" y="361950"/>
                      <a:pt x="158115" y="361950"/>
                    </a:cubicBezTo>
                    <a:cubicBezTo>
                      <a:pt x="208598" y="361950"/>
                      <a:pt x="251460" y="306705"/>
                      <a:pt x="251460" y="211455"/>
                    </a:cubicBezTo>
                    <a:cubicBezTo>
                      <a:pt x="251460" y="116205"/>
                      <a:pt x="208598" y="60007"/>
                      <a:pt x="158115" y="60007"/>
                    </a:cubicBezTo>
                    <a:cubicBezTo>
                      <a:pt x="106680" y="60007"/>
                      <a:pt x="65723" y="116205"/>
                      <a:pt x="65723" y="211455"/>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49" name="Freeform: Shape 48">
                <a:extLst>
                  <a:ext uri="{FF2B5EF4-FFF2-40B4-BE49-F238E27FC236}">
                    <a16:creationId xmlns:a16="http://schemas.microsoft.com/office/drawing/2014/main" id="{D7817985-AC06-48B9-934D-DC91F2D26E6F}"/>
                  </a:ext>
                </a:extLst>
              </p:cNvPr>
              <p:cNvSpPr/>
              <p:nvPr/>
            </p:nvSpPr>
            <p:spPr>
              <a:xfrm>
                <a:off x="5005387" y="3209925"/>
                <a:ext cx="76200" cy="73342"/>
              </a:xfrm>
              <a:custGeom>
                <a:avLst/>
                <a:gdLst>
                  <a:gd name="connsiteX0" fmla="*/ 0 w 76200"/>
                  <a:gd name="connsiteY0" fmla="*/ 37147 h 73342"/>
                  <a:gd name="connsiteX1" fmla="*/ 38100 w 76200"/>
                  <a:gd name="connsiteY1" fmla="*/ 0 h 73342"/>
                  <a:gd name="connsiteX2" fmla="*/ 76200 w 76200"/>
                  <a:gd name="connsiteY2" fmla="*/ 37147 h 73342"/>
                  <a:gd name="connsiteX3" fmla="*/ 38100 w 76200"/>
                  <a:gd name="connsiteY3" fmla="*/ 73343 h 73342"/>
                  <a:gd name="connsiteX4" fmla="*/ 0 w 76200"/>
                  <a:gd name="connsiteY4" fmla="*/ 37147 h 7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3342">
                    <a:moveTo>
                      <a:pt x="0" y="37147"/>
                    </a:moveTo>
                    <a:cubicBezTo>
                      <a:pt x="0" y="16193"/>
                      <a:pt x="16192" y="0"/>
                      <a:pt x="38100" y="0"/>
                    </a:cubicBezTo>
                    <a:cubicBezTo>
                      <a:pt x="60008" y="0"/>
                      <a:pt x="76200" y="16193"/>
                      <a:pt x="76200" y="37147"/>
                    </a:cubicBezTo>
                    <a:cubicBezTo>
                      <a:pt x="76200" y="58103"/>
                      <a:pt x="60008" y="73343"/>
                      <a:pt x="38100" y="73343"/>
                    </a:cubicBezTo>
                    <a:cubicBezTo>
                      <a:pt x="16192" y="73343"/>
                      <a:pt x="0" y="58103"/>
                      <a:pt x="0" y="37147"/>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50" name="Freeform: Shape 49">
                <a:extLst>
                  <a:ext uri="{FF2B5EF4-FFF2-40B4-BE49-F238E27FC236}">
                    <a16:creationId xmlns:a16="http://schemas.microsoft.com/office/drawing/2014/main" id="{09EF3B7F-1B83-4A86-B1FA-07AD53589936}"/>
                  </a:ext>
                </a:extLst>
              </p:cNvPr>
              <p:cNvSpPr/>
              <p:nvPr/>
            </p:nvSpPr>
            <p:spPr>
              <a:xfrm>
                <a:off x="6368415" y="3209925"/>
                <a:ext cx="76200" cy="73342"/>
              </a:xfrm>
              <a:custGeom>
                <a:avLst/>
                <a:gdLst>
                  <a:gd name="connsiteX0" fmla="*/ 0 w 76200"/>
                  <a:gd name="connsiteY0" fmla="*/ 37147 h 73342"/>
                  <a:gd name="connsiteX1" fmla="*/ 38100 w 76200"/>
                  <a:gd name="connsiteY1" fmla="*/ 0 h 73342"/>
                  <a:gd name="connsiteX2" fmla="*/ 76200 w 76200"/>
                  <a:gd name="connsiteY2" fmla="*/ 37147 h 73342"/>
                  <a:gd name="connsiteX3" fmla="*/ 38100 w 76200"/>
                  <a:gd name="connsiteY3" fmla="*/ 73343 h 73342"/>
                  <a:gd name="connsiteX4" fmla="*/ 0 w 76200"/>
                  <a:gd name="connsiteY4" fmla="*/ 37147 h 7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3342">
                    <a:moveTo>
                      <a:pt x="0" y="37147"/>
                    </a:moveTo>
                    <a:cubicBezTo>
                      <a:pt x="0" y="16193"/>
                      <a:pt x="16192" y="0"/>
                      <a:pt x="38100" y="0"/>
                    </a:cubicBezTo>
                    <a:cubicBezTo>
                      <a:pt x="60007" y="0"/>
                      <a:pt x="76200" y="16193"/>
                      <a:pt x="76200" y="37147"/>
                    </a:cubicBezTo>
                    <a:cubicBezTo>
                      <a:pt x="76200" y="58103"/>
                      <a:pt x="60007" y="73343"/>
                      <a:pt x="38100" y="73343"/>
                    </a:cubicBezTo>
                    <a:cubicBezTo>
                      <a:pt x="16192" y="73343"/>
                      <a:pt x="0" y="58103"/>
                      <a:pt x="0" y="37147"/>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grpSp>
        <p:grpSp>
          <p:nvGrpSpPr>
            <p:cNvPr id="26" name="Graphic 42">
              <a:extLst>
                <a:ext uri="{FF2B5EF4-FFF2-40B4-BE49-F238E27FC236}">
                  <a16:creationId xmlns:a16="http://schemas.microsoft.com/office/drawing/2014/main" id="{222B53C8-03AD-4621-A178-6AC923EB0F26}"/>
                </a:ext>
              </a:extLst>
            </p:cNvPr>
            <p:cNvGrpSpPr/>
            <p:nvPr/>
          </p:nvGrpSpPr>
          <p:grpSpPr>
            <a:xfrm>
              <a:off x="4256365" y="3267075"/>
              <a:ext cx="330279" cy="329922"/>
              <a:chOff x="4256365" y="3267075"/>
              <a:chExt cx="330279" cy="329922"/>
            </a:xfrm>
            <a:solidFill>
              <a:srgbClr val="C8FA36"/>
            </a:solidFill>
          </p:grpSpPr>
          <p:sp>
            <p:nvSpPr>
              <p:cNvPr id="37" name="Freeform: Shape 36">
                <a:extLst>
                  <a:ext uri="{FF2B5EF4-FFF2-40B4-BE49-F238E27FC236}">
                    <a16:creationId xmlns:a16="http://schemas.microsoft.com/office/drawing/2014/main" id="{12155FA0-0545-4CD0-BD9F-86DEA80E8164}"/>
                  </a:ext>
                </a:extLst>
              </p:cNvPr>
              <p:cNvSpPr/>
              <p:nvPr/>
            </p:nvSpPr>
            <p:spPr>
              <a:xfrm>
                <a:off x="4256365" y="3267075"/>
                <a:ext cx="330279" cy="329922"/>
              </a:xfrm>
              <a:custGeom>
                <a:avLst/>
                <a:gdLst>
                  <a:gd name="connsiteX0" fmla="*/ 297537 w 330279"/>
                  <a:gd name="connsiteY0" fmla="*/ 66675 h 329922"/>
                  <a:gd name="connsiteX1" fmla="*/ 266105 w 330279"/>
                  <a:gd name="connsiteY1" fmla="*/ 61913 h 329922"/>
                  <a:gd name="connsiteX2" fmla="*/ 261342 w 330279"/>
                  <a:gd name="connsiteY2" fmla="*/ 93345 h 329922"/>
                  <a:gd name="connsiteX3" fmla="*/ 277535 w 330279"/>
                  <a:gd name="connsiteY3" fmla="*/ 125730 h 329922"/>
                  <a:gd name="connsiteX4" fmla="*/ 202287 w 330279"/>
                  <a:gd name="connsiteY4" fmla="*/ 276225 h 329922"/>
                  <a:gd name="connsiteX5" fmla="*/ 51792 w 330279"/>
                  <a:gd name="connsiteY5" fmla="*/ 200977 h 329922"/>
                  <a:gd name="connsiteX6" fmla="*/ 127040 w 330279"/>
                  <a:gd name="connsiteY6" fmla="*/ 50482 h 329922"/>
                  <a:gd name="connsiteX7" fmla="*/ 143232 w 330279"/>
                  <a:gd name="connsiteY7" fmla="*/ 46672 h 329922"/>
                  <a:gd name="connsiteX8" fmla="*/ 143232 w 330279"/>
                  <a:gd name="connsiteY8" fmla="*/ 46672 h 329922"/>
                  <a:gd name="connsiteX9" fmla="*/ 162282 w 330279"/>
                  <a:gd name="connsiteY9" fmla="*/ 44768 h 329922"/>
                  <a:gd name="connsiteX10" fmla="*/ 168950 w 330279"/>
                  <a:gd name="connsiteY10" fmla="*/ 43815 h 329922"/>
                  <a:gd name="connsiteX11" fmla="*/ 184190 w 330279"/>
                  <a:gd name="connsiteY11" fmla="*/ 21907 h 329922"/>
                  <a:gd name="connsiteX12" fmla="*/ 161330 w 330279"/>
                  <a:gd name="connsiteY12" fmla="*/ 0 h 329922"/>
                  <a:gd name="connsiteX13" fmla="*/ 134660 w 330279"/>
                  <a:gd name="connsiteY13" fmla="*/ 2857 h 329922"/>
                  <a:gd name="connsiteX14" fmla="*/ 134660 w 330279"/>
                  <a:gd name="connsiteY14" fmla="*/ 2857 h 329922"/>
                  <a:gd name="connsiteX15" fmla="*/ 112752 w 330279"/>
                  <a:gd name="connsiteY15" fmla="*/ 8572 h 329922"/>
                  <a:gd name="connsiteX16" fmla="*/ 17502 w 330279"/>
                  <a:gd name="connsiteY16" fmla="*/ 91440 h 329922"/>
                  <a:gd name="connsiteX17" fmla="*/ 8930 w 330279"/>
                  <a:gd name="connsiteY17" fmla="*/ 217170 h 329922"/>
                  <a:gd name="connsiteX18" fmla="*/ 91797 w 330279"/>
                  <a:gd name="connsiteY18" fmla="*/ 312420 h 329922"/>
                  <a:gd name="connsiteX19" fmla="*/ 217527 w 330279"/>
                  <a:gd name="connsiteY19" fmla="*/ 320993 h 329922"/>
                  <a:gd name="connsiteX20" fmla="*/ 312777 w 330279"/>
                  <a:gd name="connsiteY20" fmla="*/ 238125 h 329922"/>
                  <a:gd name="connsiteX21" fmla="*/ 321350 w 330279"/>
                  <a:gd name="connsiteY21" fmla="*/ 112395 h 329922"/>
                  <a:gd name="connsiteX22" fmla="*/ 297537 w 330279"/>
                  <a:gd name="connsiteY22" fmla="*/ 66675 h 32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0279" h="329922">
                    <a:moveTo>
                      <a:pt x="297537" y="66675"/>
                    </a:moveTo>
                    <a:cubicBezTo>
                      <a:pt x="289917" y="56197"/>
                      <a:pt x="275630" y="54293"/>
                      <a:pt x="266105" y="61913"/>
                    </a:cubicBezTo>
                    <a:cubicBezTo>
                      <a:pt x="255627" y="69532"/>
                      <a:pt x="253722" y="83820"/>
                      <a:pt x="261342" y="93345"/>
                    </a:cubicBezTo>
                    <a:cubicBezTo>
                      <a:pt x="268010" y="102870"/>
                      <a:pt x="273725" y="114300"/>
                      <a:pt x="277535" y="125730"/>
                    </a:cubicBezTo>
                    <a:cubicBezTo>
                      <a:pt x="298490" y="187643"/>
                      <a:pt x="265152" y="255270"/>
                      <a:pt x="202287" y="276225"/>
                    </a:cubicBezTo>
                    <a:cubicBezTo>
                      <a:pt x="139422" y="297180"/>
                      <a:pt x="72747" y="263843"/>
                      <a:pt x="51792" y="200977"/>
                    </a:cubicBezTo>
                    <a:cubicBezTo>
                      <a:pt x="30837" y="138113"/>
                      <a:pt x="64175" y="71438"/>
                      <a:pt x="127040" y="50482"/>
                    </a:cubicBezTo>
                    <a:cubicBezTo>
                      <a:pt x="132755" y="48578"/>
                      <a:pt x="137517" y="47625"/>
                      <a:pt x="143232" y="46672"/>
                    </a:cubicBezTo>
                    <a:cubicBezTo>
                      <a:pt x="143232" y="46672"/>
                      <a:pt x="143232" y="46672"/>
                      <a:pt x="143232" y="46672"/>
                    </a:cubicBezTo>
                    <a:cubicBezTo>
                      <a:pt x="149900" y="45720"/>
                      <a:pt x="155615" y="44768"/>
                      <a:pt x="162282" y="44768"/>
                    </a:cubicBezTo>
                    <a:cubicBezTo>
                      <a:pt x="164187" y="44768"/>
                      <a:pt x="167045" y="44768"/>
                      <a:pt x="168950" y="43815"/>
                    </a:cubicBezTo>
                    <a:cubicBezTo>
                      <a:pt x="178475" y="40957"/>
                      <a:pt x="184190" y="32385"/>
                      <a:pt x="184190" y="21907"/>
                    </a:cubicBezTo>
                    <a:cubicBezTo>
                      <a:pt x="184190" y="9525"/>
                      <a:pt x="173712" y="0"/>
                      <a:pt x="161330" y="0"/>
                    </a:cubicBezTo>
                    <a:cubicBezTo>
                      <a:pt x="152757" y="0"/>
                      <a:pt x="143232" y="953"/>
                      <a:pt x="134660" y="2857"/>
                    </a:cubicBezTo>
                    <a:cubicBezTo>
                      <a:pt x="134660" y="2857"/>
                      <a:pt x="134660" y="2857"/>
                      <a:pt x="134660" y="2857"/>
                    </a:cubicBezTo>
                    <a:cubicBezTo>
                      <a:pt x="127040" y="3810"/>
                      <a:pt x="119420" y="5715"/>
                      <a:pt x="112752" y="8572"/>
                    </a:cubicBezTo>
                    <a:cubicBezTo>
                      <a:pt x="70842" y="22860"/>
                      <a:pt x="37505" y="51435"/>
                      <a:pt x="17502" y="91440"/>
                    </a:cubicBezTo>
                    <a:cubicBezTo>
                      <a:pt x="-2500" y="130493"/>
                      <a:pt x="-5358" y="175260"/>
                      <a:pt x="8930" y="217170"/>
                    </a:cubicBezTo>
                    <a:cubicBezTo>
                      <a:pt x="23217" y="259080"/>
                      <a:pt x="51792" y="292418"/>
                      <a:pt x="91797" y="312420"/>
                    </a:cubicBezTo>
                    <a:cubicBezTo>
                      <a:pt x="130850" y="332423"/>
                      <a:pt x="175617" y="335280"/>
                      <a:pt x="217527" y="320993"/>
                    </a:cubicBezTo>
                    <a:cubicBezTo>
                      <a:pt x="259437" y="306705"/>
                      <a:pt x="292775" y="278130"/>
                      <a:pt x="312777" y="238125"/>
                    </a:cubicBezTo>
                    <a:cubicBezTo>
                      <a:pt x="332780" y="199073"/>
                      <a:pt x="335637" y="154305"/>
                      <a:pt x="321350" y="112395"/>
                    </a:cubicBezTo>
                    <a:cubicBezTo>
                      <a:pt x="315635" y="95250"/>
                      <a:pt x="308015" y="80010"/>
                      <a:pt x="297537" y="66675"/>
                    </a:cubicBezTo>
                    <a:close/>
                  </a:path>
                </a:pathLst>
              </a:custGeom>
              <a:solidFill>
                <a:srgbClr val="C8FA3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38" name="Freeform: Shape 37">
                <a:extLst>
                  <a:ext uri="{FF2B5EF4-FFF2-40B4-BE49-F238E27FC236}">
                    <a16:creationId xmlns:a16="http://schemas.microsoft.com/office/drawing/2014/main" id="{A7A40A80-AB0C-404B-8AD0-84AEE5FAEB0A}"/>
                  </a:ext>
                </a:extLst>
              </p:cNvPr>
              <p:cNvSpPr/>
              <p:nvPr/>
            </p:nvSpPr>
            <p:spPr>
              <a:xfrm>
                <a:off x="4461510" y="3281362"/>
                <a:ext cx="45719" cy="45719"/>
              </a:xfrm>
              <a:custGeom>
                <a:avLst/>
                <a:gdLst>
                  <a:gd name="connsiteX0" fmla="*/ 45720 w 45719"/>
                  <a:gd name="connsiteY0" fmla="*/ 22860 h 45719"/>
                  <a:gd name="connsiteX1" fmla="*/ 22860 w 45719"/>
                  <a:gd name="connsiteY1" fmla="*/ 45720 h 45719"/>
                  <a:gd name="connsiteX2" fmla="*/ 0 w 45719"/>
                  <a:gd name="connsiteY2" fmla="*/ 22860 h 45719"/>
                  <a:gd name="connsiteX3" fmla="*/ 22860 w 45719"/>
                  <a:gd name="connsiteY3" fmla="*/ 0 h 45719"/>
                  <a:gd name="connsiteX4" fmla="*/ 45720 w 45719"/>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C8FA3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grpSp>
        <p:sp>
          <p:nvSpPr>
            <p:cNvPr id="27" name="Freeform: Shape 26">
              <a:extLst>
                <a:ext uri="{FF2B5EF4-FFF2-40B4-BE49-F238E27FC236}">
                  <a16:creationId xmlns:a16="http://schemas.microsoft.com/office/drawing/2014/main" id="{8DF6525E-46CC-4F1B-8344-7FC884CDF32B}"/>
                </a:ext>
              </a:extLst>
            </p:cNvPr>
            <p:cNvSpPr/>
            <p:nvPr/>
          </p:nvSpPr>
          <p:spPr>
            <a:xfrm>
              <a:off x="4366260" y="3375660"/>
              <a:ext cx="110489" cy="110489"/>
            </a:xfrm>
            <a:custGeom>
              <a:avLst/>
              <a:gdLst>
                <a:gd name="connsiteX0" fmla="*/ 110490 w 110489"/>
                <a:gd name="connsiteY0" fmla="*/ 55245 h 110489"/>
                <a:gd name="connsiteX1" fmla="*/ 55245 w 110489"/>
                <a:gd name="connsiteY1" fmla="*/ 110490 h 110489"/>
                <a:gd name="connsiteX2" fmla="*/ 0 w 110489"/>
                <a:gd name="connsiteY2" fmla="*/ 55245 h 110489"/>
                <a:gd name="connsiteX3" fmla="*/ 55245 w 110489"/>
                <a:gd name="connsiteY3" fmla="*/ 0 h 110489"/>
                <a:gd name="connsiteX4" fmla="*/ 110490 w 110489"/>
                <a:gd name="connsiteY4" fmla="*/ 55245 h 110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89" h="110489">
                  <a:moveTo>
                    <a:pt x="110490" y="55245"/>
                  </a:moveTo>
                  <a:cubicBezTo>
                    <a:pt x="110490" y="85756"/>
                    <a:pt x="85756" y="110490"/>
                    <a:pt x="55245" y="110490"/>
                  </a:cubicBezTo>
                  <a:cubicBezTo>
                    <a:pt x="24734" y="110490"/>
                    <a:pt x="0" y="85756"/>
                    <a:pt x="0" y="55245"/>
                  </a:cubicBezTo>
                  <a:cubicBezTo>
                    <a:pt x="0" y="24734"/>
                    <a:pt x="24734" y="0"/>
                    <a:pt x="55245" y="0"/>
                  </a:cubicBezTo>
                  <a:cubicBezTo>
                    <a:pt x="85756" y="0"/>
                    <a:pt x="110490" y="24734"/>
                    <a:pt x="110490" y="55245"/>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grpSp>
          <p:nvGrpSpPr>
            <p:cNvPr id="28" name="Graphic 42">
              <a:extLst>
                <a:ext uri="{FF2B5EF4-FFF2-40B4-BE49-F238E27FC236}">
                  <a16:creationId xmlns:a16="http://schemas.microsoft.com/office/drawing/2014/main" id="{A4FC9DB8-607B-4326-8E9D-D1FF2F75530F}"/>
                </a:ext>
              </a:extLst>
            </p:cNvPr>
            <p:cNvGrpSpPr/>
            <p:nvPr/>
          </p:nvGrpSpPr>
          <p:grpSpPr>
            <a:xfrm>
              <a:off x="4185165" y="3192660"/>
              <a:ext cx="472887" cy="472678"/>
              <a:chOff x="4185165" y="3192660"/>
              <a:chExt cx="472887" cy="472678"/>
            </a:xfrm>
            <a:solidFill>
              <a:srgbClr val="45C58E"/>
            </a:solidFill>
          </p:grpSpPr>
          <p:sp>
            <p:nvSpPr>
              <p:cNvPr id="35" name="Freeform: Shape 34">
                <a:extLst>
                  <a:ext uri="{FF2B5EF4-FFF2-40B4-BE49-F238E27FC236}">
                    <a16:creationId xmlns:a16="http://schemas.microsoft.com/office/drawing/2014/main" id="{8A188CE9-37B1-44A7-A24D-337C87963CD5}"/>
                  </a:ext>
                </a:extLst>
              </p:cNvPr>
              <p:cNvSpPr/>
              <p:nvPr/>
            </p:nvSpPr>
            <p:spPr>
              <a:xfrm>
                <a:off x="4185165" y="3192660"/>
                <a:ext cx="472887" cy="472678"/>
              </a:xfrm>
              <a:custGeom>
                <a:avLst/>
                <a:gdLst>
                  <a:gd name="connsiteX0" fmla="*/ 471607 w 472887"/>
                  <a:gd name="connsiteY0" fmla="*/ 217289 h 472678"/>
                  <a:gd name="connsiteX1" fmla="*/ 446842 w 472887"/>
                  <a:gd name="connsiteY1" fmla="*/ 197287 h 472678"/>
                  <a:gd name="connsiteX2" fmla="*/ 426839 w 472887"/>
                  <a:gd name="connsiteY2" fmla="*/ 222052 h 472678"/>
                  <a:gd name="connsiteX3" fmla="*/ 416362 w 472887"/>
                  <a:gd name="connsiteY3" fmla="*/ 303967 h 472678"/>
                  <a:gd name="connsiteX4" fmla="*/ 317302 w 472887"/>
                  <a:gd name="connsiteY4" fmla="*/ 412552 h 472678"/>
                  <a:gd name="connsiteX5" fmla="*/ 170617 w 472887"/>
                  <a:gd name="connsiteY5" fmla="*/ 419219 h 472678"/>
                  <a:gd name="connsiteX6" fmla="*/ 62032 w 472887"/>
                  <a:gd name="connsiteY6" fmla="*/ 320159 h 472678"/>
                  <a:gd name="connsiteX7" fmla="*/ 55364 w 472887"/>
                  <a:gd name="connsiteY7" fmla="*/ 173474 h 472678"/>
                  <a:gd name="connsiteX8" fmla="*/ 154424 w 472887"/>
                  <a:gd name="connsiteY8" fmla="*/ 64889 h 472678"/>
                  <a:gd name="connsiteX9" fmla="*/ 301109 w 472887"/>
                  <a:gd name="connsiteY9" fmla="*/ 58222 h 472678"/>
                  <a:gd name="connsiteX10" fmla="*/ 370642 w 472887"/>
                  <a:gd name="connsiteY10" fmla="*/ 102037 h 472678"/>
                  <a:gd name="connsiteX11" fmla="*/ 379214 w 472887"/>
                  <a:gd name="connsiteY11" fmla="*/ 106799 h 472678"/>
                  <a:gd name="connsiteX12" fmla="*/ 403027 w 472887"/>
                  <a:gd name="connsiteY12" fmla="*/ 101084 h 472678"/>
                  <a:gd name="connsiteX13" fmla="*/ 403027 w 472887"/>
                  <a:gd name="connsiteY13" fmla="*/ 68699 h 472678"/>
                  <a:gd name="connsiteX14" fmla="*/ 317302 w 472887"/>
                  <a:gd name="connsiteY14" fmla="*/ 14407 h 472678"/>
                  <a:gd name="connsiteX15" fmla="*/ 223957 w 472887"/>
                  <a:gd name="connsiteY15" fmla="*/ 119 h 472678"/>
                  <a:gd name="connsiteX16" fmla="*/ 136327 w 472887"/>
                  <a:gd name="connsiteY16" fmla="*/ 22027 h 472678"/>
                  <a:gd name="connsiteX17" fmla="*/ 62984 w 472887"/>
                  <a:gd name="connsiteY17" fmla="*/ 75367 h 472678"/>
                  <a:gd name="connsiteX18" fmla="*/ 14407 w 472887"/>
                  <a:gd name="connsiteY18" fmla="*/ 155377 h 472678"/>
                  <a:gd name="connsiteX19" fmla="*/ 119 w 472887"/>
                  <a:gd name="connsiteY19" fmla="*/ 248722 h 472678"/>
                  <a:gd name="connsiteX20" fmla="*/ 22027 w 472887"/>
                  <a:gd name="connsiteY20" fmla="*/ 336352 h 472678"/>
                  <a:gd name="connsiteX21" fmla="*/ 75367 w 472887"/>
                  <a:gd name="connsiteY21" fmla="*/ 409694 h 472678"/>
                  <a:gd name="connsiteX22" fmla="*/ 155377 w 472887"/>
                  <a:gd name="connsiteY22" fmla="*/ 458272 h 472678"/>
                  <a:gd name="connsiteX23" fmla="*/ 248722 w 472887"/>
                  <a:gd name="connsiteY23" fmla="*/ 472559 h 472678"/>
                  <a:gd name="connsiteX24" fmla="*/ 336352 w 472887"/>
                  <a:gd name="connsiteY24" fmla="*/ 450652 h 472678"/>
                  <a:gd name="connsiteX25" fmla="*/ 409694 w 472887"/>
                  <a:gd name="connsiteY25" fmla="*/ 397312 h 472678"/>
                  <a:gd name="connsiteX26" fmla="*/ 458272 w 472887"/>
                  <a:gd name="connsiteY26" fmla="*/ 317302 h 472678"/>
                  <a:gd name="connsiteX27" fmla="*/ 471607 w 472887"/>
                  <a:gd name="connsiteY27" fmla="*/ 217289 h 47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2887" h="472678">
                    <a:moveTo>
                      <a:pt x="471607" y="217289"/>
                    </a:moveTo>
                    <a:cubicBezTo>
                      <a:pt x="470654" y="204907"/>
                      <a:pt x="459224" y="195382"/>
                      <a:pt x="446842" y="197287"/>
                    </a:cubicBezTo>
                    <a:cubicBezTo>
                      <a:pt x="434459" y="198239"/>
                      <a:pt x="424934" y="209669"/>
                      <a:pt x="426839" y="222052"/>
                    </a:cubicBezTo>
                    <a:cubicBezTo>
                      <a:pt x="429697" y="249674"/>
                      <a:pt x="425887" y="277297"/>
                      <a:pt x="416362" y="303967"/>
                    </a:cubicBezTo>
                    <a:cubicBezTo>
                      <a:pt x="399217" y="351592"/>
                      <a:pt x="363974" y="390644"/>
                      <a:pt x="317302" y="412552"/>
                    </a:cubicBezTo>
                    <a:cubicBezTo>
                      <a:pt x="270629" y="434459"/>
                      <a:pt x="219194" y="436364"/>
                      <a:pt x="170617" y="419219"/>
                    </a:cubicBezTo>
                    <a:cubicBezTo>
                      <a:pt x="122992" y="402074"/>
                      <a:pt x="83939" y="366832"/>
                      <a:pt x="62032" y="320159"/>
                    </a:cubicBezTo>
                    <a:cubicBezTo>
                      <a:pt x="40124" y="273487"/>
                      <a:pt x="38219" y="222052"/>
                      <a:pt x="55364" y="173474"/>
                    </a:cubicBezTo>
                    <a:cubicBezTo>
                      <a:pt x="72509" y="125849"/>
                      <a:pt x="107752" y="86797"/>
                      <a:pt x="154424" y="64889"/>
                    </a:cubicBezTo>
                    <a:cubicBezTo>
                      <a:pt x="201097" y="42982"/>
                      <a:pt x="252532" y="41077"/>
                      <a:pt x="301109" y="58222"/>
                    </a:cubicBezTo>
                    <a:cubicBezTo>
                      <a:pt x="327779" y="67747"/>
                      <a:pt x="350639" y="82034"/>
                      <a:pt x="370642" y="102037"/>
                    </a:cubicBezTo>
                    <a:cubicBezTo>
                      <a:pt x="373499" y="103942"/>
                      <a:pt x="375404" y="105847"/>
                      <a:pt x="379214" y="106799"/>
                    </a:cubicBezTo>
                    <a:cubicBezTo>
                      <a:pt x="386834" y="109657"/>
                      <a:pt x="396359" y="107752"/>
                      <a:pt x="403027" y="101084"/>
                    </a:cubicBezTo>
                    <a:cubicBezTo>
                      <a:pt x="411599" y="92512"/>
                      <a:pt x="411599" y="78224"/>
                      <a:pt x="403027" y="68699"/>
                    </a:cubicBezTo>
                    <a:cubicBezTo>
                      <a:pt x="378262" y="44887"/>
                      <a:pt x="349687" y="26789"/>
                      <a:pt x="317302" y="14407"/>
                    </a:cubicBezTo>
                    <a:cubicBezTo>
                      <a:pt x="286822" y="3929"/>
                      <a:pt x="256342" y="-833"/>
                      <a:pt x="223957" y="119"/>
                    </a:cubicBezTo>
                    <a:cubicBezTo>
                      <a:pt x="193477" y="2024"/>
                      <a:pt x="163949" y="8692"/>
                      <a:pt x="136327" y="22027"/>
                    </a:cubicBezTo>
                    <a:cubicBezTo>
                      <a:pt x="108704" y="35362"/>
                      <a:pt x="83939" y="53459"/>
                      <a:pt x="62984" y="75367"/>
                    </a:cubicBezTo>
                    <a:cubicBezTo>
                      <a:pt x="41077" y="98227"/>
                      <a:pt x="24884" y="125849"/>
                      <a:pt x="14407" y="155377"/>
                    </a:cubicBezTo>
                    <a:cubicBezTo>
                      <a:pt x="3929" y="185857"/>
                      <a:pt x="-833" y="216337"/>
                      <a:pt x="119" y="248722"/>
                    </a:cubicBezTo>
                    <a:cubicBezTo>
                      <a:pt x="2024" y="279202"/>
                      <a:pt x="8692" y="308729"/>
                      <a:pt x="22027" y="336352"/>
                    </a:cubicBezTo>
                    <a:cubicBezTo>
                      <a:pt x="35362" y="363974"/>
                      <a:pt x="53459" y="388739"/>
                      <a:pt x="75367" y="409694"/>
                    </a:cubicBezTo>
                    <a:cubicBezTo>
                      <a:pt x="98227" y="431602"/>
                      <a:pt x="125849" y="447794"/>
                      <a:pt x="155377" y="458272"/>
                    </a:cubicBezTo>
                    <a:cubicBezTo>
                      <a:pt x="185857" y="468749"/>
                      <a:pt x="216337" y="473512"/>
                      <a:pt x="248722" y="472559"/>
                    </a:cubicBezTo>
                    <a:cubicBezTo>
                      <a:pt x="279202" y="470654"/>
                      <a:pt x="308729" y="463987"/>
                      <a:pt x="336352" y="450652"/>
                    </a:cubicBezTo>
                    <a:cubicBezTo>
                      <a:pt x="363974" y="437317"/>
                      <a:pt x="388739" y="419219"/>
                      <a:pt x="409694" y="397312"/>
                    </a:cubicBezTo>
                    <a:cubicBezTo>
                      <a:pt x="431602" y="374452"/>
                      <a:pt x="447794" y="346829"/>
                      <a:pt x="458272" y="317302"/>
                    </a:cubicBezTo>
                    <a:cubicBezTo>
                      <a:pt x="470654" y="285869"/>
                      <a:pt x="475417" y="251579"/>
                      <a:pt x="471607" y="217289"/>
                    </a:cubicBezTo>
                    <a:close/>
                  </a:path>
                </a:pathLst>
              </a:custGeom>
              <a:solidFill>
                <a:srgbClr val="45C58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36" name="Freeform: Shape 35">
                <a:extLst>
                  <a:ext uri="{FF2B5EF4-FFF2-40B4-BE49-F238E27FC236}">
                    <a16:creationId xmlns:a16="http://schemas.microsoft.com/office/drawing/2014/main" id="{713D5E57-D3C6-4FCB-83C7-E0FE032A147C}"/>
                  </a:ext>
                </a:extLst>
              </p:cNvPr>
              <p:cNvSpPr/>
              <p:nvPr/>
            </p:nvSpPr>
            <p:spPr>
              <a:xfrm>
                <a:off x="4592002" y="3316605"/>
                <a:ext cx="45719" cy="45719"/>
              </a:xfrm>
              <a:custGeom>
                <a:avLst/>
                <a:gdLst>
                  <a:gd name="connsiteX0" fmla="*/ 45720 w 45719"/>
                  <a:gd name="connsiteY0" fmla="*/ 22860 h 45719"/>
                  <a:gd name="connsiteX1" fmla="*/ 22860 w 45719"/>
                  <a:gd name="connsiteY1" fmla="*/ 45720 h 45719"/>
                  <a:gd name="connsiteX2" fmla="*/ 0 w 45719"/>
                  <a:gd name="connsiteY2" fmla="*/ 22860 h 45719"/>
                  <a:gd name="connsiteX3" fmla="*/ 22860 w 45719"/>
                  <a:gd name="connsiteY3" fmla="*/ 0 h 45719"/>
                  <a:gd name="connsiteX4" fmla="*/ 45720 w 45719"/>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45C58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grpSp>
        <p:grpSp>
          <p:nvGrpSpPr>
            <p:cNvPr id="29" name="Graphic 42">
              <a:extLst>
                <a:ext uri="{FF2B5EF4-FFF2-40B4-BE49-F238E27FC236}">
                  <a16:creationId xmlns:a16="http://schemas.microsoft.com/office/drawing/2014/main" id="{2CD8CAAC-7E72-4981-A355-143860910A54}"/>
                </a:ext>
              </a:extLst>
            </p:cNvPr>
            <p:cNvGrpSpPr/>
            <p:nvPr/>
          </p:nvGrpSpPr>
          <p:grpSpPr>
            <a:xfrm>
              <a:off x="4113768" y="3121635"/>
              <a:ext cx="619283" cy="618911"/>
              <a:chOff x="4113768" y="3121635"/>
              <a:chExt cx="619283" cy="618911"/>
            </a:xfrm>
            <a:solidFill>
              <a:srgbClr val="00AFAA"/>
            </a:solidFill>
          </p:grpSpPr>
          <p:sp>
            <p:nvSpPr>
              <p:cNvPr id="33" name="Freeform: Shape 32">
                <a:extLst>
                  <a:ext uri="{FF2B5EF4-FFF2-40B4-BE49-F238E27FC236}">
                    <a16:creationId xmlns:a16="http://schemas.microsoft.com/office/drawing/2014/main" id="{196B452E-D91B-454D-9F50-E3B94B4A0957}"/>
                  </a:ext>
                </a:extLst>
              </p:cNvPr>
              <p:cNvSpPr/>
              <p:nvPr/>
            </p:nvSpPr>
            <p:spPr>
              <a:xfrm>
                <a:off x="4113768" y="3121635"/>
                <a:ext cx="619283" cy="618911"/>
              </a:xfrm>
              <a:custGeom>
                <a:avLst/>
                <a:gdLst>
                  <a:gd name="connsiteX0" fmla="*/ 554434 w 619283"/>
                  <a:gd name="connsiteY0" fmla="*/ 121627 h 618911"/>
                  <a:gd name="connsiteX1" fmla="*/ 523002 w 619283"/>
                  <a:gd name="connsiteY1" fmla="*/ 116864 h 618911"/>
                  <a:gd name="connsiteX2" fmla="*/ 518239 w 619283"/>
                  <a:gd name="connsiteY2" fmla="*/ 148297 h 618911"/>
                  <a:gd name="connsiteX3" fmla="*/ 568722 w 619283"/>
                  <a:gd name="connsiteY3" fmla="*/ 268312 h 618911"/>
                  <a:gd name="connsiteX4" fmla="*/ 521097 w 619283"/>
                  <a:gd name="connsiteY4" fmla="*/ 464527 h 618911"/>
                  <a:gd name="connsiteX5" fmla="*/ 347742 w 619283"/>
                  <a:gd name="connsiteY5" fmla="*/ 569302 h 618911"/>
                  <a:gd name="connsiteX6" fmla="*/ 151527 w 619283"/>
                  <a:gd name="connsiteY6" fmla="*/ 521677 h 618911"/>
                  <a:gd name="connsiteX7" fmla="*/ 46752 w 619283"/>
                  <a:gd name="connsiteY7" fmla="*/ 348322 h 618911"/>
                  <a:gd name="connsiteX8" fmla="*/ 94377 w 619283"/>
                  <a:gd name="connsiteY8" fmla="*/ 152107 h 618911"/>
                  <a:gd name="connsiteX9" fmla="*/ 267732 w 619283"/>
                  <a:gd name="connsiteY9" fmla="*/ 47332 h 618911"/>
                  <a:gd name="connsiteX10" fmla="*/ 397272 w 619283"/>
                  <a:gd name="connsiteY10" fmla="*/ 59714 h 618911"/>
                  <a:gd name="connsiteX11" fmla="*/ 408702 w 619283"/>
                  <a:gd name="connsiteY11" fmla="*/ 60667 h 618911"/>
                  <a:gd name="connsiteX12" fmla="*/ 426799 w 619283"/>
                  <a:gd name="connsiteY12" fmla="*/ 46379 h 618911"/>
                  <a:gd name="connsiteX13" fmla="*/ 413464 w 619283"/>
                  <a:gd name="connsiteY13" fmla="*/ 17804 h 618911"/>
                  <a:gd name="connsiteX14" fmla="*/ 262017 w 619283"/>
                  <a:gd name="connsiteY14" fmla="*/ 3517 h 618911"/>
                  <a:gd name="connsiteX15" fmla="*/ 146764 w 619283"/>
                  <a:gd name="connsiteY15" fmla="*/ 45427 h 618911"/>
                  <a:gd name="connsiteX16" fmla="*/ 60087 w 619283"/>
                  <a:gd name="connsiteY16" fmla="*/ 126389 h 618911"/>
                  <a:gd name="connsiteX17" fmla="*/ 9604 w 619283"/>
                  <a:gd name="connsiteY17" fmla="*/ 234022 h 618911"/>
                  <a:gd name="connsiteX18" fmla="*/ 3889 w 619283"/>
                  <a:gd name="connsiteY18" fmla="*/ 356894 h 618911"/>
                  <a:gd name="connsiteX19" fmla="*/ 45799 w 619283"/>
                  <a:gd name="connsiteY19" fmla="*/ 472147 h 618911"/>
                  <a:gd name="connsiteX20" fmla="*/ 126762 w 619283"/>
                  <a:gd name="connsiteY20" fmla="*/ 558824 h 618911"/>
                  <a:gd name="connsiteX21" fmla="*/ 234394 w 619283"/>
                  <a:gd name="connsiteY21" fmla="*/ 609307 h 618911"/>
                  <a:gd name="connsiteX22" fmla="*/ 357267 w 619283"/>
                  <a:gd name="connsiteY22" fmla="*/ 615022 h 618911"/>
                  <a:gd name="connsiteX23" fmla="*/ 472519 w 619283"/>
                  <a:gd name="connsiteY23" fmla="*/ 573112 h 618911"/>
                  <a:gd name="connsiteX24" fmla="*/ 559197 w 619283"/>
                  <a:gd name="connsiteY24" fmla="*/ 492149 h 618911"/>
                  <a:gd name="connsiteX25" fmla="*/ 609679 w 619283"/>
                  <a:gd name="connsiteY25" fmla="*/ 384517 h 618911"/>
                  <a:gd name="connsiteX26" fmla="*/ 615394 w 619283"/>
                  <a:gd name="connsiteY26" fmla="*/ 261644 h 618911"/>
                  <a:gd name="connsiteX27" fmla="*/ 554434 w 619283"/>
                  <a:gd name="connsiteY27" fmla="*/ 121627 h 618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283" h="618911">
                    <a:moveTo>
                      <a:pt x="554434" y="121627"/>
                    </a:moveTo>
                    <a:cubicBezTo>
                      <a:pt x="546814" y="112102"/>
                      <a:pt x="532527" y="110197"/>
                      <a:pt x="523002" y="116864"/>
                    </a:cubicBezTo>
                    <a:cubicBezTo>
                      <a:pt x="513477" y="124484"/>
                      <a:pt x="511572" y="138772"/>
                      <a:pt x="518239" y="148297"/>
                    </a:cubicBezTo>
                    <a:cubicBezTo>
                      <a:pt x="544909" y="183539"/>
                      <a:pt x="562054" y="224497"/>
                      <a:pt x="568722" y="268312"/>
                    </a:cubicBezTo>
                    <a:cubicBezTo>
                      <a:pt x="579199" y="337844"/>
                      <a:pt x="562054" y="407377"/>
                      <a:pt x="521097" y="464527"/>
                    </a:cubicBezTo>
                    <a:cubicBezTo>
                      <a:pt x="479187" y="521677"/>
                      <a:pt x="418227" y="558824"/>
                      <a:pt x="347742" y="569302"/>
                    </a:cubicBezTo>
                    <a:cubicBezTo>
                      <a:pt x="278209" y="579779"/>
                      <a:pt x="208677" y="562634"/>
                      <a:pt x="151527" y="521677"/>
                    </a:cubicBezTo>
                    <a:cubicBezTo>
                      <a:pt x="94377" y="479767"/>
                      <a:pt x="57229" y="418807"/>
                      <a:pt x="46752" y="348322"/>
                    </a:cubicBezTo>
                    <a:cubicBezTo>
                      <a:pt x="36274" y="278789"/>
                      <a:pt x="53419" y="209257"/>
                      <a:pt x="94377" y="152107"/>
                    </a:cubicBezTo>
                    <a:cubicBezTo>
                      <a:pt x="135334" y="94957"/>
                      <a:pt x="197247" y="57809"/>
                      <a:pt x="267732" y="47332"/>
                    </a:cubicBezTo>
                    <a:cubicBezTo>
                      <a:pt x="311547" y="40664"/>
                      <a:pt x="356314" y="44474"/>
                      <a:pt x="397272" y="59714"/>
                    </a:cubicBezTo>
                    <a:cubicBezTo>
                      <a:pt x="401082" y="60667"/>
                      <a:pt x="404892" y="61619"/>
                      <a:pt x="408702" y="60667"/>
                    </a:cubicBezTo>
                    <a:cubicBezTo>
                      <a:pt x="416322" y="59714"/>
                      <a:pt x="423942" y="53999"/>
                      <a:pt x="426799" y="46379"/>
                    </a:cubicBezTo>
                    <a:cubicBezTo>
                      <a:pt x="430609" y="34949"/>
                      <a:pt x="424894" y="21614"/>
                      <a:pt x="413464" y="17804"/>
                    </a:cubicBezTo>
                    <a:cubicBezTo>
                      <a:pt x="364887" y="659"/>
                      <a:pt x="312499" y="-4103"/>
                      <a:pt x="262017" y="3517"/>
                    </a:cubicBezTo>
                    <a:cubicBezTo>
                      <a:pt x="221059" y="10184"/>
                      <a:pt x="182007" y="24472"/>
                      <a:pt x="146764" y="45427"/>
                    </a:cubicBezTo>
                    <a:cubicBezTo>
                      <a:pt x="112474" y="66382"/>
                      <a:pt x="82947" y="93052"/>
                      <a:pt x="60087" y="126389"/>
                    </a:cubicBezTo>
                    <a:cubicBezTo>
                      <a:pt x="36274" y="158774"/>
                      <a:pt x="19129" y="194969"/>
                      <a:pt x="9604" y="234022"/>
                    </a:cubicBezTo>
                    <a:cubicBezTo>
                      <a:pt x="-873" y="274027"/>
                      <a:pt x="-2778" y="315937"/>
                      <a:pt x="3889" y="356894"/>
                    </a:cubicBezTo>
                    <a:cubicBezTo>
                      <a:pt x="10557" y="397852"/>
                      <a:pt x="24844" y="436904"/>
                      <a:pt x="45799" y="472147"/>
                    </a:cubicBezTo>
                    <a:cubicBezTo>
                      <a:pt x="66754" y="506437"/>
                      <a:pt x="93424" y="535964"/>
                      <a:pt x="126762" y="558824"/>
                    </a:cubicBezTo>
                    <a:cubicBezTo>
                      <a:pt x="159147" y="582637"/>
                      <a:pt x="195342" y="599782"/>
                      <a:pt x="234394" y="609307"/>
                    </a:cubicBezTo>
                    <a:cubicBezTo>
                      <a:pt x="274399" y="619784"/>
                      <a:pt x="316309" y="621689"/>
                      <a:pt x="357267" y="615022"/>
                    </a:cubicBezTo>
                    <a:cubicBezTo>
                      <a:pt x="398224" y="608354"/>
                      <a:pt x="437277" y="594067"/>
                      <a:pt x="472519" y="573112"/>
                    </a:cubicBezTo>
                    <a:cubicBezTo>
                      <a:pt x="506809" y="552157"/>
                      <a:pt x="536337" y="525487"/>
                      <a:pt x="559197" y="492149"/>
                    </a:cubicBezTo>
                    <a:cubicBezTo>
                      <a:pt x="583009" y="459764"/>
                      <a:pt x="600154" y="423569"/>
                      <a:pt x="609679" y="384517"/>
                    </a:cubicBezTo>
                    <a:cubicBezTo>
                      <a:pt x="620157" y="344512"/>
                      <a:pt x="622062" y="302602"/>
                      <a:pt x="615394" y="261644"/>
                    </a:cubicBezTo>
                    <a:cubicBezTo>
                      <a:pt x="605869" y="211162"/>
                      <a:pt x="584914" y="162584"/>
                      <a:pt x="554434" y="121627"/>
                    </a:cubicBezTo>
                    <a:close/>
                  </a:path>
                </a:pathLst>
              </a:custGeom>
              <a:solidFill>
                <a:srgbClr val="00AFA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34" name="Freeform: Shape 33">
                <a:extLst>
                  <a:ext uri="{FF2B5EF4-FFF2-40B4-BE49-F238E27FC236}">
                    <a16:creationId xmlns:a16="http://schemas.microsoft.com/office/drawing/2014/main" id="{16EBB116-786F-45BD-932E-0F9CE9AA9D8C}"/>
                  </a:ext>
                </a:extLst>
              </p:cNvPr>
              <p:cNvSpPr/>
              <p:nvPr/>
            </p:nvSpPr>
            <p:spPr>
              <a:xfrm>
                <a:off x="4568190" y="3176587"/>
                <a:ext cx="45719" cy="45720"/>
              </a:xfrm>
              <a:custGeom>
                <a:avLst/>
                <a:gdLst>
                  <a:gd name="connsiteX0" fmla="*/ 45720 w 45719"/>
                  <a:gd name="connsiteY0" fmla="*/ 22860 h 45720"/>
                  <a:gd name="connsiteX1" fmla="*/ 22860 w 45719"/>
                  <a:gd name="connsiteY1" fmla="*/ 45720 h 45720"/>
                  <a:gd name="connsiteX2" fmla="*/ 0 w 45719"/>
                  <a:gd name="connsiteY2" fmla="*/ 22860 h 45720"/>
                  <a:gd name="connsiteX3" fmla="*/ 22860 w 45719"/>
                  <a:gd name="connsiteY3" fmla="*/ 0 h 45720"/>
                  <a:gd name="connsiteX4" fmla="*/ 45720 w 45719"/>
                  <a:gd name="connsiteY4" fmla="*/ 22860 h 45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20">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00AFA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grpSp>
        <p:grpSp>
          <p:nvGrpSpPr>
            <p:cNvPr id="30" name="Graphic 42">
              <a:extLst>
                <a:ext uri="{FF2B5EF4-FFF2-40B4-BE49-F238E27FC236}">
                  <a16:creationId xmlns:a16="http://schemas.microsoft.com/office/drawing/2014/main" id="{F46C1730-9401-4274-BF3E-21A122153640}"/>
                </a:ext>
              </a:extLst>
            </p:cNvPr>
            <p:cNvGrpSpPr/>
            <p:nvPr/>
          </p:nvGrpSpPr>
          <p:grpSpPr>
            <a:xfrm>
              <a:off x="4038849" y="3048249"/>
              <a:ext cx="765228" cy="765105"/>
              <a:chOff x="4038849" y="3048249"/>
              <a:chExt cx="765228" cy="765105"/>
            </a:xfrm>
            <a:solidFill>
              <a:srgbClr val="00837B"/>
            </a:solidFill>
          </p:grpSpPr>
          <p:sp>
            <p:nvSpPr>
              <p:cNvPr id="31" name="Freeform: Shape 30">
                <a:extLst>
                  <a:ext uri="{FF2B5EF4-FFF2-40B4-BE49-F238E27FC236}">
                    <a16:creationId xmlns:a16="http://schemas.microsoft.com/office/drawing/2014/main" id="{FC162E1D-4325-4F6F-9DB7-A4B40DD10B9F}"/>
                  </a:ext>
                </a:extLst>
              </p:cNvPr>
              <p:cNvSpPr/>
              <p:nvPr/>
            </p:nvSpPr>
            <p:spPr>
              <a:xfrm>
                <a:off x="4038849" y="3048249"/>
                <a:ext cx="765228" cy="765105"/>
              </a:xfrm>
              <a:custGeom>
                <a:avLst/>
                <a:gdLst>
                  <a:gd name="connsiteX0" fmla="*/ 746510 w 765228"/>
                  <a:gd name="connsiteY0" fmla="*/ 265498 h 765105"/>
                  <a:gd name="connsiteX1" fmla="*/ 717935 w 765228"/>
                  <a:gd name="connsiteY1" fmla="*/ 251210 h 765105"/>
                  <a:gd name="connsiteX2" fmla="*/ 703648 w 765228"/>
                  <a:gd name="connsiteY2" fmla="*/ 279785 h 765105"/>
                  <a:gd name="connsiteX3" fmla="*/ 710315 w 765228"/>
                  <a:gd name="connsiteY3" fmla="*/ 462665 h 765105"/>
                  <a:gd name="connsiteX4" fmla="*/ 653165 w 765228"/>
                  <a:gd name="connsiteY4" fmla="*/ 583633 h 765105"/>
                  <a:gd name="connsiteX5" fmla="*/ 557915 w 765228"/>
                  <a:gd name="connsiteY5" fmla="*/ 671263 h 765105"/>
                  <a:gd name="connsiteX6" fmla="*/ 436948 w 765228"/>
                  <a:gd name="connsiteY6" fmla="*/ 716030 h 765105"/>
                  <a:gd name="connsiteX7" fmla="*/ 302645 w 765228"/>
                  <a:gd name="connsiteY7" fmla="*/ 711268 h 765105"/>
                  <a:gd name="connsiteX8" fmla="*/ 181678 w 765228"/>
                  <a:gd name="connsiteY8" fmla="*/ 655070 h 765105"/>
                  <a:gd name="connsiteX9" fmla="*/ 94048 w 765228"/>
                  <a:gd name="connsiteY9" fmla="*/ 559820 h 765105"/>
                  <a:gd name="connsiteX10" fmla="*/ 49280 w 765228"/>
                  <a:gd name="connsiteY10" fmla="*/ 438853 h 765105"/>
                  <a:gd name="connsiteX11" fmla="*/ 54043 w 765228"/>
                  <a:gd name="connsiteY11" fmla="*/ 304550 h 765105"/>
                  <a:gd name="connsiteX12" fmla="*/ 111193 w 765228"/>
                  <a:gd name="connsiteY12" fmla="*/ 183583 h 765105"/>
                  <a:gd name="connsiteX13" fmla="*/ 206443 w 765228"/>
                  <a:gd name="connsiteY13" fmla="*/ 95953 h 765105"/>
                  <a:gd name="connsiteX14" fmla="*/ 327410 w 765228"/>
                  <a:gd name="connsiteY14" fmla="*/ 51185 h 765105"/>
                  <a:gd name="connsiteX15" fmla="*/ 461713 w 765228"/>
                  <a:gd name="connsiteY15" fmla="*/ 55948 h 765105"/>
                  <a:gd name="connsiteX16" fmla="*/ 620780 w 765228"/>
                  <a:gd name="connsiteY16" fmla="*/ 145483 h 765105"/>
                  <a:gd name="connsiteX17" fmla="*/ 631258 w 765228"/>
                  <a:gd name="connsiteY17" fmla="*/ 151198 h 765105"/>
                  <a:gd name="connsiteX18" fmla="*/ 652213 w 765228"/>
                  <a:gd name="connsiteY18" fmla="*/ 145483 h 765105"/>
                  <a:gd name="connsiteX19" fmla="*/ 652213 w 765228"/>
                  <a:gd name="connsiteY19" fmla="*/ 113098 h 765105"/>
                  <a:gd name="connsiteX20" fmla="*/ 471238 w 765228"/>
                  <a:gd name="connsiteY20" fmla="*/ 11180 h 765105"/>
                  <a:gd name="connsiteX21" fmla="*/ 320743 w 765228"/>
                  <a:gd name="connsiteY21" fmla="*/ 4513 h 765105"/>
                  <a:gd name="connsiteX22" fmla="*/ 183583 w 765228"/>
                  <a:gd name="connsiteY22" fmla="*/ 55948 h 765105"/>
                  <a:gd name="connsiteX23" fmla="*/ 74998 w 765228"/>
                  <a:gd name="connsiteY23" fmla="*/ 155008 h 765105"/>
                  <a:gd name="connsiteX24" fmla="*/ 11180 w 765228"/>
                  <a:gd name="connsiteY24" fmla="*/ 293120 h 765105"/>
                  <a:gd name="connsiteX25" fmla="*/ 4513 w 765228"/>
                  <a:gd name="connsiteY25" fmla="*/ 444568 h 765105"/>
                  <a:gd name="connsiteX26" fmla="*/ 55948 w 765228"/>
                  <a:gd name="connsiteY26" fmla="*/ 581728 h 765105"/>
                  <a:gd name="connsiteX27" fmla="*/ 155008 w 765228"/>
                  <a:gd name="connsiteY27" fmla="*/ 690313 h 765105"/>
                  <a:gd name="connsiteX28" fmla="*/ 293120 w 765228"/>
                  <a:gd name="connsiteY28" fmla="*/ 754130 h 765105"/>
                  <a:gd name="connsiteX29" fmla="*/ 444568 w 765228"/>
                  <a:gd name="connsiteY29" fmla="*/ 759845 h 765105"/>
                  <a:gd name="connsiteX30" fmla="*/ 581728 w 765228"/>
                  <a:gd name="connsiteY30" fmla="*/ 708410 h 765105"/>
                  <a:gd name="connsiteX31" fmla="*/ 690313 w 765228"/>
                  <a:gd name="connsiteY31" fmla="*/ 609350 h 765105"/>
                  <a:gd name="connsiteX32" fmla="*/ 754130 w 765228"/>
                  <a:gd name="connsiteY32" fmla="*/ 471238 h 765105"/>
                  <a:gd name="connsiteX33" fmla="*/ 746510 w 765228"/>
                  <a:gd name="connsiteY33" fmla="*/ 265498 h 76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5228" h="765105">
                    <a:moveTo>
                      <a:pt x="746510" y="265498"/>
                    </a:moveTo>
                    <a:cubicBezTo>
                      <a:pt x="742700" y="254068"/>
                      <a:pt x="730318" y="247400"/>
                      <a:pt x="717935" y="251210"/>
                    </a:cubicBezTo>
                    <a:cubicBezTo>
                      <a:pt x="706505" y="255020"/>
                      <a:pt x="699838" y="267403"/>
                      <a:pt x="703648" y="279785"/>
                    </a:cubicBezTo>
                    <a:cubicBezTo>
                      <a:pt x="722698" y="338840"/>
                      <a:pt x="724603" y="401705"/>
                      <a:pt x="710315" y="462665"/>
                    </a:cubicBezTo>
                    <a:cubicBezTo>
                      <a:pt x="699838" y="506480"/>
                      <a:pt x="680788" y="547438"/>
                      <a:pt x="653165" y="583633"/>
                    </a:cubicBezTo>
                    <a:cubicBezTo>
                      <a:pt x="627448" y="618875"/>
                      <a:pt x="595063" y="648403"/>
                      <a:pt x="557915" y="671263"/>
                    </a:cubicBezTo>
                    <a:cubicBezTo>
                      <a:pt x="520768" y="694123"/>
                      <a:pt x="479810" y="709363"/>
                      <a:pt x="436948" y="716030"/>
                    </a:cubicBezTo>
                    <a:cubicBezTo>
                      <a:pt x="392180" y="723650"/>
                      <a:pt x="347413" y="721745"/>
                      <a:pt x="302645" y="711268"/>
                    </a:cubicBezTo>
                    <a:cubicBezTo>
                      <a:pt x="258830" y="700790"/>
                      <a:pt x="217873" y="681740"/>
                      <a:pt x="181678" y="655070"/>
                    </a:cubicBezTo>
                    <a:cubicBezTo>
                      <a:pt x="146435" y="629353"/>
                      <a:pt x="116908" y="596968"/>
                      <a:pt x="94048" y="559820"/>
                    </a:cubicBezTo>
                    <a:cubicBezTo>
                      <a:pt x="71188" y="522673"/>
                      <a:pt x="55948" y="481715"/>
                      <a:pt x="49280" y="438853"/>
                    </a:cubicBezTo>
                    <a:cubicBezTo>
                      <a:pt x="41660" y="394085"/>
                      <a:pt x="43565" y="349318"/>
                      <a:pt x="54043" y="304550"/>
                    </a:cubicBezTo>
                    <a:cubicBezTo>
                      <a:pt x="64520" y="260735"/>
                      <a:pt x="83570" y="219778"/>
                      <a:pt x="111193" y="183583"/>
                    </a:cubicBezTo>
                    <a:cubicBezTo>
                      <a:pt x="136910" y="148340"/>
                      <a:pt x="169295" y="118813"/>
                      <a:pt x="206443" y="95953"/>
                    </a:cubicBezTo>
                    <a:cubicBezTo>
                      <a:pt x="243590" y="73093"/>
                      <a:pt x="284548" y="57853"/>
                      <a:pt x="327410" y="51185"/>
                    </a:cubicBezTo>
                    <a:cubicBezTo>
                      <a:pt x="372178" y="43565"/>
                      <a:pt x="416945" y="45470"/>
                      <a:pt x="461713" y="55948"/>
                    </a:cubicBezTo>
                    <a:cubicBezTo>
                      <a:pt x="522673" y="70235"/>
                      <a:pt x="577918" y="101668"/>
                      <a:pt x="620780" y="145483"/>
                    </a:cubicBezTo>
                    <a:cubicBezTo>
                      <a:pt x="623638" y="148340"/>
                      <a:pt x="627448" y="150245"/>
                      <a:pt x="631258" y="151198"/>
                    </a:cubicBezTo>
                    <a:cubicBezTo>
                      <a:pt x="638878" y="153103"/>
                      <a:pt x="646498" y="151198"/>
                      <a:pt x="652213" y="145483"/>
                    </a:cubicBezTo>
                    <a:cubicBezTo>
                      <a:pt x="660785" y="136910"/>
                      <a:pt x="660785" y="122623"/>
                      <a:pt x="652213" y="113098"/>
                    </a:cubicBezTo>
                    <a:cubicBezTo>
                      <a:pt x="602683" y="63568"/>
                      <a:pt x="539818" y="28325"/>
                      <a:pt x="471238" y="11180"/>
                    </a:cubicBezTo>
                    <a:cubicBezTo>
                      <a:pt x="422660" y="-1202"/>
                      <a:pt x="371225" y="-3107"/>
                      <a:pt x="320743" y="4513"/>
                    </a:cubicBezTo>
                    <a:cubicBezTo>
                      <a:pt x="272165" y="12133"/>
                      <a:pt x="225493" y="29278"/>
                      <a:pt x="183583" y="55948"/>
                    </a:cubicBezTo>
                    <a:cubicBezTo>
                      <a:pt x="141673" y="82618"/>
                      <a:pt x="104525" y="115003"/>
                      <a:pt x="74998" y="155008"/>
                    </a:cubicBezTo>
                    <a:cubicBezTo>
                      <a:pt x="44518" y="195965"/>
                      <a:pt x="22610" y="242638"/>
                      <a:pt x="11180" y="293120"/>
                    </a:cubicBezTo>
                    <a:cubicBezTo>
                      <a:pt x="-1202" y="342650"/>
                      <a:pt x="-3107" y="394085"/>
                      <a:pt x="4513" y="444568"/>
                    </a:cubicBezTo>
                    <a:cubicBezTo>
                      <a:pt x="12133" y="493145"/>
                      <a:pt x="29278" y="539818"/>
                      <a:pt x="55948" y="581728"/>
                    </a:cubicBezTo>
                    <a:cubicBezTo>
                      <a:pt x="81665" y="624590"/>
                      <a:pt x="115003" y="660785"/>
                      <a:pt x="155008" y="690313"/>
                    </a:cubicBezTo>
                    <a:cubicBezTo>
                      <a:pt x="195965" y="720793"/>
                      <a:pt x="242638" y="742700"/>
                      <a:pt x="293120" y="754130"/>
                    </a:cubicBezTo>
                    <a:cubicBezTo>
                      <a:pt x="343603" y="766513"/>
                      <a:pt x="394085" y="768418"/>
                      <a:pt x="444568" y="759845"/>
                    </a:cubicBezTo>
                    <a:cubicBezTo>
                      <a:pt x="493145" y="752225"/>
                      <a:pt x="539818" y="735080"/>
                      <a:pt x="581728" y="708410"/>
                    </a:cubicBezTo>
                    <a:cubicBezTo>
                      <a:pt x="623638" y="681740"/>
                      <a:pt x="660785" y="649355"/>
                      <a:pt x="690313" y="609350"/>
                    </a:cubicBezTo>
                    <a:cubicBezTo>
                      <a:pt x="720793" y="568393"/>
                      <a:pt x="742700" y="521720"/>
                      <a:pt x="754130" y="471238"/>
                    </a:cubicBezTo>
                    <a:cubicBezTo>
                      <a:pt x="771275" y="403610"/>
                      <a:pt x="768418" y="332173"/>
                      <a:pt x="746510" y="265498"/>
                    </a:cubicBezTo>
                    <a:close/>
                  </a:path>
                </a:pathLst>
              </a:custGeom>
              <a:solidFill>
                <a:srgbClr val="0083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32" name="Freeform: Shape 31">
                <a:extLst>
                  <a:ext uri="{FF2B5EF4-FFF2-40B4-BE49-F238E27FC236}">
                    <a16:creationId xmlns:a16="http://schemas.microsoft.com/office/drawing/2014/main" id="{0FDCB35B-A9EE-458E-993A-985C54E5BC81}"/>
                  </a:ext>
                </a:extLst>
              </p:cNvPr>
              <p:cNvSpPr/>
              <p:nvPr/>
            </p:nvSpPr>
            <p:spPr>
              <a:xfrm>
                <a:off x="4706302" y="3220402"/>
                <a:ext cx="45720" cy="45719"/>
              </a:xfrm>
              <a:custGeom>
                <a:avLst/>
                <a:gdLst>
                  <a:gd name="connsiteX0" fmla="*/ 45720 w 45720"/>
                  <a:gd name="connsiteY0" fmla="*/ 22860 h 45719"/>
                  <a:gd name="connsiteX1" fmla="*/ 22860 w 45720"/>
                  <a:gd name="connsiteY1" fmla="*/ 45720 h 45719"/>
                  <a:gd name="connsiteX2" fmla="*/ 0 w 45720"/>
                  <a:gd name="connsiteY2" fmla="*/ 22860 h 45719"/>
                  <a:gd name="connsiteX3" fmla="*/ 22860 w 45720"/>
                  <a:gd name="connsiteY3" fmla="*/ 0 h 45719"/>
                  <a:gd name="connsiteX4" fmla="*/ 45720 w 45720"/>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0083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grpSp>
      </p:grpSp>
      <p:pic>
        <p:nvPicPr>
          <p:cNvPr id="64" name="Graphic 63">
            <a:extLst>
              <a:ext uri="{FF2B5EF4-FFF2-40B4-BE49-F238E27FC236}">
                <a16:creationId xmlns:a16="http://schemas.microsoft.com/office/drawing/2014/main" id="{BA822853-90EE-4AE6-B84F-6634AB5AD562}"/>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b="50000"/>
          <a:stretch/>
        </p:blipFill>
        <p:spPr>
          <a:xfrm rot="10800000">
            <a:off x="8505656" y="4229100"/>
            <a:ext cx="3475526" cy="1737763"/>
          </a:xfrm>
          <a:prstGeom prst="rect">
            <a:avLst/>
          </a:prstGeom>
        </p:spPr>
      </p:pic>
      <p:sp>
        <p:nvSpPr>
          <p:cNvPr id="52" name="Text Placeholder 8">
            <a:extLst>
              <a:ext uri="{FF2B5EF4-FFF2-40B4-BE49-F238E27FC236}">
                <a16:creationId xmlns:a16="http://schemas.microsoft.com/office/drawing/2014/main" id="{56FB12AC-A25B-4AD5-9C58-530C4C96C1F4}"/>
              </a:ext>
            </a:extLst>
          </p:cNvPr>
          <p:cNvSpPr>
            <a:spLocks noGrp="1"/>
          </p:cNvSpPr>
          <p:nvPr>
            <p:ph type="body" sz="quarter" idx="17" hasCustomPrompt="1"/>
          </p:nvPr>
        </p:nvSpPr>
        <p:spPr>
          <a:xfrm>
            <a:off x="698500" y="6329851"/>
            <a:ext cx="2294866" cy="365125"/>
          </a:xfrm>
          <a:prstGeom prst="rect">
            <a:avLst/>
          </a:prstGeom>
        </p:spPr>
        <p:txBody>
          <a:bodyPr lIns="72000" rIns="0" anchor="ctr" anchorCtr="0">
            <a:noAutofit/>
          </a:bodyPr>
          <a:lstStyle>
            <a:lvl1pPr marL="0" indent="0" algn="l">
              <a:buNone/>
              <a:defRPr sz="1000">
                <a:solidFill>
                  <a:schemeClr val="accent4"/>
                </a:solidFill>
              </a:defRPr>
            </a:lvl1pPr>
          </a:lstStyle>
          <a:p>
            <a:r>
              <a:rPr lang="en-US"/>
              <a:t>CONFIDENTIAL &amp; PROPRIETARY </a:t>
            </a:r>
          </a:p>
        </p:txBody>
      </p:sp>
    </p:spTree>
    <p:extLst>
      <p:ext uri="{BB962C8B-B14F-4D97-AF65-F5344CB8AC3E}">
        <p14:creationId xmlns:p14="http://schemas.microsoft.com/office/powerpoint/2010/main" val="2901593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_Header_3">
    <p:bg>
      <p:bgPr>
        <a:solidFill>
          <a:schemeClr val="tx2"/>
        </a:solidFill>
        <a:effectLst/>
      </p:bgPr>
    </p:bg>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A868D506-144D-444E-B80F-C0605791F231}"/>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15060" r="27452"/>
          <a:stretch/>
        </p:blipFill>
        <p:spPr>
          <a:xfrm flipH="1">
            <a:off x="0" y="0"/>
            <a:ext cx="2660685" cy="3115183"/>
          </a:xfrm>
          <a:prstGeom prst="rect">
            <a:avLst/>
          </a:prstGeom>
        </p:spPr>
      </p:pic>
      <p:sp>
        <p:nvSpPr>
          <p:cNvPr id="9" name="Slide Number Placeholder 8">
            <a:extLst>
              <a:ext uri="{FF2B5EF4-FFF2-40B4-BE49-F238E27FC236}">
                <a16:creationId xmlns:a16="http://schemas.microsoft.com/office/drawing/2014/main" id="{494A64CF-C36A-41AD-BD6C-FDC2E9A9D3A5}"/>
              </a:ext>
            </a:extLst>
          </p:cNvPr>
          <p:cNvSpPr>
            <a:spLocks noGrp="1"/>
          </p:cNvSpPr>
          <p:nvPr>
            <p:ph type="sldNum" sz="quarter" idx="11"/>
          </p:nvPr>
        </p:nvSpPr>
        <p:spPr/>
        <p:txBody>
          <a:bodyPr/>
          <a:lstStyle>
            <a:lvl1pPr>
              <a:defRPr>
                <a:solidFill>
                  <a:schemeClr val="bg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9BE895FD-3AE7-4BFE-B7CA-1D4CA5F3790D}" type="slidenum">
              <a:rPr kumimoji="0" lang="en-US" sz="1000" b="0" i="0" u="none" strike="noStrike" kern="1200" cap="none" spc="0" normalizeH="0" baseline="0" noProof="0" smtClean="0">
                <a:ln>
                  <a:noFill/>
                </a:ln>
                <a:solidFill>
                  <a:srgbClr val="E7E6E6"/>
                </a:solidFill>
                <a:effectLst/>
                <a:uLnTx/>
                <a:uFillTx/>
                <a:latin typeface="Avenir Next LT Pr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E7E6E6"/>
              </a:solidFill>
              <a:effectLst/>
              <a:uLnTx/>
              <a:uFillTx/>
              <a:latin typeface="Avenir Next LT Pro"/>
              <a:ea typeface="+mn-ea"/>
              <a:cs typeface="+mn-cs"/>
            </a:endParaRPr>
          </a:p>
        </p:txBody>
      </p:sp>
      <p:grpSp>
        <p:nvGrpSpPr>
          <p:cNvPr id="22" name="Graphic 42">
            <a:extLst>
              <a:ext uri="{FF2B5EF4-FFF2-40B4-BE49-F238E27FC236}">
                <a16:creationId xmlns:a16="http://schemas.microsoft.com/office/drawing/2014/main" id="{2F8D3B68-0556-490C-8B4C-0241061B7D23}"/>
              </a:ext>
            </a:extLst>
          </p:cNvPr>
          <p:cNvGrpSpPr/>
          <p:nvPr userDrawn="1"/>
        </p:nvGrpSpPr>
        <p:grpSpPr>
          <a:xfrm>
            <a:off x="9909249" y="6419279"/>
            <a:ext cx="1596953" cy="232555"/>
            <a:chOff x="4366260" y="3209925"/>
            <a:chExt cx="3787139" cy="551497"/>
          </a:xfrm>
        </p:grpSpPr>
        <p:grpSp>
          <p:nvGrpSpPr>
            <p:cNvPr id="23" name="Graphic 42">
              <a:extLst>
                <a:ext uri="{FF2B5EF4-FFF2-40B4-BE49-F238E27FC236}">
                  <a16:creationId xmlns:a16="http://schemas.microsoft.com/office/drawing/2014/main" id="{9C2A546B-9D05-4AC9-B974-D82DEEE3E3D3}"/>
                </a:ext>
              </a:extLst>
            </p:cNvPr>
            <p:cNvGrpSpPr/>
            <p:nvPr/>
          </p:nvGrpSpPr>
          <p:grpSpPr>
            <a:xfrm>
              <a:off x="5005387" y="3209925"/>
              <a:ext cx="3148012" cy="551497"/>
              <a:chOff x="5005387" y="3209925"/>
              <a:chExt cx="3148012" cy="551497"/>
            </a:xfrm>
            <a:solidFill>
              <a:srgbClr val="004750"/>
            </a:solidFill>
          </p:grpSpPr>
          <p:sp>
            <p:nvSpPr>
              <p:cNvPr id="26" name="Freeform: Shape 25">
                <a:extLst>
                  <a:ext uri="{FF2B5EF4-FFF2-40B4-BE49-F238E27FC236}">
                    <a16:creationId xmlns:a16="http://schemas.microsoft.com/office/drawing/2014/main" id="{505C5480-641C-4101-A289-D5C62AF20286}"/>
                  </a:ext>
                </a:extLst>
              </p:cNvPr>
              <p:cNvSpPr/>
              <p:nvPr/>
            </p:nvSpPr>
            <p:spPr>
              <a:xfrm>
                <a:off x="5011102" y="3341369"/>
                <a:ext cx="64770" cy="298132"/>
              </a:xfrm>
              <a:custGeom>
                <a:avLst/>
                <a:gdLst>
                  <a:gd name="connsiteX0" fmla="*/ 0 w 64770"/>
                  <a:gd name="connsiteY0" fmla="*/ 0 h 298132"/>
                  <a:gd name="connsiteX1" fmla="*/ 64770 w 64770"/>
                  <a:gd name="connsiteY1" fmla="*/ 0 h 298132"/>
                  <a:gd name="connsiteX2" fmla="*/ 64770 w 64770"/>
                  <a:gd name="connsiteY2" fmla="*/ 298133 h 298132"/>
                  <a:gd name="connsiteX3" fmla="*/ 0 w 64770"/>
                  <a:gd name="connsiteY3" fmla="*/ 298133 h 298132"/>
                  <a:gd name="connsiteX4" fmla="*/ 0 w 64770"/>
                  <a:gd name="connsiteY4" fmla="*/ 0 h 29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298132">
                    <a:moveTo>
                      <a:pt x="0" y="0"/>
                    </a:moveTo>
                    <a:lnTo>
                      <a:pt x="64770" y="0"/>
                    </a:lnTo>
                    <a:lnTo>
                      <a:pt x="64770" y="298133"/>
                    </a:lnTo>
                    <a:lnTo>
                      <a:pt x="0" y="298133"/>
                    </a:lnTo>
                    <a:lnTo>
                      <a:pt x="0" y="0"/>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27" name="Freeform: Shape 26">
                <a:extLst>
                  <a:ext uri="{FF2B5EF4-FFF2-40B4-BE49-F238E27FC236}">
                    <a16:creationId xmlns:a16="http://schemas.microsoft.com/office/drawing/2014/main" id="{24504585-3CDA-40D0-B382-FA3420D7F7A3}"/>
                  </a:ext>
                </a:extLst>
              </p:cNvPr>
              <p:cNvSpPr/>
              <p:nvPr/>
            </p:nvSpPr>
            <p:spPr>
              <a:xfrm>
                <a:off x="5158739" y="3333750"/>
                <a:ext cx="404812" cy="306705"/>
              </a:xfrm>
              <a:custGeom>
                <a:avLst/>
                <a:gdLst>
                  <a:gd name="connsiteX0" fmla="*/ 404813 w 404812"/>
                  <a:gd name="connsiteY0" fmla="*/ 107632 h 306705"/>
                  <a:gd name="connsiteX1" fmla="*/ 404813 w 404812"/>
                  <a:gd name="connsiteY1" fmla="*/ 305753 h 306705"/>
                  <a:gd name="connsiteX2" fmla="*/ 340043 w 404812"/>
                  <a:gd name="connsiteY2" fmla="*/ 305753 h 306705"/>
                  <a:gd name="connsiteX3" fmla="*/ 340043 w 404812"/>
                  <a:gd name="connsiteY3" fmla="*/ 119063 h 306705"/>
                  <a:gd name="connsiteX4" fmla="*/ 289560 w 404812"/>
                  <a:gd name="connsiteY4" fmla="*/ 60960 h 306705"/>
                  <a:gd name="connsiteX5" fmla="*/ 234315 w 404812"/>
                  <a:gd name="connsiteY5" fmla="*/ 118110 h 306705"/>
                  <a:gd name="connsiteX6" fmla="*/ 234315 w 404812"/>
                  <a:gd name="connsiteY6" fmla="*/ 305753 h 306705"/>
                  <a:gd name="connsiteX7" fmla="*/ 169545 w 404812"/>
                  <a:gd name="connsiteY7" fmla="*/ 305753 h 306705"/>
                  <a:gd name="connsiteX8" fmla="*/ 169545 w 404812"/>
                  <a:gd name="connsiteY8" fmla="*/ 119063 h 306705"/>
                  <a:gd name="connsiteX9" fmla="*/ 119063 w 404812"/>
                  <a:gd name="connsiteY9" fmla="*/ 60960 h 306705"/>
                  <a:gd name="connsiteX10" fmla="*/ 64770 w 404812"/>
                  <a:gd name="connsiteY10" fmla="*/ 121920 h 306705"/>
                  <a:gd name="connsiteX11" fmla="*/ 64770 w 404812"/>
                  <a:gd name="connsiteY11" fmla="*/ 306705 h 306705"/>
                  <a:gd name="connsiteX12" fmla="*/ 0 w 404812"/>
                  <a:gd name="connsiteY12" fmla="*/ 306705 h 306705"/>
                  <a:gd name="connsiteX13" fmla="*/ 0 w 404812"/>
                  <a:gd name="connsiteY13" fmla="*/ 7620 h 306705"/>
                  <a:gd name="connsiteX14" fmla="*/ 49530 w 404812"/>
                  <a:gd name="connsiteY14" fmla="*/ 7620 h 306705"/>
                  <a:gd name="connsiteX15" fmla="*/ 56198 w 404812"/>
                  <a:gd name="connsiteY15" fmla="*/ 50482 h 306705"/>
                  <a:gd name="connsiteX16" fmla="*/ 58102 w 404812"/>
                  <a:gd name="connsiteY16" fmla="*/ 50482 h 306705"/>
                  <a:gd name="connsiteX17" fmla="*/ 139065 w 404812"/>
                  <a:gd name="connsiteY17" fmla="*/ 0 h 306705"/>
                  <a:gd name="connsiteX18" fmla="*/ 222885 w 404812"/>
                  <a:gd name="connsiteY18" fmla="*/ 51435 h 306705"/>
                  <a:gd name="connsiteX19" fmla="*/ 308610 w 404812"/>
                  <a:gd name="connsiteY19" fmla="*/ 0 h 306705"/>
                  <a:gd name="connsiteX20" fmla="*/ 404813 w 404812"/>
                  <a:gd name="connsiteY20" fmla="*/ 107632 h 30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812" h="306705">
                    <a:moveTo>
                      <a:pt x="404813" y="107632"/>
                    </a:moveTo>
                    <a:lnTo>
                      <a:pt x="404813" y="305753"/>
                    </a:lnTo>
                    <a:lnTo>
                      <a:pt x="340043" y="305753"/>
                    </a:lnTo>
                    <a:lnTo>
                      <a:pt x="340043" y="119063"/>
                    </a:lnTo>
                    <a:cubicBezTo>
                      <a:pt x="340043" y="80963"/>
                      <a:pt x="325755" y="60960"/>
                      <a:pt x="289560" y="60960"/>
                    </a:cubicBezTo>
                    <a:cubicBezTo>
                      <a:pt x="254318" y="60960"/>
                      <a:pt x="234315" y="88582"/>
                      <a:pt x="234315" y="118110"/>
                    </a:cubicBezTo>
                    <a:lnTo>
                      <a:pt x="234315" y="305753"/>
                    </a:lnTo>
                    <a:lnTo>
                      <a:pt x="169545" y="305753"/>
                    </a:lnTo>
                    <a:lnTo>
                      <a:pt x="169545" y="119063"/>
                    </a:lnTo>
                    <a:cubicBezTo>
                      <a:pt x="169545" y="80963"/>
                      <a:pt x="155257" y="60960"/>
                      <a:pt x="119063" y="60960"/>
                    </a:cubicBezTo>
                    <a:cubicBezTo>
                      <a:pt x="82868" y="60960"/>
                      <a:pt x="64770" y="89535"/>
                      <a:pt x="64770" y="121920"/>
                    </a:cubicBezTo>
                    <a:lnTo>
                      <a:pt x="64770" y="306705"/>
                    </a:lnTo>
                    <a:lnTo>
                      <a:pt x="0" y="306705"/>
                    </a:lnTo>
                    <a:lnTo>
                      <a:pt x="0" y="7620"/>
                    </a:lnTo>
                    <a:lnTo>
                      <a:pt x="49530" y="7620"/>
                    </a:lnTo>
                    <a:lnTo>
                      <a:pt x="56198" y="50482"/>
                    </a:lnTo>
                    <a:lnTo>
                      <a:pt x="58102" y="50482"/>
                    </a:lnTo>
                    <a:cubicBezTo>
                      <a:pt x="73343" y="22860"/>
                      <a:pt x="100013" y="0"/>
                      <a:pt x="139065" y="0"/>
                    </a:cubicBezTo>
                    <a:cubicBezTo>
                      <a:pt x="181927" y="0"/>
                      <a:pt x="207645" y="20002"/>
                      <a:pt x="222885" y="51435"/>
                    </a:cubicBezTo>
                    <a:cubicBezTo>
                      <a:pt x="240982" y="20002"/>
                      <a:pt x="269557" y="0"/>
                      <a:pt x="308610" y="0"/>
                    </a:cubicBezTo>
                    <a:cubicBezTo>
                      <a:pt x="375285" y="953"/>
                      <a:pt x="404813" y="44768"/>
                      <a:pt x="404813" y="107632"/>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28" name="Freeform: Shape 27">
                <a:extLst>
                  <a:ext uri="{FF2B5EF4-FFF2-40B4-BE49-F238E27FC236}">
                    <a16:creationId xmlns:a16="http://schemas.microsoft.com/office/drawing/2014/main" id="{D65B7D6C-D242-4849-9A70-7D9FB3D0A3E2}"/>
                  </a:ext>
                </a:extLst>
              </p:cNvPr>
              <p:cNvSpPr/>
              <p:nvPr/>
            </p:nvSpPr>
            <p:spPr>
              <a:xfrm>
                <a:off x="5627370" y="3333750"/>
                <a:ext cx="296227" cy="311510"/>
              </a:xfrm>
              <a:custGeom>
                <a:avLst/>
                <a:gdLst>
                  <a:gd name="connsiteX0" fmla="*/ 0 w 296227"/>
                  <a:gd name="connsiteY0" fmla="*/ 157163 h 311510"/>
                  <a:gd name="connsiteX1" fmla="*/ 133350 w 296227"/>
                  <a:gd name="connsiteY1" fmla="*/ 0 h 311510"/>
                  <a:gd name="connsiteX2" fmla="*/ 236220 w 296227"/>
                  <a:gd name="connsiteY2" fmla="*/ 58102 h 311510"/>
                  <a:gd name="connsiteX3" fmla="*/ 242888 w 296227"/>
                  <a:gd name="connsiteY3" fmla="*/ 6668 h 311510"/>
                  <a:gd name="connsiteX4" fmla="*/ 296227 w 296227"/>
                  <a:gd name="connsiteY4" fmla="*/ 6668 h 311510"/>
                  <a:gd name="connsiteX5" fmla="*/ 296227 w 296227"/>
                  <a:gd name="connsiteY5" fmla="*/ 304800 h 311510"/>
                  <a:gd name="connsiteX6" fmla="*/ 242888 w 296227"/>
                  <a:gd name="connsiteY6" fmla="*/ 304800 h 311510"/>
                  <a:gd name="connsiteX7" fmla="*/ 236220 w 296227"/>
                  <a:gd name="connsiteY7" fmla="*/ 253365 h 311510"/>
                  <a:gd name="connsiteX8" fmla="*/ 133350 w 296227"/>
                  <a:gd name="connsiteY8" fmla="*/ 311468 h 311510"/>
                  <a:gd name="connsiteX9" fmla="*/ 0 w 296227"/>
                  <a:gd name="connsiteY9" fmla="*/ 157163 h 311510"/>
                  <a:gd name="connsiteX10" fmla="*/ 235267 w 296227"/>
                  <a:gd name="connsiteY10" fmla="*/ 157163 h 311510"/>
                  <a:gd name="connsiteX11" fmla="*/ 150495 w 296227"/>
                  <a:gd name="connsiteY11" fmla="*/ 60007 h 311510"/>
                  <a:gd name="connsiteX12" fmla="*/ 64770 w 296227"/>
                  <a:gd name="connsiteY12" fmla="*/ 157163 h 311510"/>
                  <a:gd name="connsiteX13" fmla="*/ 150495 w 296227"/>
                  <a:gd name="connsiteY13" fmla="*/ 254318 h 311510"/>
                  <a:gd name="connsiteX14" fmla="*/ 235267 w 296227"/>
                  <a:gd name="connsiteY14" fmla="*/ 157163 h 31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6227" h="311510">
                    <a:moveTo>
                      <a:pt x="0" y="157163"/>
                    </a:moveTo>
                    <a:cubicBezTo>
                      <a:pt x="0" y="61913"/>
                      <a:pt x="65722" y="0"/>
                      <a:pt x="133350" y="0"/>
                    </a:cubicBezTo>
                    <a:cubicBezTo>
                      <a:pt x="177165" y="0"/>
                      <a:pt x="215265" y="21907"/>
                      <a:pt x="236220" y="58102"/>
                    </a:cubicBezTo>
                    <a:lnTo>
                      <a:pt x="242888" y="6668"/>
                    </a:lnTo>
                    <a:lnTo>
                      <a:pt x="296227" y="6668"/>
                    </a:lnTo>
                    <a:lnTo>
                      <a:pt x="296227" y="304800"/>
                    </a:lnTo>
                    <a:lnTo>
                      <a:pt x="242888" y="304800"/>
                    </a:lnTo>
                    <a:lnTo>
                      <a:pt x="236220" y="253365"/>
                    </a:lnTo>
                    <a:cubicBezTo>
                      <a:pt x="215265" y="289560"/>
                      <a:pt x="176213" y="311468"/>
                      <a:pt x="133350" y="311468"/>
                    </a:cubicBezTo>
                    <a:cubicBezTo>
                      <a:pt x="65722" y="313373"/>
                      <a:pt x="0" y="251460"/>
                      <a:pt x="0" y="157163"/>
                    </a:cubicBezTo>
                    <a:close/>
                    <a:moveTo>
                      <a:pt x="235267" y="157163"/>
                    </a:moveTo>
                    <a:cubicBezTo>
                      <a:pt x="235267" y="100013"/>
                      <a:pt x="198120" y="60007"/>
                      <a:pt x="150495" y="60007"/>
                    </a:cubicBezTo>
                    <a:cubicBezTo>
                      <a:pt x="101917" y="60007"/>
                      <a:pt x="64770" y="100013"/>
                      <a:pt x="64770" y="157163"/>
                    </a:cubicBezTo>
                    <a:cubicBezTo>
                      <a:pt x="64770" y="214313"/>
                      <a:pt x="101917" y="254318"/>
                      <a:pt x="150495" y="254318"/>
                    </a:cubicBezTo>
                    <a:cubicBezTo>
                      <a:pt x="198120" y="254318"/>
                      <a:pt x="235267" y="214313"/>
                      <a:pt x="235267" y="157163"/>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29" name="Freeform: Shape 28">
                <a:extLst>
                  <a:ext uri="{FF2B5EF4-FFF2-40B4-BE49-F238E27FC236}">
                    <a16:creationId xmlns:a16="http://schemas.microsoft.com/office/drawing/2014/main" id="{527019C0-489B-470A-9612-318FF713E38B}"/>
                  </a:ext>
                </a:extLst>
              </p:cNvPr>
              <p:cNvSpPr/>
              <p:nvPr/>
            </p:nvSpPr>
            <p:spPr>
              <a:xfrm>
                <a:off x="5992177" y="3334702"/>
                <a:ext cx="296227" cy="426720"/>
              </a:xfrm>
              <a:custGeom>
                <a:avLst/>
                <a:gdLst>
                  <a:gd name="connsiteX0" fmla="*/ 236220 w 296227"/>
                  <a:gd name="connsiteY0" fmla="*/ 56197 h 426720"/>
                  <a:gd name="connsiteX1" fmla="*/ 242888 w 296227"/>
                  <a:gd name="connsiteY1" fmla="*/ 6667 h 426720"/>
                  <a:gd name="connsiteX2" fmla="*/ 296227 w 296227"/>
                  <a:gd name="connsiteY2" fmla="*/ 6667 h 426720"/>
                  <a:gd name="connsiteX3" fmla="*/ 296227 w 296227"/>
                  <a:gd name="connsiteY3" fmla="*/ 275273 h 426720"/>
                  <a:gd name="connsiteX4" fmla="*/ 141922 w 296227"/>
                  <a:gd name="connsiteY4" fmla="*/ 426720 h 426720"/>
                  <a:gd name="connsiteX5" fmla="*/ 29527 w 296227"/>
                  <a:gd name="connsiteY5" fmla="*/ 390525 h 426720"/>
                  <a:gd name="connsiteX6" fmla="*/ 29527 w 296227"/>
                  <a:gd name="connsiteY6" fmla="*/ 325755 h 426720"/>
                  <a:gd name="connsiteX7" fmla="*/ 137160 w 296227"/>
                  <a:gd name="connsiteY7" fmla="*/ 368618 h 426720"/>
                  <a:gd name="connsiteX8" fmla="*/ 231457 w 296227"/>
                  <a:gd name="connsiteY8" fmla="*/ 283845 h 426720"/>
                  <a:gd name="connsiteX9" fmla="*/ 231457 w 296227"/>
                  <a:gd name="connsiteY9" fmla="*/ 245745 h 426720"/>
                  <a:gd name="connsiteX10" fmla="*/ 133350 w 296227"/>
                  <a:gd name="connsiteY10" fmla="*/ 299085 h 426720"/>
                  <a:gd name="connsiteX11" fmla="*/ 0 w 296227"/>
                  <a:gd name="connsiteY11" fmla="*/ 149542 h 426720"/>
                  <a:gd name="connsiteX12" fmla="*/ 135255 w 296227"/>
                  <a:gd name="connsiteY12" fmla="*/ 0 h 426720"/>
                  <a:gd name="connsiteX13" fmla="*/ 236220 w 296227"/>
                  <a:gd name="connsiteY13" fmla="*/ 56197 h 426720"/>
                  <a:gd name="connsiteX14" fmla="*/ 64770 w 296227"/>
                  <a:gd name="connsiteY14" fmla="*/ 150495 h 426720"/>
                  <a:gd name="connsiteX15" fmla="*/ 149542 w 296227"/>
                  <a:gd name="connsiteY15" fmla="*/ 241935 h 426720"/>
                  <a:gd name="connsiteX16" fmla="*/ 234315 w 296227"/>
                  <a:gd name="connsiteY16" fmla="*/ 149542 h 426720"/>
                  <a:gd name="connsiteX17" fmla="*/ 149542 w 296227"/>
                  <a:gd name="connsiteY17" fmla="*/ 59055 h 426720"/>
                  <a:gd name="connsiteX18" fmla="*/ 64770 w 296227"/>
                  <a:gd name="connsiteY18" fmla="*/ 150495 h 42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6227" h="426720">
                    <a:moveTo>
                      <a:pt x="236220" y="56197"/>
                    </a:moveTo>
                    <a:lnTo>
                      <a:pt x="242888" y="6667"/>
                    </a:lnTo>
                    <a:lnTo>
                      <a:pt x="296227" y="6667"/>
                    </a:lnTo>
                    <a:lnTo>
                      <a:pt x="296227" y="275273"/>
                    </a:lnTo>
                    <a:cubicBezTo>
                      <a:pt x="296227" y="373380"/>
                      <a:pt x="226695" y="426720"/>
                      <a:pt x="141922" y="426720"/>
                    </a:cubicBezTo>
                    <a:cubicBezTo>
                      <a:pt x="101917" y="426720"/>
                      <a:pt x="60960" y="413385"/>
                      <a:pt x="29527" y="390525"/>
                    </a:cubicBezTo>
                    <a:lnTo>
                      <a:pt x="29527" y="325755"/>
                    </a:lnTo>
                    <a:cubicBezTo>
                      <a:pt x="60007" y="352425"/>
                      <a:pt x="99060" y="368618"/>
                      <a:pt x="137160" y="368618"/>
                    </a:cubicBezTo>
                    <a:cubicBezTo>
                      <a:pt x="190500" y="368618"/>
                      <a:pt x="231457" y="334327"/>
                      <a:pt x="231457" y="283845"/>
                    </a:cubicBezTo>
                    <a:lnTo>
                      <a:pt x="231457" y="245745"/>
                    </a:lnTo>
                    <a:cubicBezTo>
                      <a:pt x="211455" y="278130"/>
                      <a:pt x="175260" y="299085"/>
                      <a:pt x="133350" y="299085"/>
                    </a:cubicBezTo>
                    <a:cubicBezTo>
                      <a:pt x="63817" y="299085"/>
                      <a:pt x="0" y="239078"/>
                      <a:pt x="0" y="149542"/>
                    </a:cubicBezTo>
                    <a:cubicBezTo>
                      <a:pt x="0" y="61912"/>
                      <a:pt x="64770" y="0"/>
                      <a:pt x="135255" y="0"/>
                    </a:cubicBezTo>
                    <a:cubicBezTo>
                      <a:pt x="177165" y="0"/>
                      <a:pt x="215265" y="21908"/>
                      <a:pt x="236220" y="56197"/>
                    </a:cubicBezTo>
                    <a:close/>
                    <a:moveTo>
                      <a:pt x="64770" y="150495"/>
                    </a:moveTo>
                    <a:cubicBezTo>
                      <a:pt x="64770" y="201930"/>
                      <a:pt x="100965" y="241935"/>
                      <a:pt x="149542" y="241935"/>
                    </a:cubicBezTo>
                    <a:cubicBezTo>
                      <a:pt x="197167" y="241935"/>
                      <a:pt x="234315" y="201930"/>
                      <a:pt x="234315" y="149542"/>
                    </a:cubicBezTo>
                    <a:cubicBezTo>
                      <a:pt x="234315" y="98108"/>
                      <a:pt x="198120" y="59055"/>
                      <a:pt x="149542" y="59055"/>
                    </a:cubicBezTo>
                    <a:cubicBezTo>
                      <a:pt x="100965" y="59055"/>
                      <a:pt x="64770" y="99060"/>
                      <a:pt x="64770" y="150495"/>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30" name="Freeform: Shape 29">
                <a:extLst>
                  <a:ext uri="{FF2B5EF4-FFF2-40B4-BE49-F238E27FC236}">
                    <a16:creationId xmlns:a16="http://schemas.microsoft.com/office/drawing/2014/main" id="{D7FD7497-9AFB-40C7-9FA7-26BC80FB0D4B}"/>
                  </a:ext>
                </a:extLst>
              </p:cNvPr>
              <p:cNvSpPr/>
              <p:nvPr/>
            </p:nvSpPr>
            <p:spPr>
              <a:xfrm>
                <a:off x="6374129" y="3341369"/>
                <a:ext cx="64770" cy="298132"/>
              </a:xfrm>
              <a:custGeom>
                <a:avLst/>
                <a:gdLst>
                  <a:gd name="connsiteX0" fmla="*/ 0 w 64770"/>
                  <a:gd name="connsiteY0" fmla="*/ 0 h 298132"/>
                  <a:gd name="connsiteX1" fmla="*/ 64770 w 64770"/>
                  <a:gd name="connsiteY1" fmla="*/ 0 h 298132"/>
                  <a:gd name="connsiteX2" fmla="*/ 64770 w 64770"/>
                  <a:gd name="connsiteY2" fmla="*/ 298133 h 298132"/>
                  <a:gd name="connsiteX3" fmla="*/ 0 w 64770"/>
                  <a:gd name="connsiteY3" fmla="*/ 298133 h 298132"/>
                  <a:gd name="connsiteX4" fmla="*/ 0 w 64770"/>
                  <a:gd name="connsiteY4" fmla="*/ 0 h 29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298132">
                    <a:moveTo>
                      <a:pt x="0" y="0"/>
                    </a:moveTo>
                    <a:lnTo>
                      <a:pt x="64770" y="0"/>
                    </a:lnTo>
                    <a:lnTo>
                      <a:pt x="64770" y="298133"/>
                    </a:lnTo>
                    <a:lnTo>
                      <a:pt x="0" y="298133"/>
                    </a:lnTo>
                    <a:lnTo>
                      <a:pt x="0" y="0"/>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31" name="Freeform: Shape 30">
                <a:extLst>
                  <a:ext uri="{FF2B5EF4-FFF2-40B4-BE49-F238E27FC236}">
                    <a16:creationId xmlns:a16="http://schemas.microsoft.com/office/drawing/2014/main" id="{06B88772-25CC-4F2B-B585-F0C73E3BD638}"/>
                  </a:ext>
                </a:extLst>
              </p:cNvPr>
              <p:cNvSpPr/>
              <p:nvPr/>
            </p:nvSpPr>
            <p:spPr>
              <a:xfrm>
                <a:off x="6522719" y="3333750"/>
                <a:ext cx="256222" cy="305752"/>
              </a:xfrm>
              <a:custGeom>
                <a:avLst/>
                <a:gdLst>
                  <a:gd name="connsiteX0" fmla="*/ 256223 w 256222"/>
                  <a:gd name="connsiteY0" fmla="*/ 107632 h 305752"/>
                  <a:gd name="connsiteX1" fmla="*/ 256223 w 256222"/>
                  <a:gd name="connsiteY1" fmla="*/ 305753 h 305752"/>
                  <a:gd name="connsiteX2" fmla="*/ 191453 w 256222"/>
                  <a:gd name="connsiteY2" fmla="*/ 305753 h 305752"/>
                  <a:gd name="connsiteX3" fmla="*/ 191453 w 256222"/>
                  <a:gd name="connsiteY3" fmla="*/ 128588 h 305752"/>
                  <a:gd name="connsiteX4" fmla="*/ 130493 w 256222"/>
                  <a:gd name="connsiteY4" fmla="*/ 60960 h 305752"/>
                  <a:gd name="connsiteX5" fmla="*/ 64770 w 256222"/>
                  <a:gd name="connsiteY5" fmla="*/ 125730 h 305752"/>
                  <a:gd name="connsiteX6" fmla="*/ 64770 w 256222"/>
                  <a:gd name="connsiteY6" fmla="*/ 305753 h 305752"/>
                  <a:gd name="connsiteX7" fmla="*/ 0 w 256222"/>
                  <a:gd name="connsiteY7" fmla="*/ 305753 h 305752"/>
                  <a:gd name="connsiteX8" fmla="*/ 0 w 256222"/>
                  <a:gd name="connsiteY8" fmla="*/ 7620 h 305752"/>
                  <a:gd name="connsiteX9" fmla="*/ 49530 w 256222"/>
                  <a:gd name="connsiteY9" fmla="*/ 7620 h 305752"/>
                  <a:gd name="connsiteX10" fmla="*/ 56198 w 256222"/>
                  <a:gd name="connsiteY10" fmla="*/ 51435 h 305752"/>
                  <a:gd name="connsiteX11" fmla="*/ 58103 w 256222"/>
                  <a:gd name="connsiteY11" fmla="*/ 51435 h 305752"/>
                  <a:gd name="connsiteX12" fmla="*/ 148590 w 256222"/>
                  <a:gd name="connsiteY12" fmla="*/ 0 h 305752"/>
                  <a:gd name="connsiteX13" fmla="*/ 256223 w 256222"/>
                  <a:gd name="connsiteY13" fmla="*/ 107632 h 30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222" h="305752">
                    <a:moveTo>
                      <a:pt x="256223" y="107632"/>
                    </a:moveTo>
                    <a:lnTo>
                      <a:pt x="256223" y="305753"/>
                    </a:lnTo>
                    <a:lnTo>
                      <a:pt x="191453" y="305753"/>
                    </a:lnTo>
                    <a:lnTo>
                      <a:pt x="191453" y="128588"/>
                    </a:lnTo>
                    <a:cubicBezTo>
                      <a:pt x="191453" y="82868"/>
                      <a:pt x="170498" y="60960"/>
                      <a:pt x="130493" y="60960"/>
                    </a:cubicBezTo>
                    <a:cubicBezTo>
                      <a:pt x="93345" y="60960"/>
                      <a:pt x="64770" y="88582"/>
                      <a:pt x="64770" y="125730"/>
                    </a:cubicBezTo>
                    <a:lnTo>
                      <a:pt x="64770" y="305753"/>
                    </a:lnTo>
                    <a:lnTo>
                      <a:pt x="0" y="305753"/>
                    </a:lnTo>
                    <a:lnTo>
                      <a:pt x="0" y="7620"/>
                    </a:lnTo>
                    <a:lnTo>
                      <a:pt x="49530" y="7620"/>
                    </a:lnTo>
                    <a:lnTo>
                      <a:pt x="56198" y="51435"/>
                    </a:lnTo>
                    <a:lnTo>
                      <a:pt x="58103" y="51435"/>
                    </a:lnTo>
                    <a:cubicBezTo>
                      <a:pt x="75248" y="23813"/>
                      <a:pt x="107633" y="0"/>
                      <a:pt x="148590" y="0"/>
                    </a:cubicBezTo>
                    <a:cubicBezTo>
                      <a:pt x="215265" y="953"/>
                      <a:pt x="256223" y="41910"/>
                      <a:pt x="256223" y="107632"/>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32" name="Freeform: Shape 31">
                <a:extLst>
                  <a:ext uri="{FF2B5EF4-FFF2-40B4-BE49-F238E27FC236}">
                    <a16:creationId xmlns:a16="http://schemas.microsoft.com/office/drawing/2014/main" id="{4D8A4193-35B5-4E70-B947-87ABB35A6D62}"/>
                  </a:ext>
                </a:extLst>
              </p:cNvPr>
              <p:cNvSpPr/>
              <p:nvPr/>
            </p:nvSpPr>
            <p:spPr>
              <a:xfrm>
                <a:off x="6841807" y="3334702"/>
                <a:ext cx="278524" cy="312420"/>
              </a:xfrm>
              <a:custGeom>
                <a:avLst/>
                <a:gdLst>
                  <a:gd name="connsiteX0" fmla="*/ 277178 w 278524"/>
                  <a:gd name="connsiteY0" fmla="*/ 175260 h 312420"/>
                  <a:gd name="connsiteX1" fmla="*/ 62865 w 278524"/>
                  <a:gd name="connsiteY1" fmla="*/ 175260 h 312420"/>
                  <a:gd name="connsiteX2" fmla="*/ 163830 w 278524"/>
                  <a:gd name="connsiteY2" fmla="*/ 258128 h 312420"/>
                  <a:gd name="connsiteX3" fmla="*/ 260985 w 278524"/>
                  <a:gd name="connsiteY3" fmla="*/ 222885 h 312420"/>
                  <a:gd name="connsiteX4" fmla="*/ 260985 w 278524"/>
                  <a:gd name="connsiteY4" fmla="*/ 280987 h 312420"/>
                  <a:gd name="connsiteX5" fmla="*/ 157163 w 278524"/>
                  <a:gd name="connsiteY5" fmla="*/ 312420 h 312420"/>
                  <a:gd name="connsiteX6" fmla="*/ 0 w 278524"/>
                  <a:gd name="connsiteY6" fmla="*/ 157162 h 312420"/>
                  <a:gd name="connsiteX7" fmla="*/ 146685 w 278524"/>
                  <a:gd name="connsiteY7" fmla="*/ 0 h 312420"/>
                  <a:gd name="connsiteX8" fmla="*/ 278130 w 278524"/>
                  <a:gd name="connsiteY8" fmla="*/ 150495 h 312420"/>
                  <a:gd name="connsiteX9" fmla="*/ 277178 w 278524"/>
                  <a:gd name="connsiteY9" fmla="*/ 175260 h 312420"/>
                  <a:gd name="connsiteX10" fmla="*/ 217170 w 278524"/>
                  <a:gd name="connsiteY10" fmla="*/ 132398 h 312420"/>
                  <a:gd name="connsiteX11" fmla="*/ 145733 w 278524"/>
                  <a:gd name="connsiteY11" fmla="*/ 53340 h 312420"/>
                  <a:gd name="connsiteX12" fmla="*/ 61913 w 278524"/>
                  <a:gd name="connsiteY12" fmla="*/ 132398 h 312420"/>
                  <a:gd name="connsiteX13" fmla="*/ 217170 w 278524"/>
                  <a:gd name="connsiteY13" fmla="*/ 132398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8524" h="312420">
                    <a:moveTo>
                      <a:pt x="277178" y="175260"/>
                    </a:moveTo>
                    <a:lnTo>
                      <a:pt x="62865" y="175260"/>
                    </a:lnTo>
                    <a:cubicBezTo>
                      <a:pt x="71438" y="227648"/>
                      <a:pt x="111443" y="258128"/>
                      <a:pt x="163830" y="258128"/>
                    </a:cubicBezTo>
                    <a:cubicBezTo>
                      <a:pt x="198120" y="258128"/>
                      <a:pt x="231458" y="245745"/>
                      <a:pt x="260985" y="222885"/>
                    </a:cubicBezTo>
                    <a:lnTo>
                      <a:pt x="260985" y="280987"/>
                    </a:lnTo>
                    <a:cubicBezTo>
                      <a:pt x="230505" y="301943"/>
                      <a:pt x="195263" y="312420"/>
                      <a:pt x="157163" y="312420"/>
                    </a:cubicBezTo>
                    <a:cubicBezTo>
                      <a:pt x="59055" y="312420"/>
                      <a:pt x="0" y="248603"/>
                      <a:pt x="0" y="157162"/>
                    </a:cubicBezTo>
                    <a:cubicBezTo>
                      <a:pt x="0" y="61912"/>
                      <a:pt x="66675" y="0"/>
                      <a:pt x="146685" y="0"/>
                    </a:cubicBezTo>
                    <a:cubicBezTo>
                      <a:pt x="219075" y="0"/>
                      <a:pt x="278130" y="51435"/>
                      <a:pt x="278130" y="150495"/>
                    </a:cubicBezTo>
                    <a:cubicBezTo>
                      <a:pt x="279083" y="160020"/>
                      <a:pt x="278130" y="167640"/>
                      <a:pt x="277178" y="175260"/>
                    </a:cubicBezTo>
                    <a:close/>
                    <a:moveTo>
                      <a:pt x="217170" y="132398"/>
                    </a:moveTo>
                    <a:cubicBezTo>
                      <a:pt x="215265" y="79058"/>
                      <a:pt x="182880" y="53340"/>
                      <a:pt x="145733" y="53340"/>
                    </a:cubicBezTo>
                    <a:cubicBezTo>
                      <a:pt x="104775" y="53340"/>
                      <a:pt x="69533" y="83820"/>
                      <a:pt x="61913" y="132398"/>
                    </a:cubicBezTo>
                    <a:lnTo>
                      <a:pt x="217170" y="132398"/>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33" name="Freeform: Shape 32">
                <a:extLst>
                  <a:ext uri="{FF2B5EF4-FFF2-40B4-BE49-F238E27FC236}">
                    <a16:creationId xmlns:a16="http://schemas.microsoft.com/office/drawing/2014/main" id="{2627DE0E-3270-4CDF-AC9D-3902504734DB}"/>
                  </a:ext>
                </a:extLst>
              </p:cNvPr>
              <p:cNvSpPr/>
              <p:nvPr/>
            </p:nvSpPr>
            <p:spPr>
              <a:xfrm>
                <a:off x="7177087" y="3225165"/>
                <a:ext cx="256222" cy="422909"/>
              </a:xfrm>
              <a:custGeom>
                <a:avLst/>
                <a:gdLst>
                  <a:gd name="connsiteX0" fmla="*/ 114300 w 256222"/>
                  <a:gd name="connsiteY0" fmla="*/ 0 h 422909"/>
                  <a:gd name="connsiteX1" fmla="*/ 242888 w 256222"/>
                  <a:gd name="connsiteY1" fmla="*/ 109538 h 422909"/>
                  <a:gd name="connsiteX2" fmla="*/ 183832 w 256222"/>
                  <a:gd name="connsiteY2" fmla="*/ 201930 h 422909"/>
                  <a:gd name="connsiteX3" fmla="*/ 183832 w 256222"/>
                  <a:gd name="connsiteY3" fmla="*/ 203835 h 422909"/>
                  <a:gd name="connsiteX4" fmla="*/ 256222 w 256222"/>
                  <a:gd name="connsiteY4" fmla="*/ 304800 h 422909"/>
                  <a:gd name="connsiteX5" fmla="*/ 114300 w 256222"/>
                  <a:gd name="connsiteY5" fmla="*/ 422910 h 422909"/>
                  <a:gd name="connsiteX6" fmla="*/ 0 w 256222"/>
                  <a:gd name="connsiteY6" fmla="*/ 383858 h 422909"/>
                  <a:gd name="connsiteX7" fmla="*/ 0 w 256222"/>
                  <a:gd name="connsiteY7" fmla="*/ 315278 h 422909"/>
                  <a:gd name="connsiteX8" fmla="*/ 106680 w 256222"/>
                  <a:gd name="connsiteY8" fmla="*/ 362903 h 422909"/>
                  <a:gd name="connsiteX9" fmla="*/ 190500 w 256222"/>
                  <a:gd name="connsiteY9" fmla="*/ 297180 h 422909"/>
                  <a:gd name="connsiteX10" fmla="*/ 103822 w 256222"/>
                  <a:gd name="connsiteY10" fmla="*/ 232410 h 422909"/>
                  <a:gd name="connsiteX11" fmla="*/ 52388 w 256222"/>
                  <a:gd name="connsiteY11" fmla="*/ 232410 h 422909"/>
                  <a:gd name="connsiteX12" fmla="*/ 52388 w 256222"/>
                  <a:gd name="connsiteY12" fmla="*/ 180023 h 422909"/>
                  <a:gd name="connsiteX13" fmla="*/ 93345 w 256222"/>
                  <a:gd name="connsiteY13" fmla="*/ 180023 h 422909"/>
                  <a:gd name="connsiteX14" fmla="*/ 179070 w 256222"/>
                  <a:gd name="connsiteY14" fmla="*/ 118110 h 422909"/>
                  <a:gd name="connsiteX15" fmla="*/ 105728 w 256222"/>
                  <a:gd name="connsiteY15" fmla="*/ 57150 h 422909"/>
                  <a:gd name="connsiteX16" fmla="*/ 10478 w 256222"/>
                  <a:gd name="connsiteY16" fmla="*/ 98107 h 422909"/>
                  <a:gd name="connsiteX17" fmla="*/ 10478 w 256222"/>
                  <a:gd name="connsiteY17" fmla="*/ 34290 h 422909"/>
                  <a:gd name="connsiteX18" fmla="*/ 114300 w 256222"/>
                  <a:gd name="connsiteY18" fmla="*/ 0 h 42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6222" h="422909">
                    <a:moveTo>
                      <a:pt x="114300" y="0"/>
                    </a:moveTo>
                    <a:cubicBezTo>
                      <a:pt x="196215" y="0"/>
                      <a:pt x="242888" y="51435"/>
                      <a:pt x="242888" y="109538"/>
                    </a:cubicBezTo>
                    <a:cubicBezTo>
                      <a:pt x="242888" y="151448"/>
                      <a:pt x="220028" y="184785"/>
                      <a:pt x="183832" y="201930"/>
                    </a:cubicBezTo>
                    <a:lnTo>
                      <a:pt x="183832" y="203835"/>
                    </a:lnTo>
                    <a:cubicBezTo>
                      <a:pt x="221932" y="218123"/>
                      <a:pt x="256222" y="251460"/>
                      <a:pt x="256222" y="304800"/>
                    </a:cubicBezTo>
                    <a:cubicBezTo>
                      <a:pt x="256222" y="365760"/>
                      <a:pt x="206693" y="422910"/>
                      <a:pt x="114300" y="422910"/>
                    </a:cubicBezTo>
                    <a:cubicBezTo>
                      <a:pt x="68580" y="422910"/>
                      <a:pt x="30480" y="409575"/>
                      <a:pt x="0" y="383858"/>
                    </a:cubicBezTo>
                    <a:lnTo>
                      <a:pt x="0" y="315278"/>
                    </a:lnTo>
                    <a:cubicBezTo>
                      <a:pt x="25718" y="343853"/>
                      <a:pt x="61913" y="362903"/>
                      <a:pt x="106680" y="362903"/>
                    </a:cubicBezTo>
                    <a:cubicBezTo>
                      <a:pt x="157163" y="362903"/>
                      <a:pt x="190500" y="335280"/>
                      <a:pt x="190500" y="297180"/>
                    </a:cubicBezTo>
                    <a:cubicBezTo>
                      <a:pt x="190500" y="259080"/>
                      <a:pt x="159068" y="232410"/>
                      <a:pt x="103822" y="232410"/>
                    </a:cubicBezTo>
                    <a:lnTo>
                      <a:pt x="52388" y="232410"/>
                    </a:lnTo>
                    <a:lnTo>
                      <a:pt x="52388" y="180023"/>
                    </a:lnTo>
                    <a:lnTo>
                      <a:pt x="93345" y="180023"/>
                    </a:lnTo>
                    <a:cubicBezTo>
                      <a:pt x="151447" y="180023"/>
                      <a:pt x="179070" y="153353"/>
                      <a:pt x="179070" y="118110"/>
                    </a:cubicBezTo>
                    <a:cubicBezTo>
                      <a:pt x="179070" y="83820"/>
                      <a:pt x="152400" y="57150"/>
                      <a:pt x="105728" y="57150"/>
                    </a:cubicBezTo>
                    <a:cubicBezTo>
                      <a:pt x="66675" y="57150"/>
                      <a:pt x="32385" y="74295"/>
                      <a:pt x="10478" y="98107"/>
                    </a:cubicBezTo>
                    <a:lnTo>
                      <a:pt x="10478" y="34290"/>
                    </a:lnTo>
                    <a:cubicBezTo>
                      <a:pt x="33338" y="14288"/>
                      <a:pt x="70485" y="0"/>
                      <a:pt x="114300" y="0"/>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34" name="Freeform: Shape 33">
                <a:extLst>
                  <a:ext uri="{FF2B5EF4-FFF2-40B4-BE49-F238E27FC236}">
                    <a16:creationId xmlns:a16="http://schemas.microsoft.com/office/drawing/2014/main" id="{10A84182-6C14-473C-8B8B-5F412D7BEBC5}"/>
                  </a:ext>
                </a:extLst>
              </p:cNvPr>
              <p:cNvSpPr/>
              <p:nvPr/>
            </p:nvSpPr>
            <p:spPr>
              <a:xfrm>
                <a:off x="7490459" y="3234690"/>
                <a:ext cx="293370" cy="414337"/>
              </a:xfrm>
              <a:custGeom>
                <a:avLst/>
                <a:gdLst>
                  <a:gd name="connsiteX0" fmla="*/ 293370 w 293370"/>
                  <a:gd name="connsiteY0" fmla="*/ 271462 h 414337"/>
                  <a:gd name="connsiteX1" fmla="*/ 146685 w 293370"/>
                  <a:gd name="connsiteY1" fmla="*/ 414337 h 414337"/>
                  <a:gd name="connsiteX2" fmla="*/ 0 w 293370"/>
                  <a:gd name="connsiteY2" fmla="*/ 273368 h 414337"/>
                  <a:gd name="connsiteX3" fmla="*/ 58103 w 293370"/>
                  <a:gd name="connsiteY3" fmla="*/ 143828 h 414337"/>
                  <a:gd name="connsiteX4" fmla="*/ 174308 w 293370"/>
                  <a:gd name="connsiteY4" fmla="*/ 0 h 414337"/>
                  <a:gd name="connsiteX5" fmla="*/ 252413 w 293370"/>
                  <a:gd name="connsiteY5" fmla="*/ 0 h 414337"/>
                  <a:gd name="connsiteX6" fmla="*/ 137160 w 293370"/>
                  <a:gd name="connsiteY6" fmla="*/ 142875 h 414337"/>
                  <a:gd name="connsiteX7" fmla="*/ 158115 w 293370"/>
                  <a:gd name="connsiteY7" fmla="*/ 141923 h 414337"/>
                  <a:gd name="connsiteX8" fmla="*/ 293370 w 293370"/>
                  <a:gd name="connsiteY8" fmla="*/ 271462 h 414337"/>
                  <a:gd name="connsiteX9" fmla="*/ 228600 w 293370"/>
                  <a:gd name="connsiteY9" fmla="*/ 273368 h 414337"/>
                  <a:gd name="connsiteX10" fmla="*/ 138113 w 293370"/>
                  <a:gd name="connsiteY10" fmla="*/ 189548 h 414337"/>
                  <a:gd name="connsiteX11" fmla="*/ 91440 w 293370"/>
                  <a:gd name="connsiteY11" fmla="*/ 199073 h 414337"/>
                  <a:gd name="connsiteX12" fmla="*/ 63818 w 293370"/>
                  <a:gd name="connsiteY12" fmla="*/ 271462 h 414337"/>
                  <a:gd name="connsiteX13" fmla="*/ 146685 w 293370"/>
                  <a:gd name="connsiteY13" fmla="*/ 354330 h 414337"/>
                  <a:gd name="connsiteX14" fmla="*/ 228600 w 293370"/>
                  <a:gd name="connsiteY14" fmla="*/ 273368 h 414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370" h="414337">
                    <a:moveTo>
                      <a:pt x="293370" y="271462"/>
                    </a:moveTo>
                    <a:cubicBezTo>
                      <a:pt x="293370" y="350520"/>
                      <a:pt x="233363" y="414337"/>
                      <a:pt x="146685" y="414337"/>
                    </a:cubicBezTo>
                    <a:cubicBezTo>
                      <a:pt x="60008" y="414337"/>
                      <a:pt x="0" y="350520"/>
                      <a:pt x="0" y="273368"/>
                    </a:cubicBezTo>
                    <a:cubicBezTo>
                      <a:pt x="0" y="225742"/>
                      <a:pt x="22860" y="185737"/>
                      <a:pt x="58103" y="143828"/>
                    </a:cubicBezTo>
                    <a:lnTo>
                      <a:pt x="174308" y="0"/>
                    </a:lnTo>
                    <a:lnTo>
                      <a:pt x="252413" y="0"/>
                    </a:lnTo>
                    <a:lnTo>
                      <a:pt x="137160" y="142875"/>
                    </a:lnTo>
                    <a:cubicBezTo>
                      <a:pt x="143828" y="141923"/>
                      <a:pt x="150495" y="141923"/>
                      <a:pt x="158115" y="141923"/>
                    </a:cubicBezTo>
                    <a:cubicBezTo>
                      <a:pt x="225743" y="140017"/>
                      <a:pt x="293370" y="193358"/>
                      <a:pt x="293370" y="271462"/>
                    </a:cubicBezTo>
                    <a:close/>
                    <a:moveTo>
                      <a:pt x="228600" y="273368"/>
                    </a:moveTo>
                    <a:cubicBezTo>
                      <a:pt x="228600" y="219075"/>
                      <a:pt x="184785" y="189548"/>
                      <a:pt x="138113" y="189548"/>
                    </a:cubicBezTo>
                    <a:cubicBezTo>
                      <a:pt x="121920" y="189548"/>
                      <a:pt x="106680" y="192405"/>
                      <a:pt x="91440" y="199073"/>
                    </a:cubicBezTo>
                    <a:cubicBezTo>
                      <a:pt x="73343" y="223837"/>
                      <a:pt x="63818" y="244792"/>
                      <a:pt x="63818" y="271462"/>
                    </a:cubicBezTo>
                    <a:cubicBezTo>
                      <a:pt x="63818" y="315278"/>
                      <a:pt x="98108" y="354330"/>
                      <a:pt x="146685" y="354330"/>
                    </a:cubicBezTo>
                    <a:cubicBezTo>
                      <a:pt x="195263" y="355283"/>
                      <a:pt x="228600" y="316230"/>
                      <a:pt x="228600" y="273368"/>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35" name="Freeform: Shape 34">
                <a:extLst>
                  <a:ext uri="{FF2B5EF4-FFF2-40B4-BE49-F238E27FC236}">
                    <a16:creationId xmlns:a16="http://schemas.microsoft.com/office/drawing/2014/main" id="{CF562672-424A-48CE-A4A9-11FD59537187}"/>
                  </a:ext>
                </a:extLst>
              </p:cNvPr>
              <p:cNvSpPr/>
              <p:nvPr/>
            </p:nvSpPr>
            <p:spPr>
              <a:xfrm>
                <a:off x="7837169" y="3225165"/>
                <a:ext cx="316230" cy="422909"/>
              </a:xfrm>
              <a:custGeom>
                <a:avLst/>
                <a:gdLst>
                  <a:gd name="connsiteX0" fmla="*/ 316230 w 316230"/>
                  <a:gd name="connsiteY0" fmla="*/ 211455 h 422909"/>
                  <a:gd name="connsiteX1" fmla="*/ 158115 w 316230"/>
                  <a:gd name="connsiteY1" fmla="*/ 422910 h 422909"/>
                  <a:gd name="connsiteX2" fmla="*/ 0 w 316230"/>
                  <a:gd name="connsiteY2" fmla="*/ 211455 h 422909"/>
                  <a:gd name="connsiteX3" fmla="*/ 158115 w 316230"/>
                  <a:gd name="connsiteY3" fmla="*/ 0 h 422909"/>
                  <a:gd name="connsiteX4" fmla="*/ 316230 w 316230"/>
                  <a:gd name="connsiteY4" fmla="*/ 211455 h 422909"/>
                  <a:gd name="connsiteX5" fmla="*/ 65723 w 316230"/>
                  <a:gd name="connsiteY5" fmla="*/ 211455 h 422909"/>
                  <a:gd name="connsiteX6" fmla="*/ 158115 w 316230"/>
                  <a:gd name="connsiteY6" fmla="*/ 361950 h 422909"/>
                  <a:gd name="connsiteX7" fmla="*/ 251460 w 316230"/>
                  <a:gd name="connsiteY7" fmla="*/ 211455 h 422909"/>
                  <a:gd name="connsiteX8" fmla="*/ 158115 w 316230"/>
                  <a:gd name="connsiteY8" fmla="*/ 60007 h 422909"/>
                  <a:gd name="connsiteX9" fmla="*/ 65723 w 316230"/>
                  <a:gd name="connsiteY9" fmla="*/ 211455 h 42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6230" h="422909">
                    <a:moveTo>
                      <a:pt x="316230" y="211455"/>
                    </a:moveTo>
                    <a:cubicBezTo>
                      <a:pt x="316230" y="342900"/>
                      <a:pt x="244793" y="422910"/>
                      <a:pt x="158115" y="422910"/>
                    </a:cubicBezTo>
                    <a:cubicBezTo>
                      <a:pt x="70485" y="422910"/>
                      <a:pt x="0" y="342900"/>
                      <a:pt x="0" y="211455"/>
                    </a:cubicBezTo>
                    <a:cubicBezTo>
                      <a:pt x="0" y="80010"/>
                      <a:pt x="70485" y="0"/>
                      <a:pt x="158115" y="0"/>
                    </a:cubicBezTo>
                    <a:cubicBezTo>
                      <a:pt x="244793" y="0"/>
                      <a:pt x="316230" y="80010"/>
                      <a:pt x="316230" y="211455"/>
                    </a:cubicBezTo>
                    <a:close/>
                    <a:moveTo>
                      <a:pt x="65723" y="211455"/>
                    </a:moveTo>
                    <a:cubicBezTo>
                      <a:pt x="65723" y="307658"/>
                      <a:pt x="106680" y="361950"/>
                      <a:pt x="158115" y="361950"/>
                    </a:cubicBezTo>
                    <a:cubicBezTo>
                      <a:pt x="208598" y="361950"/>
                      <a:pt x="251460" y="306705"/>
                      <a:pt x="251460" y="211455"/>
                    </a:cubicBezTo>
                    <a:cubicBezTo>
                      <a:pt x="251460" y="116205"/>
                      <a:pt x="208598" y="60007"/>
                      <a:pt x="158115" y="60007"/>
                    </a:cubicBezTo>
                    <a:cubicBezTo>
                      <a:pt x="106680" y="60007"/>
                      <a:pt x="65723" y="116205"/>
                      <a:pt x="65723" y="211455"/>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36" name="Freeform: Shape 35">
                <a:extLst>
                  <a:ext uri="{FF2B5EF4-FFF2-40B4-BE49-F238E27FC236}">
                    <a16:creationId xmlns:a16="http://schemas.microsoft.com/office/drawing/2014/main" id="{5C7DBF3D-7D0D-4D8D-93D5-C4BCA0F5383A}"/>
                  </a:ext>
                </a:extLst>
              </p:cNvPr>
              <p:cNvSpPr/>
              <p:nvPr/>
            </p:nvSpPr>
            <p:spPr>
              <a:xfrm>
                <a:off x="5005387" y="3209925"/>
                <a:ext cx="76200" cy="73342"/>
              </a:xfrm>
              <a:custGeom>
                <a:avLst/>
                <a:gdLst>
                  <a:gd name="connsiteX0" fmla="*/ 0 w 76200"/>
                  <a:gd name="connsiteY0" fmla="*/ 37147 h 73342"/>
                  <a:gd name="connsiteX1" fmla="*/ 38100 w 76200"/>
                  <a:gd name="connsiteY1" fmla="*/ 0 h 73342"/>
                  <a:gd name="connsiteX2" fmla="*/ 76200 w 76200"/>
                  <a:gd name="connsiteY2" fmla="*/ 37147 h 73342"/>
                  <a:gd name="connsiteX3" fmla="*/ 38100 w 76200"/>
                  <a:gd name="connsiteY3" fmla="*/ 73343 h 73342"/>
                  <a:gd name="connsiteX4" fmla="*/ 0 w 76200"/>
                  <a:gd name="connsiteY4" fmla="*/ 37147 h 7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3342">
                    <a:moveTo>
                      <a:pt x="0" y="37147"/>
                    </a:moveTo>
                    <a:cubicBezTo>
                      <a:pt x="0" y="16193"/>
                      <a:pt x="16192" y="0"/>
                      <a:pt x="38100" y="0"/>
                    </a:cubicBezTo>
                    <a:cubicBezTo>
                      <a:pt x="60008" y="0"/>
                      <a:pt x="76200" y="16193"/>
                      <a:pt x="76200" y="37147"/>
                    </a:cubicBezTo>
                    <a:cubicBezTo>
                      <a:pt x="76200" y="58103"/>
                      <a:pt x="60008" y="73343"/>
                      <a:pt x="38100" y="73343"/>
                    </a:cubicBezTo>
                    <a:cubicBezTo>
                      <a:pt x="16192" y="73343"/>
                      <a:pt x="0" y="58103"/>
                      <a:pt x="0" y="37147"/>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37" name="Freeform: Shape 36">
                <a:extLst>
                  <a:ext uri="{FF2B5EF4-FFF2-40B4-BE49-F238E27FC236}">
                    <a16:creationId xmlns:a16="http://schemas.microsoft.com/office/drawing/2014/main" id="{8951A72F-F82C-4B0C-9F55-FDBD1CAF9EA5}"/>
                  </a:ext>
                </a:extLst>
              </p:cNvPr>
              <p:cNvSpPr/>
              <p:nvPr/>
            </p:nvSpPr>
            <p:spPr>
              <a:xfrm>
                <a:off x="6368415" y="3209925"/>
                <a:ext cx="76200" cy="73342"/>
              </a:xfrm>
              <a:custGeom>
                <a:avLst/>
                <a:gdLst>
                  <a:gd name="connsiteX0" fmla="*/ 0 w 76200"/>
                  <a:gd name="connsiteY0" fmla="*/ 37147 h 73342"/>
                  <a:gd name="connsiteX1" fmla="*/ 38100 w 76200"/>
                  <a:gd name="connsiteY1" fmla="*/ 0 h 73342"/>
                  <a:gd name="connsiteX2" fmla="*/ 76200 w 76200"/>
                  <a:gd name="connsiteY2" fmla="*/ 37147 h 73342"/>
                  <a:gd name="connsiteX3" fmla="*/ 38100 w 76200"/>
                  <a:gd name="connsiteY3" fmla="*/ 73343 h 73342"/>
                  <a:gd name="connsiteX4" fmla="*/ 0 w 76200"/>
                  <a:gd name="connsiteY4" fmla="*/ 37147 h 7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3342">
                    <a:moveTo>
                      <a:pt x="0" y="37147"/>
                    </a:moveTo>
                    <a:cubicBezTo>
                      <a:pt x="0" y="16193"/>
                      <a:pt x="16192" y="0"/>
                      <a:pt x="38100" y="0"/>
                    </a:cubicBezTo>
                    <a:cubicBezTo>
                      <a:pt x="60007" y="0"/>
                      <a:pt x="76200" y="16193"/>
                      <a:pt x="76200" y="37147"/>
                    </a:cubicBezTo>
                    <a:cubicBezTo>
                      <a:pt x="76200" y="58103"/>
                      <a:pt x="60007" y="73343"/>
                      <a:pt x="38100" y="73343"/>
                    </a:cubicBezTo>
                    <a:cubicBezTo>
                      <a:pt x="16192" y="73343"/>
                      <a:pt x="0" y="58103"/>
                      <a:pt x="0" y="37147"/>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grpSp>
        <p:sp>
          <p:nvSpPr>
            <p:cNvPr id="24" name="Freeform: Shape 23">
              <a:extLst>
                <a:ext uri="{FF2B5EF4-FFF2-40B4-BE49-F238E27FC236}">
                  <a16:creationId xmlns:a16="http://schemas.microsoft.com/office/drawing/2014/main" id="{1C354B7B-A8DB-4A6E-BFDE-A26F7C8FA0E9}"/>
                </a:ext>
              </a:extLst>
            </p:cNvPr>
            <p:cNvSpPr/>
            <p:nvPr userDrawn="1"/>
          </p:nvSpPr>
          <p:spPr>
            <a:xfrm>
              <a:off x="4366260" y="3375660"/>
              <a:ext cx="110489" cy="110489"/>
            </a:xfrm>
            <a:custGeom>
              <a:avLst/>
              <a:gdLst>
                <a:gd name="connsiteX0" fmla="*/ 110490 w 110489"/>
                <a:gd name="connsiteY0" fmla="*/ 55245 h 110489"/>
                <a:gd name="connsiteX1" fmla="*/ 55245 w 110489"/>
                <a:gd name="connsiteY1" fmla="*/ 110490 h 110489"/>
                <a:gd name="connsiteX2" fmla="*/ 0 w 110489"/>
                <a:gd name="connsiteY2" fmla="*/ 55245 h 110489"/>
                <a:gd name="connsiteX3" fmla="*/ 55245 w 110489"/>
                <a:gd name="connsiteY3" fmla="*/ 0 h 110489"/>
                <a:gd name="connsiteX4" fmla="*/ 110490 w 110489"/>
                <a:gd name="connsiteY4" fmla="*/ 55245 h 110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89" h="110489">
                  <a:moveTo>
                    <a:pt x="110490" y="55245"/>
                  </a:moveTo>
                  <a:cubicBezTo>
                    <a:pt x="110490" y="85756"/>
                    <a:pt x="85756" y="110490"/>
                    <a:pt x="55245" y="110490"/>
                  </a:cubicBezTo>
                  <a:cubicBezTo>
                    <a:pt x="24734" y="110490"/>
                    <a:pt x="0" y="85756"/>
                    <a:pt x="0" y="55245"/>
                  </a:cubicBezTo>
                  <a:cubicBezTo>
                    <a:pt x="0" y="24734"/>
                    <a:pt x="24734" y="0"/>
                    <a:pt x="55245" y="0"/>
                  </a:cubicBezTo>
                  <a:cubicBezTo>
                    <a:pt x="85756" y="0"/>
                    <a:pt x="110490" y="24734"/>
                    <a:pt x="110490" y="55245"/>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25" name="Freeform: Shape 24">
              <a:extLst>
                <a:ext uri="{FF2B5EF4-FFF2-40B4-BE49-F238E27FC236}">
                  <a16:creationId xmlns:a16="http://schemas.microsoft.com/office/drawing/2014/main" id="{A775A59D-3991-420C-9916-C49636BEC36B}"/>
                </a:ext>
              </a:extLst>
            </p:cNvPr>
            <p:cNvSpPr/>
            <p:nvPr/>
          </p:nvSpPr>
          <p:spPr>
            <a:xfrm>
              <a:off x="4592002" y="3316605"/>
              <a:ext cx="45720" cy="45720"/>
            </a:xfrm>
            <a:custGeom>
              <a:avLst/>
              <a:gdLst>
                <a:gd name="connsiteX0" fmla="*/ 45720 w 45719"/>
                <a:gd name="connsiteY0" fmla="*/ 22860 h 45719"/>
                <a:gd name="connsiteX1" fmla="*/ 22860 w 45719"/>
                <a:gd name="connsiteY1" fmla="*/ 45720 h 45719"/>
                <a:gd name="connsiteX2" fmla="*/ 0 w 45719"/>
                <a:gd name="connsiteY2" fmla="*/ 22860 h 45719"/>
                <a:gd name="connsiteX3" fmla="*/ 22860 w 45719"/>
                <a:gd name="connsiteY3" fmla="*/ 0 h 45719"/>
                <a:gd name="connsiteX4" fmla="*/ 45720 w 45719"/>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45C58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grpSp>
      <p:sp>
        <p:nvSpPr>
          <p:cNvPr id="39" name="Text Placeholder 8">
            <a:extLst>
              <a:ext uri="{FF2B5EF4-FFF2-40B4-BE49-F238E27FC236}">
                <a16:creationId xmlns:a16="http://schemas.microsoft.com/office/drawing/2014/main" id="{0CE104F8-6A6E-4806-BAB0-CEAB2E95B7F3}"/>
              </a:ext>
            </a:extLst>
          </p:cNvPr>
          <p:cNvSpPr>
            <a:spLocks noGrp="1"/>
          </p:cNvSpPr>
          <p:nvPr>
            <p:ph type="body" sz="quarter" idx="17" hasCustomPrompt="1"/>
          </p:nvPr>
        </p:nvSpPr>
        <p:spPr>
          <a:xfrm>
            <a:off x="698500" y="6329851"/>
            <a:ext cx="1803400" cy="365125"/>
          </a:xfrm>
          <a:prstGeom prst="rect">
            <a:avLst/>
          </a:prstGeom>
        </p:spPr>
        <p:txBody>
          <a:bodyPr lIns="72000" rIns="0" anchor="ctr" anchorCtr="0">
            <a:noAutofit/>
          </a:bodyPr>
          <a:lstStyle>
            <a:lvl1pPr marL="0" indent="0" algn="l">
              <a:buNone/>
              <a:defRPr sz="1000">
                <a:solidFill>
                  <a:schemeClr val="bg2"/>
                </a:solidFill>
              </a:defRPr>
            </a:lvl1pPr>
          </a:lstStyle>
          <a:p>
            <a:pPr lvl="0"/>
            <a:r>
              <a:rPr lang="en-US"/>
              <a:t>DATA CLASSIFICATION</a:t>
            </a:r>
          </a:p>
        </p:txBody>
      </p:sp>
      <p:sp>
        <p:nvSpPr>
          <p:cNvPr id="38" name="Title 1">
            <a:extLst>
              <a:ext uri="{FF2B5EF4-FFF2-40B4-BE49-F238E27FC236}">
                <a16:creationId xmlns:a16="http://schemas.microsoft.com/office/drawing/2014/main" id="{EAAAB93B-6F15-4002-8928-0D1A7A7B6419}"/>
              </a:ext>
            </a:extLst>
          </p:cNvPr>
          <p:cNvSpPr>
            <a:spLocks noGrp="1"/>
          </p:cNvSpPr>
          <p:nvPr>
            <p:ph type="title" hasCustomPrompt="1"/>
          </p:nvPr>
        </p:nvSpPr>
        <p:spPr>
          <a:xfrm>
            <a:off x="1371600" y="1487113"/>
            <a:ext cx="7213600" cy="2534442"/>
          </a:xfrm>
          <a:prstGeom prst="rect">
            <a:avLst/>
          </a:prstGeom>
        </p:spPr>
        <p:txBody>
          <a:bodyPr anchor="b">
            <a:normAutofit/>
          </a:bodyPr>
          <a:lstStyle>
            <a:lvl1pPr>
              <a:defRPr sz="4800">
                <a:solidFill>
                  <a:schemeClr val="bg1"/>
                </a:solidFill>
              </a:defRPr>
            </a:lvl1pPr>
          </a:lstStyle>
          <a:p>
            <a:r>
              <a:rPr lang="en-US"/>
              <a:t>Add headline here</a:t>
            </a:r>
          </a:p>
        </p:txBody>
      </p:sp>
      <p:sp>
        <p:nvSpPr>
          <p:cNvPr id="40" name="Text Placeholder 2">
            <a:extLst>
              <a:ext uri="{FF2B5EF4-FFF2-40B4-BE49-F238E27FC236}">
                <a16:creationId xmlns:a16="http://schemas.microsoft.com/office/drawing/2014/main" id="{F23E475F-BDEA-4EAE-AA92-28E9D0817DC0}"/>
              </a:ext>
            </a:extLst>
          </p:cNvPr>
          <p:cNvSpPr>
            <a:spLocks noGrp="1"/>
          </p:cNvSpPr>
          <p:nvPr>
            <p:ph type="body" idx="1" hasCustomPrompt="1"/>
          </p:nvPr>
        </p:nvSpPr>
        <p:spPr>
          <a:xfrm>
            <a:off x="1371600" y="4320761"/>
            <a:ext cx="5410200" cy="848139"/>
          </a:xfrm>
          <a:prstGeom prst="rect">
            <a:avLst/>
          </a:prstGeo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additional information here. Keep text short. Stay within the box.</a:t>
            </a:r>
          </a:p>
        </p:txBody>
      </p:sp>
    </p:spTree>
    <p:extLst>
      <p:ext uri="{BB962C8B-B14F-4D97-AF65-F5344CB8AC3E}">
        <p14:creationId xmlns:p14="http://schemas.microsoft.com/office/powerpoint/2010/main" val="1733805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6C8DEDB-2066-4519-B851-8D257057432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BE895FD-3AE7-4BFE-B7CA-1D4CA5F3790D}" type="slidenum">
              <a:rPr kumimoji="0" lang="en-US" sz="1000" b="0" i="0" u="none" strike="noStrike" kern="1200" cap="none" spc="0" normalizeH="0" baseline="0" noProof="0" smtClean="0">
                <a:ln>
                  <a:noFill/>
                </a:ln>
                <a:solidFill>
                  <a:srgbClr val="6B6B6B"/>
                </a:solidFill>
                <a:effectLst/>
                <a:uLnTx/>
                <a:uFillTx/>
                <a:latin typeface="Avenir Next LT Pr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6B6B6B"/>
              </a:solidFill>
              <a:effectLst/>
              <a:uLnTx/>
              <a:uFillTx/>
              <a:latin typeface="Avenir Next LT Pro"/>
              <a:ea typeface="+mn-ea"/>
              <a:cs typeface="+mn-cs"/>
            </a:endParaRPr>
          </a:p>
        </p:txBody>
      </p:sp>
      <p:sp>
        <p:nvSpPr>
          <p:cNvPr id="10" name="Text Placeholder 8">
            <a:extLst>
              <a:ext uri="{FF2B5EF4-FFF2-40B4-BE49-F238E27FC236}">
                <a16:creationId xmlns:a16="http://schemas.microsoft.com/office/drawing/2014/main" id="{753ECECE-75BD-4F37-BC14-C750BF95F454}"/>
              </a:ext>
            </a:extLst>
          </p:cNvPr>
          <p:cNvSpPr>
            <a:spLocks noGrp="1"/>
          </p:cNvSpPr>
          <p:nvPr>
            <p:ph type="body" sz="quarter" idx="17" hasCustomPrompt="1"/>
          </p:nvPr>
        </p:nvSpPr>
        <p:spPr>
          <a:xfrm>
            <a:off x="698500" y="6329851"/>
            <a:ext cx="1803400" cy="365125"/>
          </a:xfrm>
          <a:prstGeom prst="rect">
            <a:avLst/>
          </a:prstGeom>
        </p:spPr>
        <p:txBody>
          <a:bodyPr lIns="72000" rIns="0" anchor="ctr" anchorCtr="0">
            <a:noAutofit/>
          </a:bodyPr>
          <a:lstStyle>
            <a:lvl1pPr marL="0" indent="0" algn="l">
              <a:buNone/>
              <a:defRPr sz="1000">
                <a:solidFill>
                  <a:schemeClr val="accent4"/>
                </a:solidFill>
              </a:defRPr>
            </a:lvl1pPr>
          </a:lstStyle>
          <a:p>
            <a:pPr lvl="0"/>
            <a:r>
              <a:rPr lang="en-US"/>
              <a:t>DATA CLASSIFICATION</a:t>
            </a:r>
          </a:p>
        </p:txBody>
      </p:sp>
    </p:spTree>
    <p:extLst>
      <p:ext uri="{BB962C8B-B14F-4D97-AF65-F5344CB8AC3E}">
        <p14:creationId xmlns:p14="http://schemas.microsoft.com/office/powerpoint/2010/main" val="4103566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Agenda">
    <p:bg>
      <p:bgPr>
        <a:solidFill>
          <a:schemeClr val="tx2"/>
        </a:solidFill>
        <a:effectLst/>
      </p:bgPr>
    </p:bg>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A868D506-144D-444E-B80F-C0605791F231}"/>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15060" r="27452"/>
          <a:stretch/>
        </p:blipFill>
        <p:spPr>
          <a:xfrm flipH="1">
            <a:off x="0" y="0"/>
            <a:ext cx="2660685" cy="3115183"/>
          </a:xfrm>
          <a:prstGeom prst="rect">
            <a:avLst/>
          </a:prstGeom>
        </p:spPr>
      </p:pic>
      <p:sp>
        <p:nvSpPr>
          <p:cNvPr id="2" name="Title 1">
            <a:extLst>
              <a:ext uri="{FF2B5EF4-FFF2-40B4-BE49-F238E27FC236}">
                <a16:creationId xmlns:a16="http://schemas.microsoft.com/office/drawing/2014/main" id="{64ED9A80-DEAB-4911-9C95-7173F1FD723F}"/>
              </a:ext>
            </a:extLst>
          </p:cNvPr>
          <p:cNvSpPr>
            <a:spLocks noGrp="1"/>
          </p:cNvSpPr>
          <p:nvPr>
            <p:ph type="title"/>
          </p:nvPr>
        </p:nvSpPr>
        <p:spPr>
          <a:xfrm>
            <a:off x="685800" y="1160463"/>
            <a:ext cx="4660108" cy="2254129"/>
          </a:xfrm>
          <a:prstGeom prst="rect">
            <a:avLst/>
          </a:prstGeom>
        </p:spPr>
        <p:txBody>
          <a:bodyPr anchor="b">
            <a:normAutofit/>
          </a:bodyPr>
          <a:lstStyle>
            <a:lvl1pPr>
              <a:defRPr sz="40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7A6DFE7F-446C-463A-A7C7-A765259CBDB8}"/>
              </a:ext>
            </a:extLst>
          </p:cNvPr>
          <p:cNvSpPr>
            <a:spLocks noGrp="1"/>
          </p:cNvSpPr>
          <p:nvPr>
            <p:ph type="body" sz="half" idx="2"/>
          </p:nvPr>
        </p:nvSpPr>
        <p:spPr>
          <a:xfrm>
            <a:off x="1209433" y="3470583"/>
            <a:ext cx="4136475" cy="2514291"/>
          </a:xfrm>
          <a:prstGeom prst="rect">
            <a:avLst/>
          </a:prstGeom>
        </p:spPr>
        <p:txBody>
          <a:bodyPr>
            <a:normAutofit/>
          </a:bodyPr>
          <a:lstStyle>
            <a:lvl1pPr marL="0" indent="0">
              <a:lnSpc>
                <a:spcPct val="100000"/>
              </a:lnSpc>
              <a:spcBef>
                <a:spcPts val="0"/>
              </a:spcBef>
              <a:spcAft>
                <a:spcPts val="1800"/>
              </a:spcAft>
              <a:buNone/>
              <a:defRPr sz="20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7">
            <a:extLst>
              <a:ext uri="{FF2B5EF4-FFF2-40B4-BE49-F238E27FC236}">
                <a16:creationId xmlns:a16="http://schemas.microsoft.com/office/drawing/2014/main" id="{5753E618-24B9-4649-8D41-B5AECC79BA90}"/>
              </a:ext>
            </a:extLst>
          </p:cNvPr>
          <p:cNvSpPr>
            <a:spLocks noGrp="1"/>
          </p:cNvSpPr>
          <p:nvPr>
            <p:ph type="ftr" sz="quarter" idx="10"/>
          </p:nvPr>
        </p:nvSpPr>
        <p:spPr/>
        <p:txBody>
          <a:bodyPr/>
          <a:lstStyle>
            <a:lvl1pPr>
              <a:defRPr>
                <a:solidFill>
                  <a:schemeClr val="bg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Avenir Next LT Pro"/>
              <a:ea typeface="+mn-ea"/>
              <a:cs typeface="+mn-cs"/>
            </a:endParaRPr>
          </a:p>
        </p:txBody>
      </p:sp>
      <p:sp>
        <p:nvSpPr>
          <p:cNvPr id="9" name="Slide Number Placeholder 8">
            <a:extLst>
              <a:ext uri="{FF2B5EF4-FFF2-40B4-BE49-F238E27FC236}">
                <a16:creationId xmlns:a16="http://schemas.microsoft.com/office/drawing/2014/main" id="{494A64CF-C36A-41AD-BD6C-FDC2E9A9D3A5}"/>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BE895FD-3AE7-4BFE-B7CA-1D4CA5F3790D}" type="slidenum">
              <a:rPr kumimoji="0" lang="en-US" sz="1000" b="0" i="0" u="none" strike="noStrike" kern="1200" cap="none" spc="0" normalizeH="0" baseline="0" noProof="0" smtClean="0">
                <a:ln>
                  <a:noFill/>
                </a:ln>
                <a:solidFill>
                  <a:srgbClr val="6B6B6B"/>
                </a:solidFill>
                <a:effectLst/>
                <a:uLnTx/>
                <a:uFillTx/>
                <a:latin typeface="Avenir Next LT Pr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6B6B6B"/>
              </a:solidFill>
              <a:effectLst/>
              <a:uLnTx/>
              <a:uFillTx/>
              <a:latin typeface="Avenir Next LT Pro"/>
              <a:ea typeface="+mn-ea"/>
              <a:cs typeface="+mn-cs"/>
            </a:endParaRPr>
          </a:p>
        </p:txBody>
      </p:sp>
      <p:sp>
        <p:nvSpPr>
          <p:cNvPr id="10" name="Date Placeholder 9">
            <a:extLst>
              <a:ext uri="{FF2B5EF4-FFF2-40B4-BE49-F238E27FC236}">
                <a16:creationId xmlns:a16="http://schemas.microsoft.com/office/drawing/2014/main" id="{A23B105A-B83C-4355-ADEF-74A5BA78899E}"/>
              </a:ext>
            </a:extLst>
          </p:cNvPr>
          <p:cNvSpPr>
            <a:spLocks noGrp="1"/>
          </p:cNvSpPr>
          <p:nvPr>
            <p:ph type="dt" sz="half"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12F1A6-9044-43A8-AA63-84A8FC34D13E}" type="datetime1">
              <a:rPr kumimoji="0" lang="en-US" sz="1800" b="0" i="0" u="none" strike="noStrike" kern="1200" cap="none" spc="0" normalizeH="0" baseline="0" noProof="0" smtClean="0">
                <a:ln>
                  <a:noFill/>
                </a:ln>
                <a:solidFill>
                  <a:srgbClr val="000000"/>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10/9/2025</a:t>
            </a:fld>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11" name="Text Placeholder 4">
            <a:extLst>
              <a:ext uri="{FF2B5EF4-FFF2-40B4-BE49-F238E27FC236}">
                <a16:creationId xmlns:a16="http://schemas.microsoft.com/office/drawing/2014/main" id="{BD0413AA-37C7-49CC-9C8C-01DA05452885}"/>
              </a:ext>
            </a:extLst>
          </p:cNvPr>
          <p:cNvSpPr>
            <a:spLocks noGrp="1"/>
          </p:cNvSpPr>
          <p:nvPr>
            <p:ph type="body" sz="quarter" idx="13" hasCustomPrompt="1"/>
          </p:nvPr>
        </p:nvSpPr>
        <p:spPr>
          <a:xfrm>
            <a:off x="5665304" y="6329851"/>
            <a:ext cx="1530627" cy="365125"/>
          </a:xfrm>
          <a:prstGeom prst="rect">
            <a:avLst/>
          </a:prstGeom>
        </p:spPr>
        <p:txBody>
          <a:bodyPr lIns="72000" rIns="0" anchor="ctr" anchorCtr="0">
            <a:noAutofit/>
          </a:bodyPr>
          <a:lstStyle>
            <a:lvl1pPr marL="0" indent="0" algn="r">
              <a:buNone/>
              <a:defRPr sz="900" cap="all" baseline="0">
                <a:solidFill>
                  <a:schemeClr val="bg2"/>
                </a:solidFill>
              </a:defRPr>
            </a:lvl1pPr>
          </a:lstStyle>
          <a:p>
            <a:pPr lvl="0"/>
            <a:r>
              <a:rPr lang="en-US"/>
              <a:t>DATA CLASSIFICATION</a:t>
            </a:r>
          </a:p>
        </p:txBody>
      </p:sp>
      <p:sp>
        <p:nvSpPr>
          <p:cNvPr id="21" name="Picture Placeholder 20">
            <a:extLst>
              <a:ext uri="{FF2B5EF4-FFF2-40B4-BE49-F238E27FC236}">
                <a16:creationId xmlns:a16="http://schemas.microsoft.com/office/drawing/2014/main" id="{8B04E18D-4B08-4E2D-9A97-698AE5257BAE}"/>
              </a:ext>
            </a:extLst>
          </p:cNvPr>
          <p:cNvSpPr>
            <a:spLocks noGrp="1"/>
          </p:cNvSpPr>
          <p:nvPr>
            <p:ph type="pic" sz="quarter" idx="14" hasCustomPrompt="1"/>
          </p:nvPr>
        </p:nvSpPr>
        <p:spPr>
          <a:xfrm>
            <a:off x="6096000" y="0"/>
            <a:ext cx="5410200" cy="5984875"/>
          </a:xfrm>
          <a:custGeom>
            <a:avLst/>
            <a:gdLst>
              <a:gd name="connsiteX0" fmla="*/ 17723 w 5410200"/>
              <a:gd name="connsiteY0" fmla="*/ 0 h 5984875"/>
              <a:gd name="connsiteX1" fmla="*/ 5392477 w 5410200"/>
              <a:gd name="connsiteY1" fmla="*/ 0 h 5984875"/>
              <a:gd name="connsiteX2" fmla="*/ 5405545 w 5410200"/>
              <a:gd name="connsiteY2" fmla="*/ 85623 h 5984875"/>
              <a:gd name="connsiteX3" fmla="*/ 5410200 w 5410200"/>
              <a:gd name="connsiteY3" fmla="*/ 177818 h 5984875"/>
              <a:gd name="connsiteX4" fmla="*/ 5410200 w 5410200"/>
              <a:gd name="connsiteY4" fmla="*/ 5083157 h 5984875"/>
              <a:gd name="connsiteX5" fmla="*/ 4508482 w 5410200"/>
              <a:gd name="connsiteY5" fmla="*/ 5984875 h 5984875"/>
              <a:gd name="connsiteX6" fmla="*/ 901718 w 5410200"/>
              <a:gd name="connsiteY6" fmla="*/ 5984875 h 5984875"/>
              <a:gd name="connsiteX7" fmla="*/ 0 w 5410200"/>
              <a:gd name="connsiteY7" fmla="*/ 5083157 h 5984875"/>
              <a:gd name="connsiteX8" fmla="*/ 0 w 5410200"/>
              <a:gd name="connsiteY8" fmla="*/ 177818 h 5984875"/>
              <a:gd name="connsiteX9" fmla="*/ 4656 w 5410200"/>
              <a:gd name="connsiteY9" fmla="*/ 85623 h 598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0200" h="5984875">
                <a:moveTo>
                  <a:pt x="17723" y="0"/>
                </a:moveTo>
                <a:lnTo>
                  <a:pt x="5392477" y="0"/>
                </a:lnTo>
                <a:lnTo>
                  <a:pt x="5405545" y="85623"/>
                </a:lnTo>
                <a:cubicBezTo>
                  <a:pt x="5408623" y="115936"/>
                  <a:pt x="5410200" y="146693"/>
                  <a:pt x="5410200" y="177818"/>
                </a:cubicBezTo>
                <a:lnTo>
                  <a:pt x="5410200" y="5083157"/>
                </a:lnTo>
                <a:cubicBezTo>
                  <a:pt x="5410200" y="5581162"/>
                  <a:pt x="5006487" y="5984875"/>
                  <a:pt x="4508482" y="5984875"/>
                </a:cubicBezTo>
                <a:lnTo>
                  <a:pt x="901718" y="5984875"/>
                </a:lnTo>
                <a:cubicBezTo>
                  <a:pt x="403713" y="5984875"/>
                  <a:pt x="0" y="5581162"/>
                  <a:pt x="0" y="5083157"/>
                </a:cubicBezTo>
                <a:lnTo>
                  <a:pt x="0" y="177818"/>
                </a:lnTo>
                <a:cubicBezTo>
                  <a:pt x="0" y="146693"/>
                  <a:pt x="1577" y="115936"/>
                  <a:pt x="4656" y="85623"/>
                </a:cubicBezTo>
                <a:close/>
              </a:path>
            </a:pathLst>
          </a:custGeom>
          <a:noFill/>
        </p:spPr>
        <p:txBody>
          <a:bodyPr wrap="square" bIns="972000" anchor="ctr" anchorCtr="0">
            <a:noAutofit/>
          </a:bodyPr>
          <a:lstStyle>
            <a:lvl1pPr marL="0" indent="0" algn="ctr">
              <a:buNone/>
              <a:defRPr>
                <a:solidFill>
                  <a:schemeClr val="bg2"/>
                </a:solidFill>
              </a:defRPr>
            </a:lvl1pPr>
          </a:lstStyle>
          <a:p>
            <a:r>
              <a:rPr lang="en-GB"/>
              <a:t>Click on the icon to add an image</a:t>
            </a:r>
            <a:endParaRPr lang="en-US"/>
          </a:p>
        </p:txBody>
      </p:sp>
      <p:grpSp>
        <p:nvGrpSpPr>
          <p:cNvPr id="22" name="Graphic 42">
            <a:extLst>
              <a:ext uri="{FF2B5EF4-FFF2-40B4-BE49-F238E27FC236}">
                <a16:creationId xmlns:a16="http://schemas.microsoft.com/office/drawing/2014/main" id="{2F8D3B68-0556-490C-8B4C-0241061B7D23}"/>
              </a:ext>
            </a:extLst>
          </p:cNvPr>
          <p:cNvGrpSpPr/>
          <p:nvPr userDrawn="1"/>
        </p:nvGrpSpPr>
        <p:grpSpPr>
          <a:xfrm>
            <a:off x="9909249" y="6419279"/>
            <a:ext cx="1596953" cy="232555"/>
            <a:chOff x="4366260" y="3209925"/>
            <a:chExt cx="3787139" cy="551497"/>
          </a:xfrm>
        </p:grpSpPr>
        <p:grpSp>
          <p:nvGrpSpPr>
            <p:cNvPr id="23" name="Graphic 42">
              <a:extLst>
                <a:ext uri="{FF2B5EF4-FFF2-40B4-BE49-F238E27FC236}">
                  <a16:creationId xmlns:a16="http://schemas.microsoft.com/office/drawing/2014/main" id="{9C2A546B-9D05-4AC9-B974-D82DEEE3E3D3}"/>
                </a:ext>
              </a:extLst>
            </p:cNvPr>
            <p:cNvGrpSpPr/>
            <p:nvPr/>
          </p:nvGrpSpPr>
          <p:grpSpPr>
            <a:xfrm>
              <a:off x="5005387" y="3209925"/>
              <a:ext cx="3148012" cy="551497"/>
              <a:chOff x="5005387" y="3209925"/>
              <a:chExt cx="3148012" cy="551497"/>
            </a:xfrm>
            <a:solidFill>
              <a:srgbClr val="004750"/>
            </a:solidFill>
          </p:grpSpPr>
          <p:sp>
            <p:nvSpPr>
              <p:cNvPr id="26" name="Freeform: Shape 25">
                <a:extLst>
                  <a:ext uri="{FF2B5EF4-FFF2-40B4-BE49-F238E27FC236}">
                    <a16:creationId xmlns:a16="http://schemas.microsoft.com/office/drawing/2014/main" id="{505C5480-641C-4101-A289-D5C62AF20286}"/>
                  </a:ext>
                </a:extLst>
              </p:cNvPr>
              <p:cNvSpPr/>
              <p:nvPr/>
            </p:nvSpPr>
            <p:spPr>
              <a:xfrm>
                <a:off x="5011102" y="3341369"/>
                <a:ext cx="64770" cy="298132"/>
              </a:xfrm>
              <a:custGeom>
                <a:avLst/>
                <a:gdLst>
                  <a:gd name="connsiteX0" fmla="*/ 0 w 64770"/>
                  <a:gd name="connsiteY0" fmla="*/ 0 h 298132"/>
                  <a:gd name="connsiteX1" fmla="*/ 64770 w 64770"/>
                  <a:gd name="connsiteY1" fmla="*/ 0 h 298132"/>
                  <a:gd name="connsiteX2" fmla="*/ 64770 w 64770"/>
                  <a:gd name="connsiteY2" fmla="*/ 298133 h 298132"/>
                  <a:gd name="connsiteX3" fmla="*/ 0 w 64770"/>
                  <a:gd name="connsiteY3" fmla="*/ 298133 h 298132"/>
                  <a:gd name="connsiteX4" fmla="*/ 0 w 64770"/>
                  <a:gd name="connsiteY4" fmla="*/ 0 h 29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298132">
                    <a:moveTo>
                      <a:pt x="0" y="0"/>
                    </a:moveTo>
                    <a:lnTo>
                      <a:pt x="64770" y="0"/>
                    </a:lnTo>
                    <a:lnTo>
                      <a:pt x="64770" y="298133"/>
                    </a:lnTo>
                    <a:lnTo>
                      <a:pt x="0" y="298133"/>
                    </a:lnTo>
                    <a:lnTo>
                      <a:pt x="0" y="0"/>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27" name="Freeform: Shape 26">
                <a:extLst>
                  <a:ext uri="{FF2B5EF4-FFF2-40B4-BE49-F238E27FC236}">
                    <a16:creationId xmlns:a16="http://schemas.microsoft.com/office/drawing/2014/main" id="{24504585-3CDA-40D0-B382-FA3420D7F7A3}"/>
                  </a:ext>
                </a:extLst>
              </p:cNvPr>
              <p:cNvSpPr/>
              <p:nvPr/>
            </p:nvSpPr>
            <p:spPr>
              <a:xfrm>
                <a:off x="5158739" y="3333750"/>
                <a:ext cx="404812" cy="306705"/>
              </a:xfrm>
              <a:custGeom>
                <a:avLst/>
                <a:gdLst>
                  <a:gd name="connsiteX0" fmla="*/ 404813 w 404812"/>
                  <a:gd name="connsiteY0" fmla="*/ 107632 h 306705"/>
                  <a:gd name="connsiteX1" fmla="*/ 404813 w 404812"/>
                  <a:gd name="connsiteY1" fmla="*/ 305753 h 306705"/>
                  <a:gd name="connsiteX2" fmla="*/ 340043 w 404812"/>
                  <a:gd name="connsiteY2" fmla="*/ 305753 h 306705"/>
                  <a:gd name="connsiteX3" fmla="*/ 340043 w 404812"/>
                  <a:gd name="connsiteY3" fmla="*/ 119063 h 306705"/>
                  <a:gd name="connsiteX4" fmla="*/ 289560 w 404812"/>
                  <a:gd name="connsiteY4" fmla="*/ 60960 h 306705"/>
                  <a:gd name="connsiteX5" fmla="*/ 234315 w 404812"/>
                  <a:gd name="connsiteY5" fmla="*/ 118110 h 306705"/>
                  <a:gd name="connsiteX6" fmla="*/ 234315 w 404812"/>
                  <a:gd name="connsiteY6" fmla="*/ 305753 h 306705"/>
                  <a:gd name="connsiteX7" fmla="*/ 169545 w 404812"/>
                  <a:gd name="connsiteY7" fmla="*/ 305753 h 306705"/>
                  <a:gd name="connsiteX8" fmla="*/ 169545 w 404812"/>
                  <a:gd name="connsiteY8" fmla="*/ 119063 h 306705"/>
                  <a:gd name="connsiteX9" fmla="*/ 119063 w 404812"/>
                  <a:gd name="connsiteY9" fmla="*/ 60960 h 306705"/>
                  <a:gd name="connsiteX10" fmla="*/ 64770 w 404812"/>
                  <a:gd name="connsiteY10" fmla="*/ 121920 h 306705"/>
                  <a:gd name="connsiteX11" fmla="*/ 64770 w 404812"/>
                  <a:gd name="connsiteY11" fmla="*/ 306705 h 306705"/>
                  <a:gd name="connsiteX12" fmla="*/ 0 w 404812"/>
                  <a:gd name="connsiteY12" fmla="*/ 306705 h 306705"/>
                  <a:gd name="connsiteX13" fmla="*/ 0 w 404812"/>
                  <a:gd name="connsiteY13" fmla="*/ 7620 h 306705"/>
                  <a:gd name="connsiteX14" fmla="*/ 49530 w 404812"/>
                  <a:gd name="connsiteY14" fmla="*/ 7620 h 306705"/>
                  <a:gd name="connsiteX15" fmla="*/ 56198 w 404812"/>
                  <a:gd name="connsiteY15" fmla="*/ 50482 h 306705"/>
                  <a:gd name="connsiteX16" fmla="*/ 58102 w 404812"/>
                  <a:gd name="connsiteY16" fmla="*/ 50482 h 306705"/>
                  <a:gd name="connsiteX17" fmla="*/ 139065 w 404812"/>
                  <a:gd name="connsiteY17" fmla="*/ 0 h 306705"/>
                  <a:gd name="connsiteX18" fmla="*/ 222885 w 404812"/>
                  <a:gd name="connsiteY18" fmla="*/ 51435 h 306705"/>
                  <a:gd name="connsiteX19" fmla="*/ 308610 w 404812"/>
                  <a:gd name="connsiteY19" fmla="*/ 0 h 306705"/>
                  <a:gd name="connsiteX20" fmla="*/ 404813 w 404812"/>
                  <a:gd name="connsiteY20" fmla="*/ 107632 h 30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812" h="306705">
                    <a:moveTo>
                      <a:pt x="404813" y="107632"/>
                    </a:moveTo>
                    <a:lnTo>
                      <a:pt x="404813" y="305753"/>
                    </a:lnTo>
                    <a:lnTo>
                      <a:pt x="340043" y="305753"/>
                    </a:lnTo>
                    <a:lnTo>
                      <a:pt x="340043" y="119063"/>
                    </a:lnTo>
                    <a:cubicBezTo>
                      <a:pt x="340043" y="80963"/>
                      <a:pt x="325755" y="60960"/>
                      <a:pt x="289560" y="60960"/>
                    </a:cubicBezTo>
                    <a:cubicBezTo>
                      <a:pt x="254318" y="60960"/>
                      <a:pt x="234315" y="88582"/>
                      <a:pt x="234315" y="118110"/>
                    </a:cubicBezTo>
                    <a:lnTo>
                      <a:pt x="234315" y="305753"/>
                    </a:lnTo>
                    <a:lnTo>
                      <a:pt x="169545" y="305753"/>
                    </a:lnTo>
                    <a:lnTo>
                      <a:pt x="169545" y="119063"/>
                    </a:lnTo>
                    <a:cubicBezTo>
                      <a:pt x="169545" y="80963"/>
                      <a:pt x="155257" y="60960"/>
                      <a:pt x="119063" y="60960"/>
                    </a:cubicBezTo>
                    <a:cubicBezTo>
                      <a:pt x="82868" y="60960"/>
                      <a:pt x="64770" y="89535"/>
                      <a:pt x="64770" y="121920"/>
                    </a:cubicBezTo>
                    <a:lnTo>
                      <a:pt x="64770" y="306705"/>
                    </a:lnTo>
                    <a:lnTo>
                      <a:pt x="0" y="306705"/>
                    </a:lnTo>
                    <a:lnTo>
                      <a:pt x="0" y="7620"/>
                    </a:lnTo>
                    <a:lnTo>
                      <a:pt x="49530" y="7620"/>
                    </a:lnTo>
                    <a:lnTo>
                      <a:pt x="56198" y="50482"/>
                    </a:lnTo>
                    <a:lnTo>
                      <a:pt x="58102" y="50482"/>
                    </a:lnTo>
                    <a:cubicBezTo>
                      <a:pt x="73343" y="22860"/>
                      <a:pt x="100013" y="0"/>
                      <a:pt x="139065" y="0"/>
                    </a:cubicBezTo>
                    <a:cubicBezTo>
                      <a:pt x="181927" y="0"/>
                      <a:pt x="207645" y="20002"/>
                      <a:pt x="222885" y="51435"/>
                    </a:cubicBezTo>
                    <a:cubicBezTo>
                      <a:pt x="240982" y="20002"/>
                      <a:pt x="269557" y="0"/>
                      <a:pt x="308610" y="0"/>
                    </a:cubicBezTo>
                    <a:cubicBezTo>
                      <a:pt x="375285" y="953"/>
                      <a:pt x="404813" y="44768"/>
                      <a:pt x="404813" y="107632"/>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28" name="Freeform: Shape 27">
                <a:extLst>
                  <a:ext uri="{FF2B5EF4-FFF2-40B4-BE49-F238E27FC236}">
                    <a16:creationId xmlns:a16="http://schemas.microsoft.com/office/drawing/2014/main" id="{D65B7D6C-D242-4849-9A70-7D9FB3D0A3E2}"/>
                  </a:ext>
                </a:extLst>
              </p:cNvPr>
              <p:cNvSpPr/>
              <p:nvPr/>
            </p:nvSpPr>
            <p:spPr>
              <a:xfrm>
                <a:off x="5627370" y="3333750"/>
                <a:ext cx="296227" cy="311510"/>
              </a:xfrm>
              <a:custGeom>
                <a:avLst/>
                <a:gdLst>
                  <a:gd name="connsiteX0" fmla="*/ 0 w 296227"/>
                  <a:gd name="connsiteY0" fmla="*/ 157163 h 311510"/>
                  <a:gd name="connsiteX1" fmla="*/ 133350 w 296227"/>
                  <a:gd name="connsiteY1" fmla="*/ 0 h 311510"/>
                  <a:gd name="connsiteX2" fmla="*/ 236220 w 296227"/>
                  <a:gd name="connsiteY2" fmla="*/ 58102 h 311510"/>
                  <a:gd name="connsiteX3" fmla="*/ 242888 w 296227"/>
                  <a:gd name="connsiteY3" fmla="*/ 6668 h 311510"/>
                  <a:gd name="connsiteX4" fmla="*/ 296227 w 296227"/>
                  <a:gd name="connsiteY4" fmla="*/ 6668 h 311510"/>
                  <a:gd name="connsiteX5" fmla="*/ 296227 w 296227"/>
                  <a:gd name="connsiteY5" fmla="*/ 304800 h 311510"/>
                  <a:gd name="connsiteX6" fmla="*/ 242888 w 296227"/>
                  <a:gd name="connsiteY6" fmla="*/ 304800 h 311510"/>
                  <a:gd name="connsiteX7" fmla="*/ 236220 w 296227"/>
                  <a:gd name="connsiteY7" fmla="*/ 253365 h 311510"/>
                  <a:gd name="connsiteX8" fmla="*/ 133350 w 296227"/>
                  <a:gd name="connsiteY8" fmla="*/ 311468 h 311510"/>
                  <a:gd name="connsiteX9" fmla="*/ 0 w 296227"/>
                  <a:gd name="connsiteY9" fmla="*/ 157163 h 311510"/>
                  <a:gd name="connsiteX10" fmla="*/ 235267 w 296227"/>
                  <a:gd name="connsiteY10" fmla="*/ 157163 h 311510"/>
                  <a:gd name="connsiteX11" fmla="*/ 150495 w 296227"/>
                  <a:gd name="connsiteY11" fmla="*/ 60007 h 311510"/>
                  <a:gd name="connsiteX12" fmla="*/ 64770 w 296227"/>
                  <a:gd name="connsiteY12" fmla="*/ 157163 h 311510"/>
                  <a:gd name="connsiteX13" fmla="*/ 150495 w 296227"/>
                  <a:gd name="connsiteY13" fmla="*/ 254318 h 311510"/>
                  <a:gd name="connsiteX14" fmla="*/ 235267 w 296227"/>
                  <a:gd name="connsiteY14" fmla="*/ 157163 h 31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6227" h="311510">
                    <a:moveTo>
                      <a:pt x="0" y="157163"/>
                    </a:moveTo>
                    <a:cubicBezTo>
                      <a:pt x="0" y="61913"/>
                      <a:pt x="65722" y="0"/>
                      <a:pt x="133350" y="0"/>
                    </a:cubicBezTo>
                    <a:cubicBezTo>
                      <a:pt x="177165" y="0"/>
                      <a:pt x="215265" y="21907"/>
                      <a:pt x="236220" y="58102"/>
                    </a:cubicBezTo>
                    <a:lnTo>
                      <a:pt x="242888" y="6668"/>
                    </a:lnTo>
                    <a:lnTo>
                      <a:pt x="296227" y="6668"/>
                    </a:lnTo>
                    <a:lnTo>
                      <a:pt x="296227" y="304800"/>
                    </a:lnTo>
                    <a:lnTo>
                      <a:pt x="242888" y="304800"/>
                    </a:lnTo>
                    <a:lnTo>
                      <a:pt x="236220" y="253365"/>
                    </a:lnTo>
                    <a:cubicBezTo>
                      <a:pt x="215265" y="289560"/>
                      <a:pt x="176213" y="311468"/>
                      <a:pt x="133350" y="311468"/>
                    </a:cubicBezTo>
                    <a:cubicBezTo>
                      <a:pt x="65722" y="313373"/>
                      <a:pt x="0" y="251460"/>
                      <a:pt x="0" y="157163"/>
                    </a:cubicBezTo>
                    <a:close/>
                    <a:moveTo>
                      <a:pt x="235267" y="157163"/>
                    </a:moveTo>
                    <a:cubicBezTo>
                      <a:pt x="235267" y="100013"/>
                      <a:pt x="198120" y="60007"/>
                      <a:pt x="150495" y="60007"/>
                    </a:cubicBezTo>
                    <a:cubicBezTo>
                      <a:pt x="101917" y="60007"/>
                      <a:pt x="64770" y="100013"/>
                      <a:pt x="64770" y="157163"/>
                    </a:cubicBezTo>
                    <a:cubicBezTo>
                      <a:pt x="64770" y="214313"/>
                      <a:pt x="101917" y="254318"/>
                      <a:pt x="150495" y="254318"/>
                    </a:cubicBezTo>
                    <a:cubicBezTo>
                      <a:pt x="198120" y="254318"/>
                      <a:pt x="235267" y="214313"/>
                      <a:pt x="235267" y="157163"/>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29" name="Freeform: Shape 28">
                <a:extLst>
                  <a:ext uri="{FF2B5EF4-FFF2-40B4-BE49-F238E27FC236}">
                    <a16:creationId xmlns:a16="http://schemas.microsoft.com/office/drawing/2014/main" id="{527019C0-489B-470A-9612-318FF713E38B}"/>
                  </a:ext>
                </a:extLst>
              </p:cNvPr>
              <p:cNvSpPr/>
              <p:nvPr/>
            </p:nvSpPr>
            <p:spPr>
              <a:xfrm>
                <a:off x="5992177" y="3334702"/>
                <a:ext cx="296227" cy="426720"/>
              </a:xfrm>
              <a:custGeom>
                <a:avLst/>
                <a:gdLst>
                  <a:gd name="connsiteX0" fmla="*/ 236220 w 296227"/>
                  <a:gd name="connsiteY0" fmla="*/ 56197 h 426720"/>
                  <a:gd name="connsiteX1" fmla="*/ 242888 w 296227"/>
                  <a:gd name="connsiteY1" fmla="*/ 6667 h 426720"/>
                  <a:gd name="connsiteX2" fmla="*/ 296227 w 296227"/>
                  <a:gd name="connsiteY2" fmla="*/ 6667 h 426720"/>
                  <a:gd name="connsiteX3" fmla="*/ 296227 w 296227"/>
                  <a:gd name="connsiteY3" fmla="*/ 275273 h 426720"/>
                  <a:gd name="connsiteX4" fmla="*/ 141922 w 296227"/>
                  <a:gd name="connsiteY4" fmla="*/ 426720 h 426720"/>
                  <a:gd name="connsiteX5" fmla="*/ 29527 w 296227"/>
                  <a:gd name="connsiteY5" fmla="*/ 390525 h 426720"/>
                  <a:gd name="connsiteX6" fmla="*/ 29527 w 296227"/>
                  <a:gd name="connsiteY6" fmla="*/ 325755 h 426720"/>
                  <a:gd name="connsiteX7" fmla="*/ 137160 w 296227"/>
                  <a:gd name="connsiteY7" fmla="*/ 368618 h 426720"/>
                  <a:gd name="connsiteX8" fmla="*/ 231457 w 296227"/>
                  <a:gd name="connsiteY8" fmla="*/ 283845 h 426720"/>
                  <a:gd name="connsiteX9" fmla="*/ 231457 w 296227"/>
                  <a:gd name="connsiteY9" fmla="*/ 245745 h 426720"/>
                  <a:gd name="connsiteX10" fmla="*/ 133350 w 296227"/>
                  <a:gd name="connsiteY10" fmla="*/ 299085 h 426720"/>
                  <a:gd name="connsiteX11" fmla="*/ 0 w 296227"/>
                  <a:gd name="connsiteY11" fmla="*/ 149542 h 426720"/>
                  <a:gd name="connsiteX12" fmla="*/ 135255 w 296227"/>
                  <a:gd name="connsiteY12" fmla="*/ 0 h 426720"/>
                  <a:gd name="connsiteX13" fmla="*/ 236220 w 296227"/>
                  <a:gd name="connsiteY13" fmla="*/ 56197 h 426720"/>
                  <a:gd name="connsiteX14" fmla="*/ 64770 w 296227"/>
                  <a:gd name="connsiteY14" fmla="*/ 150495 h 426720"/>
                  <a:gd name="connsiteX15" fmla="*/ 149542 w 296227"/>
                  <a:gd name="connsiteY15" fmla="*/ 241935 h 426720"/>
                  <a:gd name="connsiteX16" fmla="*/ 234315 w 296227"/>
                  <a:gd name="connsiteY16" fmla="*/ 149542 h 426720"/>
                  <a:gd name="connsiteX17" fmla="*/ 149542 w 296227"/>
                  <a:gd name="connsiteY17" fmla="*/ 59055 h 426720"/>
                  <a:gd name="connsiteX18" fmla="*/ 64770 w 296227"/>
                  <a:gd name="connsiteY18" fmla="*/ 150495 h 42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6227" h="426720">
                    <a:moveTo>
                      <a:pt x="236220" y="56197"/>
                    </a:moveTo>
                    <a:lnTo>
                      <a:pt x="242888" y="6667"/>
                    </a:lnTo>
                    <a:lnTo>
                      <a:pt x="296227" y="6667"/>
                    </a:lnTo>
                    <a:lnTo>
                      <a:pt x="296227" y="275273"/>
                    </a:lnTo>
                    <a:cubicBezTo>
                      <a:pt x="296227" y="373380"/>
                      <a:pt x="226695" y="426720"/>
                      <a:pt x="141922" y="426720"/>
                    </a:cubicBezTo>
                    <a:cubicBezTo>
                      <a:pt x="101917" y="426720"/>
                      <a:pt x="60960" y="413385"/>
                      <a:pt x="29527" y="390525"/>
                    </a:cubicBezTo>
                    <a:lnTo>
                      <a:pt x="29527" y="325755"/>
                    </a:lnTo>
                    <a:cubicBezTo>
                      <a:pt x="60007" y="352425"/>
                      <a:pt x="99060" y="368618"/>
                      <a:pt x="137160" y="368618"/>
                    </a:cubicBezTo>
                    <a:cubicBezTo>
                      <a:pt x="190500" y="368618"/>
                      <a:pt x="231457" y="334327"/>
                      <a:pt x="231457" y="283845"/>
                    </a:cubicBezTo>
                    <a:lnTo>
                      <a:pt x="231457" y="245745"/>
                    </a:lnTo>
                    <a:cubicBezTo>
                      <a:pt x="211455" y="278130"/>
                      <a:pt x="175260" y="299085"/>
                      <a:pt x="133350" y="299085"/>
                    </a:cubicBezTo>
                    <a:cubicBezTo>
                      <a:pt x="63817" y="299085"/>
                      <a:pt x="0" y="239078"/>
                      <a:pt x="0" y="149542"/>
                    </a:cubicBezTo>
                    <a:cubicBezTo>
                      <a:pt x="0" y="61912"/>
                      <a:pt x="64770" y="0"/>
                      <a:pt x="135255" y="0"/>
                    </a:cubicBezTo>
                    <a:cubicBezTo>
                      <a:pt x="177165" y="0"/>
                      <a:pt x="215265" y="21908"/>
                      <a:pt x="236220" y="56197"/>
                    </a:cubicBezTo>
                    <a:close/>
                    <a:moveTo>
                      <a:pt x="64770" y="150495"/>
                    </a:moveTo>
                    <a:cubicBezTo>
                      <a:pt x="64770" y="201930"/>
                      <a:pt x="100965" y="241935"/>
                      <a:pt x="149542" y="241935"/>
                    </a:cubicBezTo>
                    <a:cubicBezTo>
                      <a:pt x="197167" y="241935"/>
                      <a:pt x="234315" y="201930"/>
                      <a:pt x="234315" y="149542"/>
                    </a:cubicBezTo>
                    <a:cubicBezTo>
                      <a:pt x="234315" y="98108"/>
                      <a:pt x="198120" y="59055"/>
                      <a:pt x="149542" y="59055"/>
                    </a:cubicBezTo>
                    <a:cubicBezTo>
                      <a:pt x="100965" y="59055"/>
                      <a:pt x="64770" y="99060"/>
                      <a:pt x="64770" y="150495"/>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30" name="Freeform: Shape 29">
                <a:extLst>
                  <a:ext uri="{FF2B5EF4-FFF2-40B4-BE49-F238E27FC236}">
                    <a16:creationId xmlns:a16="http://schemas.microsoft.com/office/drawing/2014/main" id="{D7FD7497-9AFB-40C7-9FA7-26BC80FB0D4B}"/>
                  </a:ext>
                </a:extLst>
              </p:cNvPr>
              <p:cNvSpPr/>
              <p:nvPr/>
            </p:nvSpPr>
            <p:spPr>
              <a:xfrm>
                <a:off x="6374129" y="3341369"/>
                <a:ext cx="64770" cy="298132"/>
              </a:xfrm>
              <a:custGeom>
                <a:avLst/>
                <a:gdLst>
                  <a:gd name="connsiteX0" fmla="*/ 0 w 64770"/>
                  <a:gd name="connsiteY0" fmla="*/ 0 h 298132"/>
                  <a:gd name="connsiteX1" fmla="*/ 64770 w 64770"/>
                  <a:gd name="connsiteY1" fmla="*/ 0 h 298132"/>
                  <a:gd name="connsiteX2" fmla="*/ 64770 w 64770"/>
                  <a:gd name="connsiteY2" fmla="*/ 298133 h 298132"/>
                  <a:gd name="connsiteX3" fmla="*/ 0 w 64770"/>
                  <a:gd name="connsiteY3" fmla="*/ 298133 h 298132"/>
                  <a:gd name="connsiteX4" fmla="*/ 0 w 64770"/>
                  <a:gd name="connsiteY4" fmla="*/ 0 h 29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298132">
                    <a:moveTo>
                      <a:pt x="0" y="0"/>
                    </a:moveTo>
                    <a:lnTo>
                      <a:pt x="64770" y="0"/>
                    </a:lnTo>
                    <a:lnTo>
                      <a:pt x="64770" y="298133"/>
                    </a:lnTo>
                    <a:lnTo>
                      <a:pt x="0" y="298133"/>
                    </a:lnTo>
                    <a:lnTo>
                      <a:pt x="0" y="0"/>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31" name="Freeform: Shape 30">
                <a:extLst>
                  <a:ext uri="{FF2B5EF4-FFF2-40B4-BE49-F238E27FC236}">
                    <a16:creationId xmlns:a16="http://schemas.microsoft.com/office/drawing/2014/main" id="{06B88772-25CC-4F2B-B585-F0C73E3BD638}"/>
                  </a:ext>
                </a:extLst>
              </p:cNvPr>
              <p:cNvSpPr/>
              <p:nvPr/>
            </p:nvSpPr>
            <p:spPr>
              <a:xfrm>
                <a:off x="6522719" y="3333750"/>
                <a:ext cx="256222" cy="305752"/>
              </a:xfrm>
              <a:custGeom>
                <a:avLst/>
                <a:gdLst>
                  <a:gd name="connsiteX0" fmla="*/ 256223 w 256222"/>
                  <a:gd name="connsiteY0" fmla="*/ 107632 h 305752"/>
                  <a:gd name="connsiteX1" fmla="*/ 256223 w 256222"/>
                  <a:gd name="connsiteY1" fmla="*/ 305753 h 305752"/>
                  <a:gd name="connsiteX2" fmla="*/ 191453 w 256222"/>
                  <a:gd name="connsiteY2" fmla="*/ 305753 h 305752"/>
                  <a:gd name="connsiteX3" fmla="*/ 191453 w 256222"/>
                  <a:gd name="connsiteY3" fmla="*/ 128588 h 305752"/>
                  <a:gd name="connsiteX4" fmla="*/ 130493 w 256222"/>
                  <a:gd name="connsiteY4" fmla="*/ 60960 h 305752"/>
                  <a:gd name="connsiteX5" fmla="*/ 64770 w 256222"/>
                  <a:gd name="connsiteY5" fmla="*/ 125730 h 305752"/>
                  <a:gd name="connsiteX6" fmla="*/ 64770 w 256222"/>
                  <a:gd name="connsiteY6" fmla="*/ 305753 h 305752"/>
                  <a:gd name="connsiteX7" fmla="*/ 0 w 256222"/>
                  <a:gd name="connsiteY7" fmla="*/ 305753 h 305752"/>
                  <a:gd name="connsiteX8" fmla="*/ 0 w 256222"/>
                  <a:gd name="connsiteY8" fmla="*/ 7620 h 305752"/>
                  <a:gd name="connsiteX9" fmla="*/ 49530 w 256222"/>
                  <a:gd name="connsiteY9" fmla="*/ 7620 h 305752"/>
                  <a:gd name="connsiteX10" fmla="*/ 56198 w 256222"/>
                  <a:gd name="connsiteY10" fmla="*/ 51435 h 305752"/>
                  <a:gd name="connsiteX11" fmla="*/ 58103 w 256222"/>
                  <a:gd name="connsiteY11" fmla="*/ 51435 h 305752"/>
                  <a:gd name="connsiteX12" fmla="*/ 148590 w 256222"/>
                  <a:gd name="connsiteY12" fmla="*/ 0 h 305752"/>
                  <a:gd name="connsiteX13" fmla="*/ 256223 w 256222"/>
                  <a:gd name="connsiteY13" fmla="*/ 107632 h 30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222" h="305752">
                    <a:moveTo>
                      <a:pt x="256223" y="107632"/>
                    </a:moveTo>
                    <a:lnTo>
                      <a:pt x="256223" y="305753"/>
                    </a:lnTo>
                    <a:lnTo>
                      <a:pt x="191453" y="305753"/>
                    </a:lnTo>
                    <a:lnTo>
                      <a:pt x="191453" y="128588"/>
                    </a:lnTo>
                    <a:cubicBezTo>
                      <a:pt x="191453" y="82868"/>
                      <a:pt x="170498" y="60960"/>
                      <a:pt x="130493" y="60960"/>
                    </a:cubicBezTo>
                    <a:cubicBezTo>
                      <a:pt x="93345" y="60960"/>
                      <a:pt x="64770" y="88582"/>
                      <a:pt x="64770" y="125730"/>
                    </a:cubicBezTo>
                    <a:lnTo>
                      <a:pt x="64770" y="305753"/>
                    </a:lnTo>
                    <a:lnTo>
                      <a:pt x="0" y="305753"/>
                    </a:lnTo>
                    <a:lnTo>
                      <a:pt x="0" y="7620"/>
                    </a:lnTo>
                    <a:lnTo>
                      <a:pt x="49530" y="7620"/>
                    </a:lnTo>
                    <a:lnTo>
                      <a:pt x="56198" y="51435"/>
                    </a:lnTo>
                    <a:lnTo>
                      <a:pt x="58103" y="51435"/>
                    </a:lnTo>
                    <a:cubicBezTo>
                      <a:pt x="75248" y="23813"/>
                      <a:pt x="107633" y="0"/>
                      <a:pt x="148590" y="0"/>
                    </a:cubicBezTo>
                    <a:cubicBezTo>
                      <a:pt x="215265" y="953"/>
                      <a:pt x="256223" y="41910"/>
                      <a:pt x="256223" y="107632"/>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32" name="Freeform: Shape 31">
                <a:extLst>
                  <a:ext uri="{FF2B5EF4-FFF2-40B4-BE49-F238E27FC236}">
                    <a16:creationId xmlns:a16="http://schemas.microsoft.com/office/drawing/2014/main" id="{4D8A4193-35B5-4E70-B947-87ABB35A6D62}"/>
                  </a:ext>
                </a:extLst>
              </p:cNvPr>
              <p:cNvSpPr/>
              <p:nvPr/>
            </p:nvSpPr>
            <p:spPr>
              <a:xfrm>
                <a:off x="6841807" y="3334702"/>
                <a:ext cx="278524" cy="312420"/>
              </a:xfrm>
              <a:custGeom>
                <a:avLst/>
                <a:gdLst>
                  <a:gd name="connsiteX0" fmla="*/ 277178 w 278524"/>
                  <a:gd name="connsiteY0" fmla="*/ 175260 h 312420"/>
                  <a:gd name="connsiteX1" fmla="*/ 62865 w 278524"/>
                  <a:gd name="connsiteY1" fmla="*/ 175260 h 312420"/>
                  <a:gd name="connsiteX2" fmla="*/ 163830 w 278524"/>
                  <a:gd name="connsiteY2" fmla="*/ 258128 h 312420"/>
                  <a:gd name="connsiteX3" fmla="*/ 260985 w 278524"/>
                  <a:gd name="connsiteY3" fmla="*/ 222885 h 312420"/>
                  <a:gd name="connsiteX4" fmla="*/ 260985 w 278524"/>
                  <a:gd name="connsiteY4" fmla="*/ 280987 h 312420"/>
                  <a:gd name="connsiteX5" fmla="*/ 157163 w 278524"/>
                  <a:gd name="connsiteY5" fmla="*/ 312420 h 312420"/>
                  <a:gd name="connsiteX6" fmla="*/ 0 w 278524"/>
                  <a:gd name="connsiteY6" fmla="*/ 157162 h 312420"/>
                  <a:gd name="connsiteX7" fmla="*/ 146685 w 278524"/>
                  <a:gd name="connsiteY7" fmla="*/ 0 h 312420"/>
                  <a:gd name="connsiteX8" fmla="*/ 278130 w 278524"/>
                  <a:gd name="connsiteY8" fmla="*/ 150495 h 312420"/>
                  <a:gd name="connsiteX9" fmla="*/ 277178 w 278524"/>
                  <a:gd name="connsiteY9" fmla="*/ 175260 h 312420"/>
                  <a:gd name="connsiteX10" fmla="*/ 217170 w 278524"/>
                  <a:gd name="connsiteY10" fmla="*/ 132398 h 312420"/>
                  <a:gd name="connsiteX11" fmla="*/ 145733 w 278524"/>
                  <a:gd name="connsiteY11" fmla="*/ 53340 h 312420"/>
                  <a:gd name="connsiteX12" fmla="*/ 61913 w 278524"/>
                  <a:gd name="connsiteY12" fmla="*/ 132398 h 312420"/>
                  <a:gd name="connsiteX13" fmla="*/ 217170 w 278524"/>
                  <a:gd name="connsiteY13" fmla="*/ 132398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8524" h="312420">
                    <a:moveTo>
                      <a:pt x="277178" y="175260"/>
                    </a:moveTo>
                    <a:lnTo>
                      <a:pt x="62865" y="175260"/>
                    </a:lnTo>
                    <a:cubicBezTo>
                      <a:pt x="71438" y="227648"/>
                      <a:pt x="111443" y="258128"/>
                      <a:pt x="163830" y="258128"/>
                    </a:cubicBezTo>
                    <a:cubicBezTo>
                      <a:pt x="198120" y="258128"/>
                      <a:pt x="231458" y="245745"/>
                      <a:pt x="260985" y="222885"/>
                    </a:cubicBezTo>
                    <a:lnTo>
                      <a:pt x="260985" y="280987"/>
                    </a:lnTo>
                    <a:cubicBezTo>
                      <a:pt x="230505" y="301943"/>
                      <a:pt x="195263" y="312420"/>
                      <a:pt x="157163" y="312420"/>
                    </a:cubicBezTo>
                    <a:cubicBezTo>
                      <a:pt x="59055" y="312420"/>
                      <a:pt x="0" y="248603"/>
                      <a:pt x="0" y="157162"/>
                    </a:cubicBezTo>
                    <a:cubicBezTo>
                      <a:pt x="0" y="61912"/>
                      <a:pt x="66675" y="0"/>
                      <a:pt x="146685" y="0"/>
                    </a:cubicBezTo>
                    <a:cubicBezTo>
                      <a:pt x="219075" y="0"/>
                      <a:pt x="278130" y="51435"/>
                      <a:pt x="278130" y="150495"/>
                    </a:cubicBezTo>
                    <a:cubicBezTo>
                      <a:pt x="279083" y="160020"/>
                      <a:pt x="278130" y="167640"/>
                      <a:pt x="277178" y="175260"/>
                    </a:cubicBezTo>
                    <a:close/>
                    <a:moveTo>
                      <a:pt x="217170" y="132398"/>
                    </a:moveTo>
                    <a:cubicBezTo>
                      <a:pt x="215265" y="79058"/>
                      <a:pt x="182880" y="53340"/>
                      <a:pt x="145733" y="53340"/>
                    </a:cubicBezTo>
                    <a:cubicBezTo>
                      <a:pt x="104775" y="53340"/>
                      <a:pt x="69533" y="83820"/>
                      <a:pt x="61913" y="132398"/>
                    </a:cubicBezTo>
                    <a:lnTo>
                      <a:pt x="217170" y="132398"/>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33" name="Freeform: Shape 32">
                <a:extLst>
                  <a:ext uri="{FF2B5EF4-FFF2-40B4-BE49-F238E27FC236}">
                    <a16:creationId xmlns:a16="http://schemas.microsoft.com/office/drawing/2014/main" id="{2627DE0E-3270-4CDF-AC9D-3902504734DB}"/>
                  </a:ext>
                </a:extLst>
              </p:cNvPr>
              <p:cNvSpPr/>
              <p:nvPr/>
            </p:nvSpPr>
            <p:spPr>
              <a:xfrm>
                <a:off x="7177087" y="3225165"/>
                <a:ext cx="256222" cy="422909"/>
              </a:xfrm>
              <a:custGeom>
                <a:avLst/>
                <a:gdLst>
                  <a:gd name="connsiteX0" fmla="*/ 114300 w 256222"/>
                  <a:gd name="connsiteY0" fmla="*/ 0 h 422909"/>
                  <a:gd name="connsiteX1" fmla="*/ 242888 w 256222"/>
                  <a:gd name="connsiteY1" fmla="*/ 109538 h 422909"/>
                  <a:gd name="connsiteX2" fmla="*/ 183832 w 256222"/>
                  <a:gd name="connsiteY2" fmla="*/ 201930 h 422909"/>
                  <a:gd name="connsiteX3" fmla="*/ 183832 w 256222"/>
                  <a:gd name="connsiteY3" fmla="*/ 203835 h 422909"/>
                  <a:gd name="connsiteX4" fmla="*/ 256222 w 256222"/>
                  <a:gd name="connsiteY4" fmla="*/ 304800 h 422909"/>
                  <a:gd name="connsiteX5" fmla="*/ 114300 w 256222"/>
                  <a:gd name="connsiteY5" fmla="*/ 422910 h 422909"/>
                  <a:gd name="connsiteX6" fmla="*/ 0 w 256222"/>
                  <a:gd name="connsiteY6" fmla="*/ 383858 h 422909"/>
                  <a:gd name="connsiteX7" fmla="*/ 0 w 256222"/>
                  <a:gd name="connsiteY7" fmla="*/ 315278 h 422909"/>
                  <a:gd name="connsiteX8" fmla="*/ 106680 w 256222"/>
                  <a:gd name="connsiteY8" fmla="*/ 362903 h 422909"/>
                  <a:gd name="connsiteX9" fmla="*/ 190500 w 256222"/>
                  <a:gd name="connsiteY9" fmla="*/ 297180 h 422909"/>
                  <a:gd name="connsiteX10" fmla="*/ 103822 w 256222"/>
                  <a:gd name="connsiteY10" fmla="*/ 232410 h 422909"/>
                  <a:gd name="connsiteX11" fmla="*/ 52388 w 256222"/>
                  <a:gd name="connsiteY11" fmla="*/ 232410 h 422909"/>
                  <a:gd name="connsiteX12" fmla="*/ 52388 w 256222"/>
                  <a:gd name="connsiteY12" fmla="*/ 180023 h 422909"/>
                  <a:gd name="connsiteX13" fmla="*/ 93345 w 256222"/>
                  <a:gd name="connsiteY13" fmla="*/ 180023 h 422909"/>
                  <a:gd name="connsiteX14" fmla="*/ 179070 w 256222"/>
                  <a:gd name="connsiteY14" fmla="*/ 118110 h 422909"/>
                  <a:gd name="connsiteX15" fmla="*/ 105728 w 256222"/>
                  <a:gd name="connsiteY15" fmla="*/ 57150 h 422909"/>
                  <a:gd name="connsiteX16" fmla="*/ 10478 w 256222"/>
                  <a:gd name="connsiteY16" fmla="*/ 98107 h 422909"/>
                  <a:gd name="connsiteX17" fmla="*/ 10478 w 256222"/>
                  <a:gd name="connsiteY17" fmla="*/ 34290 h 422909"/>
                  <a:gd name="connsiteX18" fmla="*/ 114300 w 256222"/>
                  <a:gd name="connsiteY18" fmla="*/ 0 h 42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6222" h="422909">
                    <a:moveTo>
                      <a:pt x="114300" y="0"/>
                    </a:moveTo>
                    <a:cubicBezTo>
                      <a:pt x="196215" y="0"/>
                      <a:pt x="242888" y="51435"/>
                      <a:pt x="242888" y="109538"/>
                    </a:cubicBezTo>
                    <a:cubicBezTo>
                      <a:pt x="242888" y="151448"/>
                      <a:pt x="220028" y="184785"/>
                      <a:pt x="183832" y="201930"/>
                    </a:cubicBezTo>
                    <a:lnTo>
                      <a:pt x="183832" y="203835"/>
                    </a:lnTo>
                    <a:cubicBezTo>
                      <a:pt x="221932" y="218123"/>
                      <a:pt x="256222" y="251460"/>
                      <a:pt x="256222" y="304800"/>
                    </a:cubicBezTo>
                    <a:cubicBezTo>
                      <a:pt x="256222" y="365760"/>
                      <a:pt x="206693" y="422910"/>
                      <a:pt x="114300" y="422910"/>
                    </a:cubicBezTo>
                    <a:cubicBezTo>
                      <a:pt x="68580" y="422910"/>
                      <a:pt x="30480" y="409575"/>
                      <a:pt x="0" y="383858"/>
                    </a:cubicBezTo>
                    <a:lnTo>
                      <a:pt x="0" y="315278"/>
                    </a:lnTo>
                    <a:cubicBezTo>
                      <a:pt x="25718" y="343853"/>
                      <a:pt x="61913" y="362903"/>
                      <a:pt x="106680" y="362903"/>
                    </a:cubicBezTo>
                    <a:cubicBezTo>
                      <a:pt x="157163" y="362903"/>
                      <a:pt x="190500" y="335280"/>
                      <a:pt x="190500" y="297180"/>
                    </a:cubicBezTo>
                    <a:cubicBezTo>
                      <a:pt x="190500" y="259080"/>
                      <a:pt x="159068" y="232410"/>
                      <a:pt x="103822" y="232410"/>
                    </a:cubicBezTo>
                    <a:lnTo>
                      <a:pt x="52388" y="232410"/>
                    </a:lnTo>
                    <a:lnTo>
                      <a:pt x="52388" y="180023"/>
                    </a:lnTo>
                    <a:lnTo>
                      <a:pt x="93345" y="180023"/>
                    </a:lnTo>
                    <a:cubicBezTo>
                      <a:pt x="151447" y="180023"/>
                      <a:pt x="179070" y="153353"/>
                      <a:pt x="179070" y="118110"/>
                    </a:cubicBezTo>
                    <a:cubicBezTo>
                      <a:pt x="179070" y="83820"/>
                      <a:pt x="152400" y="57150"/>
                      <a:pt x="105728" y="57150"/>
                    </a:cubicBezTo>
                    <a:cubicBezTo>
                      <a:pt x="66675" y="57150"/>
                      <a:pt x="32385" y="74295"/>
                      <a:pt x="10478" y="98107"/>
                    </a:cubicBezTo>
                    <a:lnTo>
                      <a:pt x="10478" y="34290"/>
                    </a:lnTo>
                    <a:cubicBezTo>
                      <a:pt x="33338" y="14288"/>
                      <a:pt x="70485" y="0"/>
                      <a:pt x="114300" y="0"/>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34" name="Freeform: Shape 33">
                <a:extLst>
                  <a:ext uri="{FF2B5EF4-FFF2-40B4-BE49-F238E27FC236}">
                    <a16:creationId xmlns:a16="http://schemas.microsoft.com/office/drawing/2014/main" id="{10A84182-6C14-473C-8B8B-5F412D7BEBC5}"/>
                  </a:ext>
                </a:extLst>
              </p:cNvPr>
              <p:cNvSpPr/>
              <p:nvPr/>
            </p:nvSpPr>
            <p:spPr>
              <a:xfrm>
                <a:off x="7490459" y="3234690"/>
                <a:ext cx="293370" cy="414337"/>
              </a:xfrm>
              <a:custGeom>
                <a:avLst/>
                <a:gdLst>
                  <a:gd name="connsiteX0" fmla="*/ 293370 w 293370"/>
                  <a:gd name="connsiteY0" fmla="*/ 271462 h 414337"/>
                  <a:gd name="connsiteX1" fmla="*/ 146685 w 293370"/>
                  <a:gd name="connsiteY1" fmla="*/ 414337 h 414337"/>
                  <a:gd name="connsiteX2" fmla="*/ 0 w 293370"/>
                  <a:gd name="connsiteY2" fmla="*/ 273368 h 414337"/>
                  <a:gd name="connsiteX3" fmla="*/ 58103 w 293370"/>
                  <a:gd name="connsiteY3" fmla="*/ 143828 h 414337"/>
                  <a:gd name="connsiteX4" fmla="*/ 174308 w 293370"/>
                  <a:gd name="connsiteY4" fmla="*/ 0 h 414337"/>
                  <a:gd name="connsiteX5" fmla="*/ 252413 w 293370"/>
                  <a:gd name="connsiteY5" fmla="*/ 0 h 414337"/>
                  <a:gd name="connsiteX6" fmla="*/ 137160 w 293370"/>
                  <a:gd name="connsiteY6" fmla="*/ 142875 h 414337"/>
                  <a:gd name="connsiteX7" fmla="*/ 158115 w 293370"/>
                  <a:gd name="connsiteY7" fmla="*/ 141923 h 414337"/>
                  <a:gd name="connsiteX8" fmla="*/ 293370 w 293370"/>
                  <a:gd name="connsiteY8" fmla="*/ 271462 h 414337"/>
                  <a:gd name="connsiteX9" fmla="*/ 228600 w 293370"/>
                  <a:gd name="connsiteY9" fmla="*/ 273368 h 414337"/>
                  <a:gd name="connsiteX10" fmla="*/ 138113 w 293370"/>
                  <a:gd name="connsiteY10" fmla="*/ 189548 h 414337"/>
                  <a:gd name="connsiteX11" fmla="*/ 91440 w 293370"/>
                  <a:gd name="connsiteY11" fmla="*/ 199073 h 414337"/>
                  <a:gd name="connsiteX12" fmla="*/ 63818 w 293370"/>
                  <a:gd name="connsiteY12" fmla="*/ 271462 h 414337"/>
                  <a:gd name="connsiteX13" fmla="*/ 146685 w 293370"/>
                  <a:gd name="connsiteY13" fmla="*/ 354330 h 414337"/>
                  <a:gd name="connsiteX14" fmla="*/ 228600 w 293370"/>
                  <a:gd name="connsiteY14" fmla="*/ 273368 h 414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370" h="414337">
                    <a:moveTo>
                      <a:pt x="293370" y="271462"/>
                    </a:moveTo>
                    <a:cubicBezTo>
                      <a:pt x="293370" y="350520"/>
                      <a:pt x="233363" y="414337"/>
                      <a:pt x="146685" y="414337"/>
                    </a:cubicBezTo>
                    <a:cubicBezTo>
                      <a:pt x="60008" y="414337"/>
                      <a:pt x="0" y="350520"/>
                      <a:pt x="0" y="273368"/>
                    </a:cubicBezTo>
                    <a:cubicBezTo>
                      <a:pt x="0" y="225742"/>
                      <a:pt x="22860" y="185737"/>
                      <a:pt x="58103" y="143828"/>
                    </a:cubicBezTo>
                    <a:lnTo>
                      <a:pt x="174308" y="0"/>
                    </a:lnTo>
                    <a:lnTo>
                      <a:pt x="252413" y="0"/>
                    </a:lnTo>
                    <a:lnTo>
                      <a:pt x="137160" y="142875"/>
                    </a:lnTo>
                    <a:cubicBezTo>
                      <a:pt x="143828" y="141923"/>
                      <a:pt x="150495" y="141923"/>
                      <a:pt x="158115" y="141923"/>
                    </a:cubicBezTo>
                    <a:cubicBezTo>
                      <a:pt x="225743" y="140017"/>
                      <a:pt x="293370" y="193358"/>
                      <a:pt x="293370" y="271462"/>
                    </a:cubicBezTo>
                    <a:close/>
                    <a:moveTo>
                      <a:pt x="228600" y="273368"/>
                    </a:moveTo>
                    <a:cubicBezTo>
                      <a:pt x="228600" y="219075"/>
                      <a:pt x="184785" y="189548"/>
                      <a:pt x="138113" y="189548"/>
                    </a:cubicBezTo>
                    <a:cubicBezTo>
                      <a:pt x="121920" y="189548"/>
                      <a:pt x="106680" y="192405"/>
                      <a:pt x="91440" y="199073"/>
                    </a:cubicBezTo>
                    <a:cubicBezTo>
                      <a:pt x="73343" y="223837"/>
                      <a:pt x="63818" y="244792"/>
                      <a:pt x="63818" y="271462"/>
                    </a:cubicBezTo>
                    <a:cubicBezTo>
                      <a:pt x="63818" y="315278"/>
                      <a:pt x="98108" y="354330"/>
                      <a:pt x="146685" y="354330"/>
                    </a:cubicBezTo>
                    <a:cubicBezTo>
                      <a:pt x="195263" y="355283"/>
                      <a:pt x="228600" y="316230"/>
                      <a:pt x="228600" y="273368"/>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35" name="Freeform: Shape 34">
                <a:extLst>
                  <a:ext uri="{FF2B5EF4-FFF2-40B4-BE49-F238E27FC236}">
                    <a16:creationId xmlns:a16="http://schemas.microsoft.com/office/drawing/2014/main" id="{CF562672-424A-48CE-A4A9-11FD59537187}"/>
                  </a:ext>
                </a:extLst>
              </p:cNvPr>
              <p:cNvSpPr/>
              <p:nvPr/>
            </p:nvSpPr>
            <p:spPr>
              <a:xfrm>
                <a:off x="7837169" y="3225165"/>
                <a:ext cx="316230" cy="422909"/>
              </a:xfrm>
              <a:custGeom>
                <a:avLst/>
                <a:gdLst>
                  <a:gd name="connsiteX0" fmla="*/ 316230 w 316230"/>
                  <a:gd name="connsiteY0" fmla="*/ 211455 h 422909"/>
                  <a:gd name="connsiteX1" fmla="*/ 158115 w 316230"/>
                  <a:gd name="connsiteY1" fmla="*/ 422910 h 422909"/>
                  <a:gd name="connsiteX2" fmla="*/ 0 w 316230"/>
                  <a:gd name="connsiteY2" fmla="*/ 211455 h 422909"/>
                  <a:gd name="connsiteX3" fmla="*/ 158115 w 316230"/>
                  <a:gd name="connsiteY3" fmla="*/ 0 h 422909"/>
                  <a:gd name="connsiteX4" fmla="*/ 316230 w 316230"/>
                  <a:gd name="connsiteY4" fmla="*/ 211455 h 422909"/>
                  <a:gd name="connsiteX5" fmla="*/ 65723 w 316230"/>
                  <a:gd name="connsiteY5" fmla="*/ 211455 h 422909"/>
                  <a:gd name="connsiteX6" fmla="*/ 158115 w 316230"/>
                  <a:gd name="connsiteY6" fmla="*/ 361950 h 422909"/>
                  <a:gd name="connsiteX7" fmla="*/ 251460 w 316230"/>
                  <a:gd name="connsiteY7" fmla="*/ 211455 h 422909"/>
                  <a:gd name="connsiteX8" fmla="*/ 158115 w 316230"/>
                  <a:gd name="connsiteY8" fmla="*/ 60007 h 422909"/>
                  <a:gd name="connsiteX9" fmla="*/ 65723 w 316230"/>
                  <a:gd name="connsiteY9" fmla="*/ 211455 h 42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6230" h="422909">
                    <a:moveTo>
                      <a:pt x="316230" y="211455"/>
                    </a:moveTo>
                    <a:cubicBezTo>
                      <a:pt x="316230" y="342900"/>
                      <a:pt x="244793" y="422910"/>
                      <a:pt x="158115" y="422910"/>
                    </a:cubicBezTo>
                    <a:cubicBezTo>
                      <a:pt x="70485" y="422910"/>
                      <a:pt x="0" y="342900"/>
                      <a:pt x="0" y="211455"/>
                    </a:cubicBezTo>
                    <a:cubicBezTo>
                      <a:pt x="0" y="80010"/>
                      <a:pt x="70485" y="0"/>
                      <a:pt x="158115" y="0"/>
                    </a:cubicBezTo>
                    <a:cubicBezTo>
                      <a:pt x="244793" y="0"/>
                      <a:pt x="316230" y="80010"/>
                      <a:pt x="316230" y="211455"/>
                    </a:cubicBezTo>
                    <a:close/>
                    <a:moveTo>
                      <a:pt x="65723" y="211455"/>
                    </a:moveTo>
                    <a:cubicBezTo>
                      <a:pt x="65723" y="307658"/>
                      <a:pt x="106680" y="361950"/>
                      <a:pt x="158115" y="361950"/>
                    </a:cubicBezTo>
                    <a:cubicBezTo>
                      <a:pt x="208598" y="361950"/>
                      <a:pt x="251460" y="306705"/>
                      <a:pt x="251460" y="211455"/>
                    </a:cubicBezTo>
                    <a:cubicBezTo>
                      <a:pt x="251460" y="116205"/>
                      <a:pt x="208598" y="60007"/>
                      <a:pt x="158115" y="60007"/>
                    </a:cubicBezTo>
                    <a:cubicBezTo>
                      <a:pt x="106680" y="60007"/>
                      <a:pt x="65723" y="116205"/>
                      <a:pt x="65723" y="211455"/>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36" name="Freeform: Shape 35">
                <a:extLst>
                  <a:ext uri="{FF2B5EF4-FFF2-40B4-BE49-F238E27FC236}">
                    <a16:creationId xmlns:a16="http://schemas.microsoft.com/office/drawing/2014/main" id="{5C7DBF3D-7D0D-4D8D-93D5-C4BCA0F5383A}"/>
                  </a:ext>
                </a:extLst>
              </p:cNvPr>
              <p:cNvSpPr/>
              <p:nvPr/>
            </p:nvSpPr>
            <p:spPr>
              <a:xfrm>
                <a:off x="5005387" y="3209925"/>
                <a:ext cx="76200" cy="73342"/>
              </a:xfrm>
              <a:custGeom>
                <a:avLst/>
                <a:gdLst>
                  <a:gd name="connsiteX0" fmla="*/ 0 w 76200"/>
                  <a:gd name="connsiteY0" fmla="*/ 37147 h 73342"/>
                  <a:gd name="connsiteX1" fmla="*/ 38100 w 76200"/>
                  <a:gd name="connsiteY1" fmla="*/ 0 h 73342"/>
                  <a:gd name="connsiteX2" fmla="*/ 76200 w 76200"/>
                  <a:gd name="connsiteY2" fmla="*/ 37147 h 73342"/>
                  <a:gd name="connsiteX3" fmla="*/ 38100 w 76200"/>
                  <a:gd name="connsiteY3" fmla="*/ 73343 h 73342"/>
                  <a:gd name="connsiteX4" fmla="*/ 0 w 76200"/>
                  <a:gd name="connsiteY4" fmla="*/ 37147 h 7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3342">
                    <a:moveTo>
                      <a:pt x="0" y="37147"/>
                    </a:moveTo>
                    <a:cubicBezTo>
                      <a:pt x="0" y="16193"/>
                      <a:pt x="16192" y="0"/>
                      <a:pt x="38100" y="0"/>
                    </a:cubicBezTo>
                    <a:cubicBezTo>
                      <a:pt x="60008" y="0"/>
                      <a:pt x="76200" y="16193"/>
                      <a:pt x="76200" y="37147"/>
                    </a:cubicBezTo>
                    <a:cubicBezTo>
                      <a:pt x="76200" y="58103"/>
                      <a:pt x="60008" y="73343"/>
                      <a:pt x="38100" y="73343"/>
                    </a:cubicBezTo>
                    <a:cubicBezTo>
                      <a:pt x="16192" y="73343"/>
                      <a:pt x="0" y="58103"/>
                      <a:pt x="0" y="37147"/>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37" name="Freeform: Shape 36">
                <a:extLst>
                  <a:ext uri="{FF2B5EF4-FFF2-40B4-BE49-F238E27FC236}">
                    <a16:creationId xmlns:a16="http://schemas.microsoft.com/office/drawing/2014/main" id="{8951A72F-F82C-4B0C-9F55-FDBD1CAF9EA5}"/>
                  </a:ext>
                </a:extLst>
              </p:cNvPr>
              <p:cNvSpPr/>
              <p:nvPr/>
            </p:nvSpPr>
            <p:spPr>
              <a:xfrm>
                <a:off x="6368415" y="3209925"/>
                <a:ext cx="76200" cy="73342"/>
              </a:xfrm>
              <a:custGeom>
                <a:avLst/>
                <a:gdLst>
                  <a:gd name="connsiteX0" fmla="*/ 0 w 76200"/>
                  <a:gd name="connsiteY0" fmla="*/ 37147 h 73342"/>
                  <a:gd name="connsiteX1" fmla="*/ 38100 w 76200"/>
                  <a:gd name="connsiteY1" fmla="*/ 0 h 73342"/>
                  <a:gd name="connsiteX2" fmla="*/ 76200 w 76200"/>
                  <a:gd name="connsiteY2" fmla="*/ 37147 h 73342"/>
                  <a:gd name="connsiteX3" fmla="*/ 38100 w 76200"/>
                  <a:gd name="connsiteY3" fmla="*/ 73343 h 73342"/>
                  <a:gd name="connsiteX4" fmla="*/ 0 w 76200"/>
                  <a:gd name="connsiteY4" fmla="*/ 37147 h 7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3342">
                    <a:moveTo>
                      <a:pt x="0" y="37147"/>
                    </a:moveTo>
                    <a:cubicBezTo>
                      <a:pt x="0" y="16193"/>
                      <a:pt x="16192" y="0"/>
                      <a:pt x="38100" y="0"/>
                    </a:cubicBezTo>
                    <a:cubicBezTo>
                      <a:pt x="60007" y="0"/>
                      <a:pt x="76200" y="16193"/>
                      <a:pt x="76200" y="37147"/>
                    </a:cubicBezTo>
                    <a:cubicBezTo>
                      <a:pt x="76200" y="58103"/>
                      <a:pt x="60007" y="73343"/>
                      <a:pt x="38100" y="73343"/>
                    </a:cubicBezTo>
                    <a:cubicBezTo>
                      <a:pt x="16192" y="73343"/>
                      <a:pt x="0" y="58103"/>
                      <a:pt x="0" y="37147"/>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grpSp>
        <p:sp>
          <p:nvSpPr>
            <p:cNvPr id="24" name="Freeform: Shape 23">
              <a:extLst>
                <a:ext uri="{FF2B5EF4-FFF2-40B4-BE49-F238E27FC236}">
                  <a16:creationId xmlns:a16="http://schemas.microsoft.com/office/drawing/2014/main" id="{1C354B7B-A8DB-4A6E-BFDE-A26F7C8FA0E9}"/>
                </a:ext>
              </a:extLst>
            </p:cNvPr>
            <p:cNvSpPr/>
            <p:nvPr userDrawn="1"/>
          </p:nvSpPr>
          <p:spPr>
            <a:xfrm>
              <a:off x="4366260" y="3375660"/>
              <a:ext cx="110489" cy="110489"/>
            </a:xfrm>
            <a:custGeom>
              <a:avLst/>
              <a:gdLst>
                <a:gd name="connsiteX0" fmla="*/ 110490 w 110489"/>
                <a:gd name="connsiteY0" fmla="*/ 55245 h 110489"/>
                <a:gd name="connsiteX1" fmla="*/ 55245 w 110489"/>
                <a:gd name="connsiteY1" fmla="*/ 110490 h 110489"/>
                <a:gd name="connsiteX2" fmla="*/ 0 w 110489"/>
                <a:gd name="connsiteY2" fmla="*/ 55245 h 110489"/>
                <a:gd name="connsiteX3" fmla="*/ 55245 w 110489"/>
                <a:gd name="connsiteY3" fmla="*/ 0 h 110489"/>
                <a:gd name="connsiteX4" fmla="*/ 110490 w 110489"/>
                <a:gd name="connsiteY4" fmla="*/ 55245 h 110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89" h="110489">
                  <a:moveTo>
                    <a:pt x="110490" y="55245"/>
                  </a:moveTo>
                  <a:cubicBezTo>
                    <a:pt x="110490" y="85756"/>
                    <a:pt x="85756" y="110490"/>
                    <a:pt x="55245" y="110490"/>
                  </a:cubicBezTo>
                  <a:cubicBezTo>
                    <a:pt x="24734" y="110490"/>
                    <a:pt x="0" y="85756"/>
                    <a:pt x="0" y="55245"/>
                  </a:cubicBezTo>
                  <a:cubicBezTo>
                    <a:pt x="0" y="24734"/>
                    <a:pt x="24734" y="0"/>
                    <a:pt x="55245" y="0"/>
                  </a:cubicBezTo>
                  <a:cubicBezTo>
                    <a:pt x="85756" y="0"/>
                    <a:pt x="110490" y="24734"/>
                    <a:pt x="110490" y="55245"/>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25" name="Freeform: Shape 24">
              <a:extLst>
                <a:ext uri="{FF2B5EF4-FFF2-40B4-BE49-F238E27FC236}">
                  <a16:creationId xmlns:a16="http://schemas.microsoft.com/office/drawing/2014/main" id="{A775A59D-3991-420C-9916-C49636BEC36B}"/>
                </a:ext>
              </a:extLst>
            </p:cNvPr>
            <p:cNvSpPr/>
            <p:nvPr/>
          </p:nvSpPr>
          <p:spPr>
            <a:xfrm>
              <a:off x="4592002" y="3316605"/>
              <a:ext cx="45720" cy="45720"/>
            </a:xfrm>
            <a:custGeom>
              <a:avLst/>
              <a:gdLst>
                <a:gd name="connsiteX0" fmla="*/ 45720 w 45719"/>
                <a:gd name="connsiteY0" fmla="*/ 22860 h 45719"/>
                <a:gd name="connsiteX1" fmla="*/ 22860 w 45719"/>
                <a:gd name="connsiteY1" fmla="*/ 45720 h 45719"/>
                <a:gd name="connsiteX2" fmla="*/ 0 w 45719"/>
                <a:gd name="connsiteY2" fmla="*/ 22860 h 45719"/>
                <a:gd name="connsiteX3" fmla="*/ 22860 w 45719"/>
                <a:gd name="connsiteY3" fmla="*/ 0 h 45719"/>
                <a:gd name="connsiteX4" fmla="*/ 45720 w 45719"/>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45C58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grpSp>
    </p:spTree>
    <p:extLst>
      <p:ext uri="{BB962C8B-B14F-4D97-AF65-F5344CB8AC3E}">
        <p14:creationId xmlns:p14="http://schemas.microsoft.com/office/powerpoint/2010/main" val="893443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accent6"/>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3BA843-BB0D-4414-93AD-ED96C61977CE}"/>
              </a:ext>
            </a:extLst>
          </p:cNvPr>
          <p:cNvSpPr/>
          <p:nvPr userDrawn="1"/>
        </p:nvSpPr>
        <p:spPr>
          <a:xfrm>
            <a:off x="6155150" y="0"/>
            <a:ext cx="6096000" cy="59848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F31D30DF-F135-4869-B67E-EB7D8BE21EE0}"/>
              </a:ext>
            </a:extLst>
          </p:cNvPr>
          <p:cNvSpPr>
            <a:spLocks noGrp="1"/>
          </p:cNvSpPr>
          <p:nvPr>
            <p:ph type="title"/>
          </p:nvPr>
        </p:nvSpPr>
        <p:spPr>
          <a:xfrm>
            <a:off x="6672323" y="1160464"/>
            <a:ext cx="4706185" cy="1318846"/>
          </a:xfrm>
          <a:prstGeom prst="rect">
            <a:avLst/>
          </a:prstGeom>
        </p:spPr>
        <p:txBody>
          <a:bodyPr anchor="b"/>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CFA5367-D15B-4C32-942F-7623CA5873F6}"/>
              </a:ext>
            </a:extLst>
          </p:cNvPr>
          <p:cNvSpPr>
            <a:spLocks noGrp="1"/>
          </p:cNvSpPr>
          <p:nvPr>
            <p:ph idx="1" hasCustomPrompt="1"/>
          </p:nvPr>
        </p:nvSpPr>
        <p:spPr>
          <a:xfrm>
            <a:off x="9080" y="1"/>
            <a:ext cx="6096000" cy="5984874"/>
          </a:xfrm>
          <a:prstGeom prst="rect">
            <a:avLst/>
          </a:prstGeom>
          <a:noFill/>
        </p:spPr>
        <p:txBody>
          <a:bodyPr lIns="72000" bIns="1260000" anchor="ctr" anchorCtr="0">
            <a:normAutofit/>
          </a:bodyPr>
          <a:lstStyle>
            <a:lvl1pPr marL="0" indent="0" algn="ctr">
              <a:buNone/>
              <a:defRPr sz="1400">
                <a:solidFill>
                  <a:schemeClr val="accent4"/>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on the relevant icon to insert content (table, chart, smart-art, 3d model, image </a:t>
            </a:r>
            <a:r>
              <a:rPr lang="en-US" err="1"/>
              <a:t>etc</a:t>
            </a:r>
            <a:r>
              <a:rPr lang="en-US"/>
              <a:t>)</a:t>
            </a:r>
          </a:p>
        </p:txBody>
      </p:sp>
      <p:sp>
        <p:nvSpPr>
          <p:cNvPr id="4" name="Text Placeholder 3">
            <a:extLst>
              <a:ext uri="{FF2B5EF4-FFF2-40B4-BE49-F238E27FC236}">
                <a16:creationId xmlns:a16="http://schemas.microsoft.com/office/drawing/2014/main" id="{670D2DEF-BD4A-4F11-8A52-761DBB9B6FEA}"/>
              </a:ext>
            </a:extLst>
          </p:cNvPr>
          <p:cNvSpPr>
            <a:spLocks noGrp="1"/>
          </p:cNvSpPr>
          <p:nvPr>
            <p:ph type="body" sz="half" idx="2"/>
          </p:nvPr>
        </p:nvSpPr>
        <p:spPr>
          <a:xfrm>
            <a:off x="6672323" y="2637691"/>
            <a:ext cx="4696763" cy="2655277"/>
          </a:xfrm>
          <a:prstGeom prst="rect">
            <a:avLst/>
          </a:prstGeom>
        </p:spPr>
        <p:txBody>
          <a:bodyPr/>
          <a:lstStyle>
            <a:lvl1pPr marL="0" indent="0">
              <a:buNone/>
              <a:defRPr sz="16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7">
            <a:extLst>
              <a:ext uri="{FF2B5EF4-FFF2-40B4-BE49-F238E27FC236}">
                <a16:creationId xmlns:a16="http://schemas.microsoft.com/office/drawing/2014/main" id="{25B718A8-C306-49F3-BA92-D09C600D9BE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9" name="Slide Number Placeholder 8">
            <a:extLst>
              <a:ext uri="{FF2B5EF4-FFF2-40B4-BE49-F238E27FC236}">
                <a16:creationId xmlns:a16="http://schemas.microsoft.com/office/drawing/2014/main" id="{B43DC0E4-2996-4BDD-A68B-8EC01DBC25A2}"/>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BE895FD-3AE7-4BFE-B7CA-1D4CA5F3790D}" type="slidenum">
              <a:rPr kumimoji="0" lang="en-US" sz="1000" b="0" i="0" u="none" strike="noStrike" kern="1200" cap="none" spc="0" normalizeH="0" baseline="0" noProof="0" smtClean="0">
                <a:ln>
                  <a:noFill/>
                </a:ln>
                <a:solidFill>
                  <a:srgbClr val="6B6B6B"/>
                </a:solidFill>
                <a:effectLst/>
                <a:uLnTx/>
                <a:uFillTx/>
                <a:latin typeface="Avenir Next LT Pr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6B6B6B"/>
              </a:solidFill>
              <a:effectLst/>
              <a:uLnTx/>
              <a:uFillTx/>
              <a:latin typeface="Avenir Next LT Pro"/>
              <a:ea typeface="+mn-ea"/>
              <a:cs typeface="+mn-cs"/>
            </a:endParaRPr>
          </a:p>
        </p:txBody>
      </p:sp>
      <p:sp>
        <p:nvSpPr>
          <p:cNvPr id="10" name="Date Placeholder 9">
            <a:extLst>
              <a:ext uri="{FF2B5EF4-FFF2-40B4-BE49-F238E27FC236}">
                <a16:creationId xmlns:a16="http://schemas.microsoft.com/office/drawing/2014/main" id="{FC8C7C7E-D234-488B-8CEB-ECACD467BC37}"/>
              </a:ext>
            </a:extLst>
          </p:cNvPr>
          <p:cNvSpPr>
            <a:spLocks noGrp="1"/>
          </p:cNvSpPr>
          <p:nvPr>
            <p:ph type="dt" sz="half"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2D12B9-7397-4DA9-88DF-A62BDA36D7B3}" type="datetime1">
              <a:rPr kumimoji="0" lang="en-US" sz="1800" b="0" i="0" u="none" strike="noStrike" kern="1200" cap="none" spc="0" normalizeH="0" baseline="0" noProof="0" smtClean="0">
                <a:ln>
                  <a:noFill/>
                </a:ln>
                <a:solidFill>
                  <a:srgbClr val="000000"/>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10/9/2025</a:t>
            </a:fld>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11" name="Text Placeholder 4">
            <a:extLst>
              <a:ext uri="{FF2B5EF4-FFF2-40B4-BE49-F238E27FC236}">
                <a16:creationId xmlns:a16="http://schemas.microsoft.com/office/drawing/2014/main" id="{8B76D3F3-6079-4DCF-886F-2BE6CBC2AF58}"/>
              </a:ext>
            </a:extLst>
          </p:cNvPr>
          <p:cNvSpPr>
            <a:spLocks noGrp="1"/>
          </p:cNvSpPr>
          <p:nvPr>
            <p:ph type="body" sz="quarter" idx="13" hasCustomPrompt="1"/>
          </p:nvPr>
        </p:nvSpPr>
        <p:spPr>
          <a:xfrm>
            <a:off x="5665304" y="6329851"/>
            <a:ext cx="1530627" cy="365125"/>
          </a:xfrm>
          <a:prstGeom prst="rect">
            <a:avLst/>
          </a:prstGeom>
        </p:spPr>
        <p:txBody>
          <a:bodyPr lIns="72000" rIns="0" anchor="ctr" anchorCtr="0">
            <a:noAutofit/>
          </a:bodyPr>
          <a:lstStyle>
            <a:lvl1pPr marL="0" indent="0" algn="r">
              <a:buNone/>
              <a:defRPr sz="900" cap="all" baseline="0">
                <a:solidFill>
                  <a:schemeClr val="accent4"/>
                </a:solidFill>
              </a:defRPr>
            </a:lvl1pPr>
          </a:lstStyle>
          <a:p>
            <a:pPr lvl="0"/>
            <a:r>
              <a:rPr lang="en-US"/>
              <a:t>DATA CLASSIFICATION</a:t>
            </a:r>
          </a:p>
        </p:txBody>
      </p:sp>
      <p:grpSp>
        <p:nvGrpSpPr>
          <p:cNvPr id="12" name="Group 11">
            <a:extLst>
              <a:ext uri="{FF2B5EF4-FFF2-40B4-BE49-F238E27FC236}">
                <a16:creationId xmlns:a16="http://schemas.microsoft.com/office/drawing/2014/main" id="{58368D49-DA1E-489B-B610-8079745F7743}"/>
              </a:ext>
            </a:extLst>
          </p:cNvPr>
          <p:cNvGrpSpPr/>
          <p:nvPr userDrawn="1"/>
        </p:nvGrpSpPr>
        <p:grpSpPr>
          <a:xfrm>
            <a:off x="112743" y="1160464"/>
            <a:ext cx="3453845" cy="4824412"/>
            <a:chOff x="0" y="18221"/>
            <a:chExt cx="4897224" cy="6840557"/>
          </a:xfrm>
          <a:solidFill>
            <a:schemeClr val="tx2">
              <a:alpha val="4000"/>
            </a:schemeClr>
          </a:solidFill>
        </p:grpSpPr>
        <p:sp>
          <p:nvSpPr>
            <p:cNvPr id="13" name="Freeform: Shape 12">
              <a:extLst>
                <a:ext uri="{FF2B5EF4-FFF2-40B4-BE49-F238E27FC236}">
                  <a16:creationId xmlns:a16="http://schemas.microsoft.com/office/drawing/2014/main" id="{D9234550-AD1A-4261-8CCC-7E03897E2D23}"/>
                </a:ext>
              </a:extLst>
            </p:cNvPr>
            <p:cNvSpPr/>
            <p:nvPr/>
          </p:nvSpPr>
          <p:spPr>
            <a:xfrm>
              <a:off x="0" y="2337534"/>
              <a:ext cx="2087062" cy="4196511"/>
            </a:xfrm>
            <a:custGeom>
              <a:avLst/>
              <a:gdLst>
                <a:gd name="connsiteX0" fmla="*/ 1458284 w 2087062"/>
                <a:gd name="connsiteY0" fmla="*/ 740949 h 4196511"/>
                <a:gd name="connsiteX1" fmla="*/ 1702699 w 2087062"/>
                <a:gd name="connsiteY1" fmla="*/ 859382 h 4196511"/>
                <a:gd name="connsiteX2" fmla="*/ 1978744 w 2087062"/>
                <a:gd name="connsiteY2" fmla="*/ 1429876 h 4196511"/>
                <a:gd name="connsiteX3" fmla="*/ 1868326 w 2087062"/>
                <a:gd name="connsiteY3" fmla="*/ 3030938 h 4196511"/>
                <a:gd name="connsiteX4" fmla="*/ 653727 w 2087062"/>
                <a:gd name="connsiteY4" fmla="*/ 4089112 h 4196511"/>
                <a:gd name="connsiteX5" fmla="*/ 50094 w 2087062"/>
                <a:gd name="connsiteY5" fmla="*/ 4196511 h 4196511"/>
                <a:gd name="connsiteX6" fmla="*/ 0 w 2087062"/>
                <a:gd name="connsiteY6" fmla="*/ 4195557 h 4196511"/>
                <a:gd name="connsiteX7" fmla="*/ 0 w 2087062"/>
                <a:gd name="connsiteY7" fmla="*/ 3623803 h 4196511"/>
                <a:gd name="connsiteX8" fmla="*/ 35375 w 2087062"/>
                <a:gd name="connsiteY8" fmla="*/ 3624811 h 4196511"/>
                <a:gd name="connsiteX9" fmla="*/ 488100 w 2087062"/>
                <a:gd name="connsiteY9" fmla="*/ 3546223 h 4196511"/>
                <a:gd name="connsiteX10" fmla="*/ 1445057 w 2087062"/>
                <a:gd name="connsiteY10" fmla="*/ 1613906 h 4196511"/>
                <a:gd name="connsiteX11" fmla="*/ 1233422 w 2087062"/>
                <a:gd name="connsiteY11" fmla="*/ 1199838 h 4196511"/>
                <a:gd name="connsiteX12" fmla="*/ 1297833 w 2087062"/>
                <a:gd name="connsiteY12" fmla="*/ 794971 h 4196511"/>
                <a:gd name="connsiteX13" fmla="*/ 1458284 w 2087062"/>
                <a:gd name="connsiteY13" fmla="*/ 740949 h 4196511"/>
                <a:gd name="connsiteX14" fmla="*/ 0 w 2087062"/>
                <a:gd name="connsiteY14" fmla="*/ 0 h 4196511"/>
                <a:gd name="connsiteX15" fmla="*/ 2774 w 2087062"/>
                <a:gd name="connsiteY15" fmla="*/ 281 h 4196511"/>
                <a:gd name="connsiteX16" fmla="*/ 239659 w 2087062"/>
                <a:gd name="connsiteY16" fmla="*/ 279687 h 4196511"/>
                <a:gd name="connsiteX17" fmla="*/ 46428 w 2087062"/>
                <a:gd name="connsiteY17" fmla="*/ 555732 h 4196511"/>
                <a:gd name="connsiteX18" fmla="*/ 5021 w 2087062"/>
                <a:gd name="connsiteY18" fmla="*/ 568384 h 4196511"/>
                <a:gd name="connsiteX19" fmla="*/ 0 w 2087062"/>
                <a:gd name="connsiteY19" fmla="*/ 569082 h 419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87062" h="4196511">
                  <a:moveTo>
                    <a:pt x="1458284" y="740949"/>
                  </a:moveTo>
                  <a:cubicBezTo>
                    <a:pt x="1551737" y="737894"/>
                    <a:pt x="1645190" y="778869"/>
                    <a:pt x="1702699" y="859382"/>
                  </a:cubicBezTo>
                  <a:cubicBezTo>
                    <a:pt x="1831520" y="1025009"/>
                    <a:pt x="1923535" y="1218241"/>
                    <a:pt x="1978744" y="1429876"/>
                  </a:cubicBezTo>
                  <a:cubicBezTo>
                    <a:pt x="2153573" y="1954363"/>
                    <a:pt x="2116767" y="2524856"/>
                    <a:pt x="1868326" y="3030938"/>
                  </a:cubicBezTo>
                  <a:cubicBezTo>
                    <a:pt x="1619886" y="3537021"/>
                    <a:pt x="1187415" y="3914283"/>
                    <a:pt x="653727" y="4089112"/>
                  </a:cubicBezTo>
                  <a:cubicBezTo>
                    <a:pt x="457045" y="4154673"/>
                    <a:pt x="253893" y="4190473"/>
                    <a:pt x="50094" y="4196511"/>
                  </a:cubicBezTo>
                  <a:lnTo>
                    <a:pt x="0" y="4195557"/>
                  </a:lnTo>
                  <a:lnTo>
                    <a:pt x="0" y="3623803"/>
                  </a:lnTo>
                  <a:lnTo>
                    <a:pt x="35375" y="3624811"/>
                  </a:lnTo>
                  <a:cubicBezTo>
                    <a:pt x="185636" y="3621704"/>
                    <a:pt x="338000" y="3596257"/>
                    <a:pt x="488100" y="3546223"/>
                  </a:cubicBezTo>
                  <a:cubicBezTo>
                    <a:pt x="1279430" y="3279379"/>
                    <a:pt x="1711901" y="2414437"/>
                    <a:pt x="1445057" y="1613906"/>
                  </a:cubicBezTo>
                  <a:cubicBezTo>
                    <a:pt x="1399050" y="1466682"/>
                    <a:pt x="1325437" y="1328659"/>
                    <a:pt x="1233422" y="1199838"/>
                  </a:cubicBezTo>
                  <a:cubicBezTo>
                    <a:pt x="1141407" y="1071017"/>
                    <a:pt x="1169012" y="886986"/>
                    <a:pt x="1297833" y="794971"/>
                  </a:cubicBezTo>
                  <a:cubicBezTo>
                    <a:pt x="1346141" y="760466"/>
                    <a:pt x="1402213" y="742782"/>
                    <a:pt x="1458284" y="740949"/>
                  </a:cubicBezTo>
                  <a:close/>
                  <a:moveTo>
                    <a:pt x="0" y="0"/>
                  </a:moveTo>
                  <a:lnTo>
                    <a:pt x="2774" y="281"/>
                  </a:lnTo>
                  <a:cubicBezTo>
                    <a:pt x="133986" y="27077"/>
                    <a:pt x="239659" y="142815"/>
                    <a:pt x="239659" y="279687"/>
                  </a:cubicBezTo>
                  <a:cubicBezTo>
                    <a:pt x="248861" y="408508"/>
                    <a:pt x="166047" y="518926"/>
                    <a:pt x="46428" y="555732"/>
                  </a:cubicBezTo>
                  <a:cubicBezTo>
                    <a:pt x="32626" y="560333"/>
                    <a:pt x="18823" y="564934"/>
                    <a:pt x="5021" y="568384"/>
                  </a:cubicBezTo>
                  <a:lnTo>
                    <a:pt x="0" y="569082"/>
                  </a:lnTo>
                  <a:close/>
                </a:path>
              </a:pathLst>
            </a:custGeom>
            <a:grpFill/>
            <a:ln w="920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14" name="Freeform: Shape 13">
              <a:extLst>
                <a:ext uri="{FF2B5EF4-FFF2-40B4-BE49-F238E27FC236}">
                  <a16:creationId xmlns:a16="http://schemas.microsoft.com/office/drawing/2014/main" id="{BC21ADEB-E3D0-4CEE-A5CC-089B48BFEACD}"/>
                </a:ext>
              </a:extLst>
            </p:cNvPr>
            <p:cNvSpPr/>
            <p:nvPr/>
          </p:nvSpPr>
          <p:spPr>
            <a:xfrm>
              <a:off x="515703" y="2516005"/>
              <a:ext cx="588896" cy="588896"/>
            </a:xfrm>
            <a:custGeom>
              <a:avLst/>
              <a:gdLst>
                <a:gd name="connsiteX0" fmla="*/ 588896 w 588896"/>
                <a:gd name="connsiteY0" fmla="*/ 294448 h 588896"/>
                <a:gd name="connsiteX1" fmla="*/ 294448 w 588896"/>
                <a:gd name="connsiteY1" fmla="*/ 588897 h 588896"/>
                <a:gd name="connsiteX2" fmla="*/ 0 w 588896"/>
                <a:gd name="connsiteY2" fmla="*/ 294448 h 588896"/>
                <a:gd name="connsiteX3" fmla="*/ 294448 w 588896"/>
                <a:gd name="connsiteY3" fmla="*/ 0 h 588896"/>
                <a:gd name="connsiteX4" fmla="*/ 588896 w 588896"/>
                <a:gd name="connsiteY4" fmla="*/ 294448 h 588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96" h="588896">
                  <a:moveTo>
                    <a:pt x="588896" y="294448"/>
                  </a:moveTo>
                  <a:cubicBezTo>
                    <a:pt x="588896" y="457067"/>
                    <a:pt x="457067" y="588897"/>
                    <a:pt x="294448" y="588897"/>
                  </a:cubicBezTo>
                  <a:cubicBezTo>
                    <a:pt x="131829" y="588897"/>
                    <a:pt x="0" y="457067"/>
                    <a:pt x="0" y="294448"/>
                  </a:cubicBezTo>
                  <a:cubicBezTo>
                    <a:pt x="0" y="131829"/>
                    <a:pt x="131829" y="0"/>
                    <a:pt x="294448" y="0"/>
                  </a:cubicBezTo>
                  <a:cubicBezTo>
                    <a:pt x="457067" y="0"/>
                    <a:pt x="588896" y="131829"/>
                    <a:pt x="588896" y="294448"/>
                  </a:cubicBezTo>
                  <a:close/>
                </a:path>
              </a:pathLst>
            </a:custGeom>
            <a:grpFill/>
            <a:ln w="920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15" name="Freeform: Shape 14">
              <a:extLst>
                <a:ext uri="{FF2B5EF4-FFF2-40B4-BE49-F238E27FC236}">
                  <a16:creationId xmlns:a16="http://schemas.microsoft.com/office/drawing/2014/main" id="{579C20DA-18F4-4C22-BD95-EE0640A5A389}"/>
                </a:ext>
              </a:extLst>
            </p:cNvPr>
            <p:cNvSpPr/>
            <p:nvPr/>
          </p:nvSpPr>
          <p:spPr>
            <a:xfrm>
              <a:off x="0" y="3721402"/>
              <a:ext cx="708936" cy="1417033"/>
            </a:xfrm>
            <a:custGeom>
              <a:avLst/>
              <a:gdLst>
                <a:gd name="connsiteX0" fmla="*/ 419 w 708936"/>
                <a:gd name="connsiteY0" fmla="*/ 0 h 1417033"/>
                <a:gd name="connsiteX1" fmla="*/ 708936 w 708936"/>
                <a:gd name="connsiteY1" fmla="*/ 708516 h 1417033"/>
                <a:gd name="connsiteX2" fmla="*/ 419 w 708936"/>
                <a:gd name="connsiteY2" fmla="*/ 1417033 h 1417033"/>
                <a:gd name="connsiteX3" fmla="*/ 0 w 708936"/>
                <a:gd name="connsiteY3" fmla="*/ 1416991 h 1417033"/>
                <a:gd name="connsiteX4" fmla="*/ 0 w 708936"/>
                <a:gd name="connsiteY4" fmla="*/ 42 h 1417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936" h="1417033">
                  <a:moveTo>
                    <a:pt x="419" y="0"/>
                  </a:moveTo>
                  <a:cubicBezTo>
                    <a:pt x="391722" y="0"/>
                    <a:pt x="708936" y="317213"/>
                    <a:pt x="708936" y="708516"/>
                  </a:cubicBezTo>
                  <a:cubicBezTo>
                    <a:pt x="708936" y="1099819"/>
                    <a:pt x="391722" y="1417033"/>
                    <a:pt x="419" y="1417033"/>
                  </a:cubicBezTo>
                  <a:lnTo>
                    <a:pt x="0" y="1416991"/>
                  </a:lnTo>
                  <a:lnTo>
                    <a:pt x="0" y="42"/>
                  </a:lnTo>
                  <a:close/>
                </a:path>
              </a:pathLst>
            </a:custGeom>
            <a:grpFill/>
            <a:ln w="920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16" name="Freeform: Shape 15">
              <a:extLst>
                <a:ext uri="{FF2B5EF4-FFF2-40B4-BE49-F238E27FC236}">
                  <a16:creationId xmlns:a16="http://schemas.microsoft.com/office/drawing/2014/main" id="{CCF1F755-0E5F-4EE9-903E-D0C608E78787}"/>
                </a:ext>
              </a:extLst>
            </p:cNvPr>
            <p:cNvSpPr/>
            <p:nvPr/>
          </p:nvSpPr>
          <p:spPr>
            <a:xfrm>
              <a:off x="0" y="1433750"/>
              <a:ext cx="3029631" cy="5425028"/>
            </a:xfrm>
            <a:custGeom>
              <a:avLst/>
              <a:gdLst>
                <a:gd name="connsiteX0" fmla="*/ 2763263 w 3029631"/>
                <a:gd name="connsiteY0" fmla="*/ 2490053 h 5425028"/>
                <a:gd name="connsiteX1" fmla="*/ 3018514 w 3029631"/>
                <a:gd name="connsiteY1" fmla="*/ 2748324 h 5425028"/>
                <a:gd name="connsiteX2" fmla="*/ 2862089 w 3029631"/>
                <a:gd name="connsiteY2" fmla="*/ 4054939 h 5425028"/>
                <a:gd name="connsiteX3" fmla="*/ 2236386 w 3029631"/>
                <a:gd name="connsiteY3" fmla="*/ 5085508 h 5425028"/>
                <a:gd name="connsiteX4" fmla="*/ 2027627 w 3029631"/>
                <a:gd name="connsiteY4" fmla="*/ 5288948 h 5425028"/>
                <a:gd name="connsiteX5" fmla="*/ 1858522 w 3029631"/>
                <a:gd name="connsiteY5" fmla="*/ 5425028 h 5425028"/>
                <a:gd name="connsiteX6" fmla="*/ 429025 w 3029631"/>
                <a:gd name="connsiteY6" fmla="*/ 5425028 h 5425028"/>
                <a:gd name="connsiteX7" fmla="*/ 594348 w 3029631"/>
                <a:gd name="connsiteY7" fmla="*/ 5393184 h 5425028"/>
                <a:gd name="connsiteX8" fmla="*/ 1049391 w 3029631"/>
                <a:gd name="connsiteY8" fmla="*/ 5232732 h 5425028"/>
                <a:gd name="connsiteX9" fmla="*/ 2309999 w 3029631"/>
                <a:gd name="connsiteY9" fmla="*/ 3852506 h 5425028"/>
                <a:gd name="connsiteX10" fmla="*/ 2448021 w 3029631"/>
                <a:gd name="connsiteY10" fmla="*/ 2803534 h 5425028"/>
                <a:gd name="connsiteX11" fmla="*/ 2705663 w 3029631"/>
                <a:gd name="connsiteY11" fmla="*/ 2490682 h 5425028"/>
                <a:gd name="connsiteX12" fmla="*/ 2763263 w 3029631"/>
                <a:gd name="connsiteY12" fmla="*/ 2490053 h 5425028"/>
                <a:gd name="connsiteX13" fmla="*/ 4589 w 3029631"/>
                <a:gd name="connsiteY13" fmla="*/ 201 h 5425028"/>
                <a:gd name="connsiteX14" fmla="*/ 1040190 w 3029631"/>
                <a:gd name="connsiteY14" fmla="*/ 181103 h 5425028"/>
                <a:gd name="connsiteX15" fmla="*/ 2135170 w 3029631"/>
                <a:gd name="connsiteY15" fmla="*/ 871216 h 5425028"/>
                <a:gd name="connsiteX16" fmla="*/ 2135170 w 3029631"/>
                <a:gd name="connsiteY16" fmla="*/ 1276083 h 5425028"/>
                <a:gd name="connsiteX17" fmla="*/ 1831520 w 3029631"/>
                <a:gd name="connsiteY17" fmla="*/ 1340493 h 5425028"/>
                <a:gd name="connsiteX18" fmla="*/ 1730303 w 3029631"/>
                <a:gd name="connsiteY18" fmla="*/ 1276083 h 5425028"/>
                <a:gd name="connsiteX19" fmla="*/ 846958 w 3029631"/>
                <a:gd name="connsiteY19" fmla="*/ 714791 h 5425028"/>
                <a:gd name="connsiteX20" fmla="*/ 137382 w 3029631"/>
                <a:gd name="connsiteY20" fmla="*/ 571161 h 5425028"/>
                <a:gd name="connsiteX21" fmla="*/ 0 w 3029631"/>
                <a:gd name="connsiteY21" fmla="*/ 570418 h 5425028"/>
                <a:gd name="connsiteX22" fmla="*/ 0 w 3029631"/>
                <a:gd name="connsiteY22" fmla="*/ 385 h 54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29631" h="5425028">
                  <a:moveTo>
                    <a:pt x="2763263" y="2490053"/>
                  </a:moveTo>
                  <a:cubicBezTo>
                    <a:pt x="2894726" y="2502759"/>
                    <a:pt x="3002412" y="2611452"/>
                    <a:pt x="3018514" y="2748324"/>
                  </a:cubicBezTo>
                  <a:cubicBezTo>
                    <a:pt x="3055321" y="3189997"/>
                    <a:pt x="3000112" y="3631670"/>
                    <a:pt x="2862089" y="4054939"/>
                  </a:cubicBezTo>
                  <a:cubicBezTo>
                    <a:pt x="2724066" y="4441402"/>
                    <a:pt x="2512431" y="4791060"/>
                    <a:pt x="2236386" y="5085508"/>
                  </a:cubicBezTo>
                  <a:cubicBezTo>
                    <a:pt x="2169675" y="5156820"/>
                    <a:pt x="2100089" y="5224681"/>
                    <a:pt x="2027627" y="5288948"/>
                  </a:cubicBezTo>
                  <a:lnTo>
                    <a:pt x="1858522" y="5425028"/>
                  </a:lnTo>
                  <a:lnTo>
                    <a:pt x="429025" y="5425028"/>
                  </a:lnTo>
                  <a:lnTo>
                    <a:pt x="594348" y="5393184"/>
                  </a:lnTo>
                  <a:cubicBezTo>
                    <a:pt x="749767" y="5355228"/>
                    <a:pt x="902167" y="5301744"/>
                    <a:pt x="1049391" y="5232732"/>
                  </a:cubicBezTo>
                  <a:cubicBezTo>
                    <a:pt x="1638288" y="4956687"/>
                    <a:pt x="2089162" y="4469007"/>
                    <a:pt x="2309999" y="3852506"/>
                  </a:cubicBezTo>
                  <a:cubicBezTo>
                    <a:pt x="2429618" y="3512050"/>
                    <a:pt x="2475625" y="3162392"/>
                    <a:pt x="2448021" y="2803534"/>
                  </a:cubicBezTo>
                  <a:cubicBezTo>
                    <a:pt x="2429618" y="2647108"/>
                    <a:pt x="2549238" y="2509085"/>
                    <a:pt x="2705663" y="2490682"/>
                  </a:cubicBezTo>
                  <a:cubicBezTo>
                    <a:pt x="2725216" y="2488382"/>
                    <a:pt x="2744482" y="2488238"/>
                    <a:pt x="2763263" y="2490053"/>
                  </a:cubicBezTo>
                  <a:close/>
                  <a:moveTo>
                    <a:pt x="4589" y="201"/>
                  </a:moveTo>
                  <a:cubicBezTo>
                    <a:pt x="356834" y="-4077"/>
                    <a:pt x="702034" y="60334"/>
                    <a:pt x="1040190" y="181103"/>
                  </a:cubicBezTo>
                  <a:cubicBezTo>
                    <a:pt x="1454258" y="328327"/>
                    <a:pt x="1822318" y="558365"/>
                    <a:pt x="2135170" y="871216"/>
                  </a:cubicBezTo>
                  <a:cubicBezTo>
                    <a:pt x="2245588" y="981635"/>
                    <a:pt x="2245588" y="1165665"/>
                    <a:pt x="2135170" y="1276083"/>
                  </a:cubicBezTo>
                  <a:cubicBezTo>
                    <a:pt x="2052356" y="1358897"/>
                    <a:pt x="1932736" y="1377300"/>
                    <a:pt x="1831520" y="1340493"/>
                  </a:cubicBezTo>
                  <a:cubicBezTo>
                    <a:pt x="1794713" y="1331292"/>
                    <a:pt x="1757908" y="1303687"/>
                    <a:pt x="1730303" y="1276083"/>
                  </a:cubicBezTo>
                  <a:cubicBezTo>
                    <a:pt x="1481863" y="1027642"/>
                    <a:pt x="1187414" y="834410"/>
                    <a:pt x="846958" y="714791"/>
                  </a:cubicBezTo>
                  <a:cubicBezTo>
                    <a:pt x="615770" y="631977"/>
                    <a:pt x="376819" y="584101"/>
                    <a:pt x="137382" y="571161"/>
                  </a:cubicBezTo>
                  <a:lnTo>
                    <a:pt x="0" y="570418"/>
                  </a:lnTo>
                  <a:lnTo>
                    <a:pt x="0" y="385"/>
                  </a:lnTo>
                  <a:close/>
                </a:path>
              </a:pathLst>
            </a:custGeom>
            <a:grpFill/>
            <a:ln w="920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17" name="Freeform: Shape 16">
              <a:extLst>
                <a:ext uri="{FF2B5EF4-FFF2-40B4-BE49-F238E27FC236}">
                  <a16:creationId xmlns:a16="http://schemas.microsoft.com/office/drawing/2014/main" id="{A3BAE95C-9CBE-4354-B305-4B9E3522D613}"/>
                </a:ext>
              </a:extLst>
            </p:cNvPr>
            <p:cNvSpPr/>
            <p:nvPr/>
          </p:nvSpPr>
          <p:spPr>
            <a:xfrm>
              <a:off x="2190378" y="2976080"/>
              <a:ext cx="588896" cy="588896"/>
            </a:xfrm>
            <a:custGeom>
              <a:avLst/>
              <a:gdLst>
                <a:gd name="connsiteX0" fmla="*/ 588897 w 588896"/>
                <a:gd name="connsiteY0" fmla="*/ 294448 h 588896"/>
                <a:gd name="connsiteX1" fmla="*/ 294449 w 588896"/>
                <a:gd name="connsiteY1" fmla="*/ 588897 h 588896"/>
                <a:gd name="connsiteX2" fmla="*/ 1 w 588896"/>
                <a:gd name="connsiteY2" fmla="*/ 294448 h 588896"/>
                <a:gd name="connsiteX3" fmla="*/ 294449 w 588896"/>
                <a:gd name="connsiteY3" fmla="*/ 0 h 588896"/>
                <a:gd name="connsiteX4" fmla="*/ 588897 w 588896"/>
                <a:gd name="connsiteY4" fmla="*/ 294448 h 588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96" h="588896">
                  <a:moveTo>
                    <a:pt x="588897" y="294448"/>
                  </a:moveTo>
                  <a:cubicBezTo>
                    <a:pt x="588897" y="457067"/>
                    <a:pt x="457068" y="588897"/>
                    <a:pt x="294449" y="588897"/>
                  </a:cubicBezTo>
                  <a:cubicBezTo>
                    <a:pt x="131829" y="588897"/>
                    <a:pt x="1" y="457067"/>
                    <a:pt x="1" y="294448"/>
                  </a:cubicBezTo>
                  <a:cubicBezTo>
                    <a:pt x="1" y="131829"/>
                    <a:pt x="131829" y="0"/>
                    <a:pt x="294449" y="0"/>
                  </a:cubicBezTo>
                  <a:cubicBezTo>
                    <a:pt x="457068" y="0"/>
                    <a:pt x="588897" y="131829"/>
                    <a:pt x="588897" y="294448"/>
                  </a:cubicBezTo>
                  <a:close/>
                </a:path>
              </a:pathLst>
            </a:custGeom>
            <a:grpFill/>
            <a:ln w="920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18" name="Freeform: Shape 17">
              <a:extLst>
                <a:ext uri="{FF2B5EF4-FFF2-40B4-BE49-F238E27FC236}">
                  <a16:creationId xmlns:a16="http://schemas.microsoft.com/office/drawing/2014/main" id="{96F01366-8D6D-4912-90A2-A3C2F4B2357A}"/>
                </a:ext>
              </a:extLst>
            </p:cNvPr>
            <p:cNvSpPr/>
            <p:nvPr/>
          </p:nvSpPr>
          <p:spPr>
            <a:xfrm>
              <a:off x="0" y="474518"/>
              <a:ext cx="3958140" cy="6383482"/>
            </a:xfrm>
            <a:custGeom>
              <a:avLst/>
              <a:gdLst>
                <a:gd name="connsiteX0" fmla="*/ 2909696 w 3958140"/>
                <a:gd name="connsiteY0" fmla="*/ 1450865 h 6383482"/>
                <a:gd name="connsiteX1" fmla="*/ 3156537 w 3958140"/>
                <a:gd name="connsiteY1" fmla="*/ 1563008 h 6383482"/>
                <a:gd name="connsiteX2" fmla="*/ 3911061 w 3958140"/>
                <a:gd name="connsiteY2" fmla="*/ 3348101 h 6383482"/>
                <a:gd name="connsiteX3" fmla="*/ 3837449 w 3958140"/>
                <a:gd name="connsiteY3" fmla="*/ 4921559 h 6383482"/>
                <a:gd name="connsiteX4" fmla="*/ 3193343 w 3958140"/>
                <a:gd name="connsiteY4" fmla="*/ 6292584 h 6383482"/>
                <a:gd name="connsiteX5" fmla="*/ 3119801 w 3958140"/>
                <a:gd name="connsiteY5" fmla="*/ 6383482 h 6383482"/>
                <a:gd name="connsiteX6" fmla="*/ 2344295 w 3958140"/>
                <a:gd name="connsiteY6" fmla="*/ 6383482 h 6383482"/>
                <a:gd name="connsiteX7" fmla="*/ 2512558 w 3958140"/>
                <a:gd name="connsiteY7" fmla="*/ 6212898 h 6383482"/>
                <a:gd name="connsiteX8" fmla="*/ 2724066 w 3958140"/>
                <a:gd name="connsiteY8" fmla="*/ 5952128 h 6383482"/>
                <a:gd name="connsiteX9" fmla="*/ 3340567 w 3958140"/>
                <a:gd name="connsiteY9" fmla="*/ 3440116 h 6383482"/>
                <a:gd name="connsiteX10" fmla="*/ 2696462 w 3958140"/>
                <a:gd name="connsiteY10" fmla="*/ 1912665 h 6383482"/>
                <a:gd name="connsiteX11" fmla="*/ 2751671 w 3958140"/>
                <a:gd name="connsiteY11" fmla="*/ 1507799 h 6383482"/>
                <a:gd name="connsiteX12" fmla="*/ 2909696 w 3958140"/>
                <a:gd name="connsiteY12" fmla="*/ 1450865 h 6383482"/>
                <a:gd name="connsiteX13" fmla="*/ 0 w 3958140"/>
                <a:gd name="connsiteY13" fmla="*/ 0 h 6383482"/>
                <a:gd name="connsiteX14" fmla="*/ 131972 w 3958140"/>
                <a:gd name="connsiteY14" fmla="*/ 279 h 6383482"/>
                <a:gd name="connsiteX15" fmla="*/ 1334638 w 3958140"/>
                <a:gd name="connsiteY15" fmla="*/ 228789 h 6383482"/>
                <a:gd name="connsiteX16" fmla="*/ 1509467 w 3958140"/>
                <a:gd name="connsiteY16" fmla="*/ 596849 h 6383482"/>
                <a:gd name="connsiteX17" fmla="*/ 1279429 w 3958140"/>
                <a:gd name="connsiteY17" fmla="*/ 780880 h 6383482"/>
                <a:gd name="connsiteX18" fmla="*/ 1141406 w 3958140"/>
                <a:gd name="connsiteY18" fmla="*/ 771678 h 6383482"/>
                <a:gd name="connsiteX19" fmla="*/ 113515 w 3958140"/>
                <a:gd name="connsiteY19" fmla="*/ 579831 h 6383482"/>
                <a:gd name="connsiteX20" fmla="*/ 0 w 3958140"/>
                <a:gd name="connsiteY20" fmla="*/ 579317 h 638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58140" h="6383482">
                  <a:moveTo>
                    <a:pt x="2909696" y="1450865"/>
                  </a:moveTo>
                  <a:cubicBezTo>
                    <a:pt x="3001262" y="1445114"/>
                    <a:pt x="3093277" y="1482495"/>
                    <a:pt x="3156537" y="1563008"/>
                  </a:cubicBezTo>
                  <a:cubicBezTo>
                    <a:pt x="3552202" y="2087494"/>
                    <a:pt x="3819045" y="2703995"/>
                    <a:pt x="3911061" y="3348101"/>
                  </a:cubicBezTo>
                  <a:cubicBezTo>
                    <a:pt x="3993874" y="3881789"/>
                    <a:pt x="3966270" y="4406274"/>
                    <a:pt x="3837449" y="4921559"/>
                  </a:cubicBezTo>
                  <a:cubicBezTo>
                    <a:pt x="3717829" y="5418440"/>
                    <a:pt x="3496993" y="5878516"/>
                    <a:pt x="3193343" y="6292584"/>
                  </a:cubicBezTo>
                  <a:lnTo>
                    <a:pt x="3119801" y="6383482"/>
                  </a:lnTo>
                  <a:lnTo>
                    <a:pt x="2344295" y="6383482"/>
                  </a:lnTo>
                  <a:lnTo>
                    <a:pt x="2512558" y="6212898"/>
                  </a:lnTo>
                  <a:cubicBezTo>
                    <a:pt x="2586763" y="6129976"/>
                    <a:pt x="2657355" y="6042993"/>
                    <a:pt x="2724066" y="5952128"/>
                  </a:cubicBezTo>
                  <a:cubicBezTo>
                    <a:pt x="3257754" y="5225209"/>
                    <a:pt x="3478590" y="4332662"/>
                    <a:pt x="3340567" y="3440116"/>
                  </a:cubicBezTo>
                  <a:cubicBezTo>
                    <a:pt x="3257754" y="2888025"/>
                    <a:pt x="3036917" y="2354338"/>
                    <a:pt x="2696462" y="1912665"/>
                  </a:cubicBezTo>
                  <a:cubicBezTo>
                    <a:pt x="2604447" y="1783844"/>
                    <a:pt x="2622849" y="1609016"/>
                    <a:pt x="2751671" y="1507799"/>
                  </a:cubicBezTo>
                  <a:cubicBezTo>
                    <a:pt x="2799979" y="1473294"/>
                    <a:pt x="2854757" y="1454316"/>
                    <a:pt x="2909696" y="1450865"/>
                  </a:cubicBezTo>
                  <a:close/>
                  <a:moveTo>
                    <a:pt x="0" y="0"/>
                  </a:moveTo>
                  <a:lnTo>
                    <a:pt x="131972" y="279"/>
                  </a:lnTo>
                  <a:cubicBezTo>
                    <a:pt x="542446" y="13848"/>
                    <a:pt x="949325" y="90767"/>
                    <a:pt x="1334638" y="228789"/>
                  </a:cubicBezTo>
                  <a:cubicBezTo>
                    <a:pt x="1481863" y="283998"/>
                    <a:pt x="1564676" y="449625"/>
                    <a:pt x="1509467" y="596849"/>
                  </a:cubicBezTo>
                  <a:cubicBezTo>
                    <a:pt x="1472661" y="698066"/>
                    <a:pt x="1380645" y="762477"/>
                    <a:pt x="1279429" y="780880"/>
                  </a:cubicBezTo>
                  <a:cubicBezTo>
                    <a:pt x="1233421" y="790081"/>
                    <a:pt x="1187414" y="790081"/>
                    <a:pt x="1141406" y="771678"/>
                  </a:cubicBezTo>
                  <a:cubicBezTo>
                    <a:pt x="813603" y="656660"/>
                    <a:pt x="464233" y="591961"/>
                    <a:pt x="113515" y="579831"/>
                  </a:cubicBezTo>
                  <a:lnTo>
                    <a:pt x="0" y="579317"/>
                  </a:lnTo>
                  <a:close/>
                </a:path>
              </a:pathLst>
            </a:custGeom>
            <a:grpFill/>
            <a:ln w="920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19" name="Freeform: Shape 18">
              <a:extLst>
                <a:ext uri="{FF2B5EF4-FFF2-40B4-BE49-F238E27FC236}">
                  <a16:creationId xmlns:a16="http://schemas.microsoft.com/office/drawing/2014/main" id="{86035036-75E0-41DA-A3B4-A49526B2EBCA}"/>
                </a:ext>
              </a:extLst>
            </p:cNvPr>
            <p:cNvSpPr/>
            <p:nvPr/>
          </p:nvSpPr>
          <p:spPr>
            <a:xfrm>
              <a:off x="1877526" y="1172584"/>
              <a:ext cx="588896" cy="588896"/>
            </a:xfrm>
            <a:custGeom>
              <a:avLst/>
              <a:gdLst>
                <a:gd name="connsiteX0" fmla="*/ 588897 w 588896"/>
                <a:gd name="connsiteY0" fmla="*/ 294448 h 588896"/>
                <a:gd name="connsiteX1" fmla="*/ 294449 w 588896"/>
                <a:gd name="connsiteY1" fmla="*/ 588897 h 588896"/>
                <a:gd name="connsiteX2" fmla="*/ 1 w 588896"/>
                <a:gd name="connsiteY2" fmla="*/ 294448 h 588896"/>
                <a:gd name="connsiteX3" fmla="*/ 294449 w 588896"/>
                <a:gd name="connsiteY3" fmla="*/ 0 h 588896"/>
                <a:gd name="connsiteX4" fmla="*/ 588897 w 588896"/>
                <a:gd name="connsiteY4" fmla="*/ 294448 h 588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96" h="588896">
                  <a:moveTo>
                    <a:pt x="588897" y="294448"/>
                  </a:moveTo>
                  <a:cubicBezTo>
                    <a:pt x="588897" y="457068"/>
                    <a:pt x="457068" y="588897"/>
                    <a:pt x="294449" y="588897"/>
                  </a:cubicBezTo>
                  <a:cubicBezTo>
                    <a:pt x="131829" y="588897"/>
                    <a:pt x="1" y="457068"/>
                    <a:pt x="1" y="294448"/>
                  </a:cubicBezTo>
                  <a:cubicBezTo>
                    <a:pt x="1" y="131829"/>
                    <a:pt x="131829" y="0"/>
                    <a:pt x="294449" y="0"/>
                  </a:cubicBezTo>
                  <a:cubicBezTo>
                    <a:pt x="457068" y="0"/>
                    <a:pt x="588897" y="131829"/>
                    <a:pt x="588897" y="294448"/>
                  </a:cubicBezTo>
                  <a:close/>
                </a:path>
              </a:pathLst>
            </a:custGeom>
            <a:grpFill/>
            <a:ln w="920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20" name="Freeform: Shape 19">
              <a:extLst>
                <a:ext uri="{FF2B5EF4-FFF2-40B4-BE49-F238E27FC236}">
                  <a16:creationId xmlns:a16="http://schemas.microsoft.com/office/drawing/2014/main" id="{8715DE60-F75A-48AA-A519-BC54807A846F}"/>
                </a:ext>
              </a:extLst>
            </p:cNvPr>
            <p:cNvSpPr/>
            <p:nvPr/>
          </p:nvSpPr>
          <p:spPr>
            <a:xfrm>
              <a:off x="0" y="18221"/>
              <a:ext cx="4897224" cy="6839779"/>
            </a:xfrm>
            <a:custGeom>
              <a:avLst/>
              <a:gdLst>
                <a:gd name="connsiteX0" fmla="*/ 4414556 w 4897224"/>
                <a:gd name="connsiteY0" fmla="*/ 2720491 h 6839779"/>
                <a:gd name="connsiteX1" fmla="*/ 4665585 w 4897224"/>
                <a:gd name="connsiteY1" fmla="*/ 2921055 h 6839779"/>
                <a:gd name="connsiteX2" fmla="*/ 4757600 w 4897224"/>
                <a:gd name="connsiteY2" fmla="*/ 5561888 h 6839779"/>
                <a:gd name="connsiteX3" fmla="*/ 4326369 w 4897224"/>
                <a:gd name="connsiteY3" fmla="*/ 6700216 h 6839779"/>
                <a:gd name="connsiteX4" fmla="*/ 4248434 w 4897224"/>
                <a:gd name="connsiteY4" fmla="*/ 6839779 h 6839779"/>
                <a:gd name="connsiteX5" fmla="*/ 3580781 w 4897224"/>
                <a:gd name="connsiteY5" fmla="*/ 6839779 h 6839779"/>
                <a:gd name="connsiteX6" fmla="*/ 3595352 w 4897224"/>
                <a:gd name="connsiteY6" fmla="*/ 6819170 h 6839779"/>
                <a:gd name="connsiteX7" fmla="*/ 4196308 w 4897224"/>
                <a:gd name="connsiteY7" fmla="*/ 5442269 h 6839779"/>
                <a:gd name="connsiteX8" fmla="*/ 4113494 w 4897224"/>
                <a:gd name="connsiteY8" fmla="*/ 3105085 h 6839779"/>
                <a:gd name="connsiteX9" fmla="*/ 4297524 w 4897224"/>
                <a:gd name="connsiteY9" fmla="*/ 2737025 h 6839779"/>
                <a:gd name="connsiteX10" fmla="*/ 4414556 w 4897224"/>
                <a:gd name="connsiteY10" fmla="*/ 2720491 h 6839779"/>
                <a:gd name="connsiteX11" fmla="*/ 0 w 4897224"/>
                <a:gd name="connsiteY11" fmla="*/ 0 h 6839779"/>
                <a:gd name="connsiteX12" fmla="*/ 2122213 w 4897224"/>
                <a:gd name="connsiteY12" fmla="*/ 0 h 6839779"/>
                <a:gd name="connsiteX13" fmla="*/ 2403164 w 4897224"/>
                <a:gd name="connsiteY13" fmla="*/ 145650 h 6839779"/>
                <a:gd name="connsiteX14" fmla="*/ 3469389 w 4897224"/>
                <a:gd name="connsiteY14" fmla="*/ 961133 h 6839779"/>
                <a:gd name="connsiteX15" fmla="*/ 3469389 w 4897224"/>
                <a:gd name="connsiteY15" fmla="*/ 1366000 h 6839779"/>
                <a:gd name="connsiteX16" fmla="*/ 3193343 w 4897224"/>
                <a:gd name="connsiteY16" fmla="*/ 1439612 h 6839779"/>
                <a:gd name="connsiteX17" fmla="*/ 3055321 w 4897224"/>
                <a:gd name="connsiteY17" fmla="*/ 1366000 h 6839779"/>
                <a:gd name="connsiteX18" fmla="*/ 1012585 w 4897224"/>
                <a:gd name="connsiteY18" fmla="*/ 215811 h 6839779"/>
                <a:gd name="connsiteX19" fmla="*/ 160295 w 4897224"/>
                <a:gd name="connsiteY19" fmla="*/ 97341 h 6839779"/>
                <a:gd name="connsiteX20" fmla="*/ 0 w 4897224"/>
                <a:gd name="connsiteY20" fmla="*/ 95559 h 683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97224" h="6839779">
                  <a:moveTo>
                    <a:pt x="4414556" y="2720491"/>
                  </a:moveTo>
                  <a:cubicBezTo>
                    <a:pt x="4529288" y="2727824"/>
                    <a:pt x="4631079" y="2803736"/>
                    <a:pt x="4665585" y="2921055"/>
                  </a:cubicBezTo>
                  <a:cubicBezTo>
                    <a:pt x="4941630" y="3776795"/>
                    <a:pt x="4969234" y="4687745"/>
                    <a:pt x="4757600" y="5561888"/>
                  </a:cubicBezTo>
                  <a:cubicBezTo>
                    <a:pt x="4659834" y="5958703"/>
                    <a:pt x="4515341" y="6341141"/>
                    <a:pt x="4326369" y="6700216"/>
                  </a:cubicBezTo>
                  <a:lnTo>
                    <a:pt x="4248434" y="6839779"/>
                  </a:lnTo>
                  <a:lnTo>
                    <a:pt x="3580781" y="6839779"/>
                  </a:lnTo>
                  <a:lnTo>
                    <a:pt x="3595352" y="6819170"/>
                  </a:lnTo>
                  <a:cubicBezTo>
                    <a:pt x="3877274" y="6398363"/>
                    <a:pt x="4075538" y="5941451"/>
                    <a:pt x="4196308" y="5442269"/>
                  </a:cubicBezTo>
                  <a:cubicBezTo>
                    <a:pt x="4389539" y="4669342"/>
                    <a:pt x="4352733" y="3859609"/>
                    <a:pt x="4113494" y="3105085"/>
                  </a:cubicBezTo>
                  <a:cubicBezTo>
                    <a:pt x="4058285" y="2948659"/>
                    <a:pt x="4141098" y="2783032"/>
                    <a:pt x="4297524" y="2737025"/>
                  </a:cubicBezTo>
                  <a:cubicBezTo>
                    <a:pt x="4336631" y="2723223"/>
                    <a:pt x="4376312" y="2718047"/>
                    <a:pt x="4414556" y="2720491"/>
                  </a:cubicBezTo>
                  <a:close/>
                  <a:moveTo>
                    <a:pt x="0" y="0"/>
                  </a:moveTo>
                  <a:lnTo>
                    <a:pt x="2122213" y="0"/>
                  </a:lnTo>
                  <a:lnTo>
                    <a:pt x="2403164" y="145650"/>
                  </a:lnTo>
                  <a:cubicBezTo>
                    <a:pt x="2793078" y="365336"/>
                    <a:pt x="3151937" y="639081"/>
                    <a:pt x="3469389" y="961133"/>
                  </a:cubicBezTo>
                  <a:cubicBezTo>
                    <a:pt x="3579806" y="1071551"/>
                    <a:pt x="3579806" y="1255582"/>
                    <a:pt x="3469389" y="1366000"/>
                  </a:cubicBezTo>
                  <a:cubicBezTo>
                    <a:pt x="3395776" y="1439612"/>
                    <a:pt x="3285359" y="1458015"/>
                    <a:pt x="3193343" y="1439612"/>
                  </a:cubicBezTo>
                  <a:cubicBezTo>
                    <a:pt x="3138135" y="1430410"/>
                    <a:pt x="3092127" y="1402806"/>
                    <a:pt x="3055321" y="1366000"/>
                  </a:cubicBezTo>
                  <a:cubicBezTo>
                    <a:pt x="2494029" y="795506"/>
                    <a:pt x="1785512" y="399841"/>
                    <a:pt x="1012585" y="215811"/>
                  </a:cubicBezTo>
                  <a:cubicBezTo>
                    <a:pt x="731939" y="146800"/>
                    <a:pt x="446692" y="107693"/>
                    <a:pt x="160295" y="97341"/>
                  </a:cubicBezTo>
                  <a:lnTo>
                    <a:pt x="0" y="95559"/>
                  </a:lnTo>
                  <a:close/>
                </a:path>
              </a:pathLst>
            </a:custGeom>
            <a:grpFill/>
            <a:ln w="920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21" name="Freeform: Shape 20">
              <a:extLst>
                <a:ext uri="{FF2B5EF4-FFF2-40B4-BE49-F238E27FC236}">
                  <a16:creationId xmlns:a16="http://schemas.microsoft.com/office/drawing/2014/main" id="{02716EB0-E820-4A66-9361-1E7B5A484C25}"/>
                </a:ext>
              </a:extLst>
            </p:cNvPr>
            <p:cNvSpPr/>
            <p:nvPr/>
          </p:nvSpPr>
          <p:spPr>
            <a:xfrm>
              <a:off x="3644216" y="1733876"/>
              <a:ext cx="588896" cy="588896"/>
            </a:xfrm>
            <a:custGeom>
              <a:avLst/>
              <a:gdLst>
                <a:gd name="connsiteX0" fmla="*/ 588896 w 588896"/>
                <a:gd name="connsiteY0" fmla="*/ 294448 h 588896"/>
                <a:gd name="connsiteX1" fmla="*/ 294448 w 588896"/>
                <a:gd name="connsiteY1" fmla="*/ 588897 h 588896"/>
                <a:gd name="connsiteX2" fmla="*/ 0 w 588896"/>
                <a:gd name="connsiteY2" fmla="*/ 294448 h 588896"/>
                <a:gd name="connsiteX3" fmla="*/ 294448 w 588896"/>
                <a:gd name="connsiteY3" fmla="*/ 0 h 588896"/>
                <a:gd name="connsiteX4" fmla="*/ 588896 w 588896"/>
                <a:gd name="connsiteY4" fmla="*/ 294448 h 588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96" h="588896">
                  <a:moveTo>
                    <a:pt x="588896" y="294448"/>
                  </a:moveTo>
                  <a:cubicBezTo>
                    <a:pt x="588896" y="457068"/>
                    <a:pt x="457068" y="588897"/>
                    <a:pt x="294448" y="588897"/>
                  </a:cubicBezTo>
                  <a:cubicBezTo>
                    <a:pt x="131829" y="588897"/>
                    <a:pt x="0" y="457068"/>
                    <a:pt x="0" y="294448"/>
                  </a:cubicBezTo>
                  <a:cubicBezTo>
                    <a:pt x="0" y="131829"/>
                    <a:pt x="131829" y="0"/>
                    <a:pt x="294448" y="0"/>
                  </a:cubicBezTo>
                  <a:cubicBezTo>
                    <a:pt x="457068" y="0"/>
                    <a:pt x="588896" y="131829"/>
                    <a:pt x="588896" y="294448"/>
                  </a:cubicBezTo>
                  <a:close/>
                </a:path>
              </a:pathLst>
            </a:custGeom>
            <a:grpFill/>
            <a:ln w="920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grpSp>
    </p:spTree>
    <p:extLst>
      <p:ext uri="{BB962C8B-B14F-4D97-AF65-F5344CB8AC3E}">
        <p14:creationId xmlns:p14="http://schemas.microsoft.com/office/powerpoint/2010/main" val="2035554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icture with Caption2">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A868D506-144D-444E-B80F-C0605791F231}"/>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15060" r="27452"/>
          <a:stretch/>
        </p:blipFill>
        <p:spPr>
          <a:xfrm flipH="1">
            <a:off x="0" y="0"/>
            <a:ext cx="2660685" cy="3115183"/>
          </a:xfrm>
          <a:prstGeom prst="rect">
            <a:avLst/>
          </a:prstGeom>
        </p:spPr>
      </p:pic>
      <p:sp>
        <p:nvSpPr>
          <p:cNvPr id="12" name="Rectangle 11">
            <a:extLst>
              <a:ext uri="{FF2B5EF4-FFF2-40B4-BE49-F238E27FC236}">
                <a16:creationId xmlns:a16="http://schemas.microsoft.com/office/drawing/2014/main" id="{0D19FF79-AC24-4D04-9E1C-65FE0267ECAC}"/>
              </a:ext>
            </a:extLst>
          </p:cNvPr>
          <p:cNvSpPr/>
          <p:nvPr userDrawn="1"/>
        </p:nvSpPr>
        <p:spPr>
          <a:xfrm>
            <a:off x="6096000" y="2394857"/>
            <a:ext cx="5410200" cy="35900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64ED9A80-DEAB-4911-9C95-7173F1FD723F}"/>
              </a:ext>
            </a:extLst>
          </p:cNvPr>
          <p:cNvSpPr>
            <a:spLocks noGrp="1"/>
          </p:cNvSpPr>
          <p:nvPr>
            <p:ph type="title"/>
          </p:nvPr>
        </p:nvSpPr>
        <p:spPr>
          <a:xfrm>
            <a:off x="685800" y="1160463"/>
            <a:ext cx="4660108" cy="2254129"/>
          </a:xfrm>
          <a:prstGeom prst="rect">
            <a:avLst/>
          </a:prstGeom>
        </p:spPr>
        <p:txBody>
          <a:bodyPr anchor="b">
            <a:normAutofit/>
          </a:bodyPr>
          <a:lstStyle>
            <a:lvl1pPr>
              <a:defRPr sz="4000"/>
            </a:lvl1pPr>
          </a:lstStyle>
          <a:p>
            <a:r>
              <a:rPr lang="en-US"/>
              <a:t>Click to edit Master title style</a:t>
            </a:r>
          </a:p>
        </p:txBody>
      </p:sp>
      <p:sp>
        <p:nvSpPr>
          <p:cNvPr id="14" name="Picture Placeholder 13">
            <a:extLst>
              <a:ext uri="{FF2B5EF4-FFF2-40B4-BE49-F238E27FC236}">
                <a16:creationId xmlns:a16="http://schemas.microsoft.com/office/drawing/2014/main" id="{ECB73672-DB66-46ED-A7E3-88892DDAD1CB}"/>
              </a:ext>
            </a:extLst>
          </p:cNvPr>
          <p:cNvSpPr>
            <a:spLocks noGrp="1"/>
          </p:cNvSpPr>
          <p:nvPr>
            <p:ph type="pic" idx="1" hasCustomPrompt="1"/>
          </p:nvPr>
        </p:nvSpPr>
        <p:spPr>
          <a:xfrm>
            <a:off x="6096000" y="-3663"/>
            <a:ext cx="5410200" cy="4299892"/>
          </a:xfrm>
          <a:custGeom>
            <a:avLst/>
            <a:gdLst>
              <a:gd name="connsiteX0" fmla="*/ 0 w 5410200"/>
              <a:gd name="connsiteY0" fmla="*/ 0 h 4299892"/>
              <a:gd name="connsiteX1" fmla="*/ 5410200 w 5410200"/>
              <a:gd name="connsiteY1" fmla="*/ 0 h 4299892"/>
              <a:gd name="connsiteX2" fmla="*/ 5410200 w 5410200"/>
              <a:gd name="connsiteY2" fmla="*/ 3426598 h 4299892"/>
              <a:gd name="connsiteX3" fmla="*/ 4536906 w 5410200"/>
              <a:gd name="connsiteY3" fmla="*/ 4299892 h 4299892"/>
              <a:gd name="connsiteX4" fmla="*/ 873294 w 5410200"/>
              <a:gd name="connsiteY4" fmla="*/ 4299892 h 4299892"/>
              <a:gd name="connsiteX5" fmla="*/ 0 w 5410200"/>
              <a:gd name="connsiteY5" fmla="*/ 3426598 h 429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200" h="4299892">
                <a:moveTo>
                  <a:pt x="0" y="0"/>
                </a:moveTo>
                <a:lnTo>
                  <a:pt x="5410200" y="0"/>
                </a:lnTo>
                <a:lnTo>
                  <a:pt x="5410200" y="3426598"/>
                </a:lnTo>
                <a:cubicBezTo>
                  <a:pt x="5410200" y="3908905"/>
                  <a:pt x="5019213" y="4299892"/>
                  <a:pt x="4536906" y="4299892"/>
                </a:cubicBezTo>
                <a:lnTo>
                  <a:pt x="873294" y="4299892"/>
                </a:lnTo>
                <a:cubicBezTo>
                  <a:pt x="390987" y="4299892"/>
                  <a:pt x="0" y="3908905"/>
                  <a:pt x="0" y="3426598"/>
                </a:cubicBezTo>
                <a:close/>
              </a:path>
            </a:pathLst>
          </a:custGeom>
          <a:solidFill>
            <a:schemeClr val="accent2"/>
          </a:solidFill>
        </p:spPr>
        <p:txBody>
          <a:bodyPr wrap="square" bIns="900000" anchor="ctr" anchorCtr="0">
            <a:noAutofit/>
          </a:bodyPr>
          <a:lstStyle>
            <a:lvl1pPr marL="0" indent="0" algn="ctr">
              <a:buNone/>
              <a:defRPr sz="16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on the computer icon to insert image</a:t>
            </a:r>
            <a:endParaRPr lang="en-US"/>
          </a:p>
        </p:txBody>
      </p:sp>
      <p:sp>
        <p:nvSpPr>
          <p:cNvPr id="4" name="Text Placeholder 3">
            <a:extLst>
              <a:ext uri="{FF2B5EF4-FFF2-40B4-BE49-F238E27FC236}">
                <a16:creationId xmlns:a16="http://schemas.microsoft.com/office/drawing/2014/main" id="{7A6DFE7F-446C-463A-A7C7-A765259CBDB8}"/>
              </a:ext>
            </a:extLst>
          </p:cNvPr>
          <p:cNvSpPr>
            <a:spLocks noGrp="1"/>
          </p:cNvSpPr>
          <p:nvPr>
            <p:ph type="body" sz="half" idx="2"/>
          </p:nvPr>
        </p:nvSpPr>
        <p:spPr>
          <a:xfrm>
            <a:off x="1209433" y="3470583"/>
            <a:ext cx="4136475" cy="2514291"/>
          </a:xfrm>
          <a:prstGeom prst="rect">
            <a:avLst/>
          </a:prstGeom>
        </p:spPr>
        <p:txBody>
          <a:bodyPr>
            <a:normAutofit/>
          </a:bodyPr>
          <a:lstStyle>
            <a:lvl1pPr marL="0" indent="0">
              <a:lnSpc>
                <a:spcPct val="100000"/>
              </a:lnSpc>
              <a:spcBef>
                <a:spcPts val="0"/>
              </a:spcBef>
              <a:spcAft>
                <a:spcPts val="1800"/>
              </a:spcAft>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Text Placeholder 4">
            <a:extLst>
              <a:ext uri="{FF2B5EF4-FFF2-40B4-BE49-F238E27FC236}">
                <a16:creationId xmlns:a16="http://schemas.microsoft.com/office/drawing/2014/main" id="{BD0413AA-37C7-49CC-9C8C-01DA05452885}"/>
              </a:ext>
            </a:extLst>
          </p:cNvPr>
          <p:cNvSpPr>
            <a:spLocks noGrp="1"/>
          </p:cNvSpPr>
          <p:nvPr>
            <p:ph type="body" sz="quarter" idx="13" hasCustomPrompt="1"/>
          </p:nvPr>
        </p:nvSpPr>
        <p:spPr>
          <a:xfrm>
            <a:off x="5665304" y="6329851"/>
            <a:ext cx="1530627" cy="365125"/>
          </a:xfrm>
          <a:prstGeom prst="rect">
            <a:avLst/>
          </a:prstGeom>
        </p:spPr>
        <p:txBody>
          <a:bodyPr lIns="72000" rIns="0" anchor="ctr" anchorCtr="0">
            <a:noAutofit/>
          </a:bodyPr>
          <a:lstStyle>
            <a:lvl1pPr marL="0" indent="0" algn="r">
              <a:buNone/>
              <a:defRPr sz="900" cap="all" baseline="0">
                <a:solidFill>
                  <a:schemeClr val="accent4"/>
                </a:solidFill>
              </a:defRPr>
            </a:lvl1pPr>
          </a:lstStyle>
          <a:p>
            <a:pPr lvl="0"/>
            <a:r>
              <a:rPr lang="en-US"/>
              <a:t>DATA CLASSIFICATION</a:t>
            </a:r>
          </a:p>
        </p:txBody>
      </p:sp>
    </p:spTree>
    <p:extLst>
      <p:ext uri="{BB962C8B-B14F-4D97-AF65-F5344CB8AC3E}">
        <p14:creationId xmlns:p14="http://schemas.microsoft.com/office/powerpoint/2010/main" val="4034274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CBC5300-5EEF-41E5-79D3-FD9D384589A5}"/>
              </a:ext>
            </a:extLst>
          </p:cNvPr>
          <p:cNvSpPr>
            <a:spLocks noGrp="1"/>
          </p:cNvSpPr>
          <p:nvPr>
            <p:ph idx="1"/>
          </p:nvPr>
        </p:nvSpPr>
        <p:spPr>
          <a:xfrm>
            <a:off x="4899990" y="1262270"/>
            <a:ext cx="6606209" cy="473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8">
            <a:extLst>
              <a:ext uri="{FF2B5EF4-FFF2-40B4-BE49-F238E27FC236}">
                <a16:creationId xmlns:a16="http://schemas.microsoft.com/office/drawing/2014/main" id="{0C2A5354-4DA8-283D-7997-85B4C13C25AD}"/>
              </a:ext>
            </a:extLst>
          </p:cNvPr>
          <p:cNvSpPr>
            <a:spLocks noGrp="1"/>
          </p:cNvSpPr>
          <p:nvPr>
            <p:ph type="body" sz="quarter" idx="17" hasCustomPrompt="1"/>
          </p:nvPr>
        </p:nvSpPr>
        <p:spPr>
          <a:xfrm>
            <a:off x="698500" y="6329851"/>
            <a:ext cx="2208602" cy="365125"/>
          </a:xfrm>
        </p:spPr>
        <p:txBody>
          <a:bodyPr lIns="72000" rIns="0" anchor="ctr" anchorCtr="0">
            <a:noAutofit/>
          </a:bodyPr>
          <a:lstStyle>
            <a:lvl1pPr marL="0" indent="0" algn="l">
              <a:buNone/>
              <a:defRPr sz="1000">
                <a:solidFill>
                  <a:schemeClr val="accent4"/>
                </a:solidFill>
              </a:defRPr>
            </a:lvl1pPr>
          </a:lstStyle>
          <a:p>
            <a:r>
              <a:rPr lang="en-US"/>
              <a:t>CONFIDENTIAL &amp; PROPRIETARY </a:t>
            </a:r>
          </a:p>
        </p:txBody>
      </p:sp>
      <p:sp>
        <p:nvSpPr>
          <p:cNvPr id="7" name="Slide Number Placeholder 4">
            <a:extLst>
              <a:ext uri="{FF2B5EF4-FFF2-40B4-BE49-F238E27FC236}">
                <a16:creationId xmlns:a16="http://schemas.microsoft.com/office/drawing/2014/main" id="{55D9FA4F-868F-0DD5-1680-2A042989A6C2}"/>
              </a:ext>
            </a:extLst>
          </p:cNvPr>
          <p:cNvSpPr>
            <a:spLocks noGrp="1"/>
          </p:cNvSpPr>
          <p:nvPr>
            <p:ph type="sldNum" sz="quarter" idx="18"/>
          </p:nvPr>
        </p:nvSpPr>
        <p:spPr>
          <a:xfrm>
            <a:off x="0" y="6329851"/>
            <a:ext cx="685800" cy="365125"/>
          </a:xfrm>
        </p:spPr>
        <p:txBody>
          <a:bodyPr/>
          <a:lstStyle/>
          <a:p>
            <a:fld id="{9BE895FD-3AE7-4BFE-B7CA-1D4CA5F3790D}" type="slidenum">
              <a:rPr lang="en-US" smtClean="0"/>
              <a:pPr/>
              <a:t>‹#›</a:t>
            </a:fld>
            <a:endParaRPr lang="en-US"/>
          </a:p>
        </p:txBody>
      </p:sp>
      <p:sp>
        <p:nvSpPr>
          <p:cNvPr id="8" name="Rectangle 7">
            <a:extLst>
              <a:ext uri="{FF2B5EF4-FFF2-40B4-BE49-F238E27FC236}">
                <a16:creationId xmlns:a16="http://schemas.microsoft.com/office/drawing/2014/main" id="{BE8380B8-1C89-731B-A7AF-4A0859D87685}"/>
              </a:ext>
            </a:extLst>
          </p:cNvPr>
          <p:cNvSpPr/>
          <p:nvPr userDrawn="1"/>
        </p:nvSpPr>
        <p:spPr>
          <a:xfrm>
            <a:off x="0" y="0"/>
            <a:ext cx="4545623" cy="6858000"/>
          </a:xfrm>
          <a:prstGeom prst="rect">
            <a:avLst/>
          </a:prstGeom>
          <a:solidFill>
            <a:srgbClr val="F4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7C22FBFC-6B1B-D7AC-95C3-ED7F24AA324E}"/>
              </a:ext>
            </a:extLst>
          </p:cNvPr>
          <p:cNvSpPr>
            <a:spLocks noGrp="1"/>
          </p:cNvSpPr>
          <p:nvPr>
            <p:ph type="title"/>
          </p:nvPr>
        </p:nvSpPr>
        <p:spPr>
          <a:xfrm>
            <a:off x="516834" y="297618"/>
            <a:ext cx="2208602" cy="2694060"/>
          </a:xfrm>
        </p:spPr>
        <p:txBody>
          <a:bodyPr/>
          <a:lstStyle>
            <a:lvl1pPr>
              <a:defRPr b="0">
                <a:solidFill>
                  <a:schemeClr val="accent3"/>
                </a:solidFill>
              </a:defRPr>
            </a:lvl1pPr>
          </a:lstStyle>
          <a:p>
            <a:r>
              <a:rPr lang="en-US"/>
              <a:t>Click to edit Master title style</a:t>
            </a:r>
          </a:p>
        </p:txBody>
      </p:sp>
      <p:sp>
        <p:nvSpPr>
          <p:cNvPr id="11" name="Slide Number Placeholder 5">
            <a:extLst>
              <a:ext uri="{FF2B5EF4-FFF2-40B4-BE49-F238E27FC236}">
                <a16:creationId xmlns:a16="http://schemas.microsoft.com/office/drawing/2014/main" id="{8E25FA4D-514F-F3B7-DF88-64F7DE574299}"/>
              </a:ext>
            </a:extLst>
          </p:cNvPr>
          <p:cNvSpPr txBox="1">
            <a:spLocks/>
          </p:cNvSpPr>
          <p:nvPr userDrawn="1"/>
        </p:nvSpPr>
        <p:spPr>
          <a:xfrm>
            <a:off x="152400" y="6482251"/>
            <a:ext cx="685800" cy="365125"/>
          </a:xfrm>
          <a:prstGeom prst="rect">
            <a:avLst/>
          </a:prstGeom>
        </p:spPr>
        <p:txBody>
          <a:bodyPr vert="horz" lIns="72000" tIns="72000" rIns="72000" bIns="72000" rtlCol="0" anchor="ctr"/>
          <a:lstStyle>
            <a:defPPr>
              <a:defRPr lang="en-US"/>
            </a:defPPr>
            <a:lvl1pPr marL="0" algn="ctr" defTabSz="914400" rtl="0" eaLnBrk="1" latinLnBrk="0" hangingPunct="1">
              <a:defRPr sz="1000" kern="1200">
                <a:solidFill>
                  <a:schemeClr val="accent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BE895FD-3AE7-4BFE-B7CA-1D4CA5F3790D}" type="slidenum">
              <a:rPr lang="en-US" smtClean="0"/>
              <a:pPr/>
              <a:t>‹#›</a:t>
            </a:fld>
            <a:endParaRPr lang="en-US"/>
          </a:p>
        </p:txBody>
      </p:sp>
      <p:sp>
        <p:nvSpPr>
          <p:cNvPr id="12" name="Text Placeholder 8">
            <a:extLst>
              <a:ext uri="{FF2B5EF4-FFF2-40B4-BE49-F238E27FC236}">
                <a16:creationId xmlns:a16="http://schemas.microsoft.com/office/drawing/2014/main" id="{B595EA89-1D40-EBEA-37A3-8264DED4A88B}"/>
              </a:ext>
            </a:extLst>
          </p:cNvPr>
          <p:cNvSpPr txBox="1">
            <a:spLocks/>
          </p:cNvSpPr>
          <p:nvPr userDrawn="1"/>
        </p:nvSpPr>
        <p:spPr>
          <a:xfrm>
            <a:off x="850900" y="6482251"/>
            <a:ext cx="2208602" cy="365125"/>
          </a:xfrm>
          <a:prstGeom prst="rect">
            <a:avLst/>
          </a:prstGeom>
        </p:spPr>
        <p:txBody>
          <a:bodyPr lIns="72000" rIns="0" anchor="ctr" anchorCtr="0">
            <a:noAutofit/>
          </a:bodyPr>
          <a:lstStyle>
            <a:lvl1pPr marL="0" indent="0" algn="l" defTabSz="914400" rtl="0" eaLnBrk="1" latinLnBrk="0" hangingPunct="1">
              <a:lnSpc>
                <a:spcPct val="100000"/>
              </a:lnSpc>
              <a:spcBef>
                <a:spcPts val="0"/>
              </a:spcBef>
              <a:spcAft>
                <a:spcPts val="600"/>
              </a:spcAft>
              <a:buClr>
                <a:schemeClr val="accent1"/>
              </a:buClr>
              <a:buFont typeface="Arial" panose="020B0604020202020204" pitchFamily="34" charset="0"/>
              <a:buNone/>
              <a:defRPr sz="1000" kern="1200">
                <a:solidFill>
                  <a:schemeClr val="accent4"/>
                </a:solidFill>
                <a:latin typeface="+mn-lt"/>
                <a:ea typeface="+mn-ea"/>
                <a:cs typeface="+mn-cs"/>
              </a:defRPr>
            </a:lvl1pPr>
            <a:lvl2pPr marL="6858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2"/>
                </a:solidFill>
                <a:latin typeface="+mn-lt"/>
                <a:ea typeface="+mn-ea"/>
                <a:cs typeface="+mn-cs"/>
              </a:defRPr>
            </a:lvl2pPr>
            <a:lvl3pPr marL="11430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CONFIDENTIAL &amp; PROPRIETARY </a:t>
            </a:r>
          </a:p>
        </p:txBody>
      </p:sp>
    </p:spTree>
    <p:extLst>
      <p:ext uri="{BB962C8B-B14F-4D97-AF65-F5344CB8AC3E}">
        <p14:creationId xmlns:p14="http://schemas.microsoft.com/office/powerpoint/2010/main" val="212923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3640A-DE35-4C60-917E-CBA01EC116D8}"/>
              </a:ext>
            </a:extLst>
          </p:cNvPr>
          <p:cNvSpPr>
            <a:spLocks noGrp="1"/>
          </p:cNvSpPr>
          <p:nvPr>
            <p:ph type="title"/>
          </p:nvPr>
        </p:nvSpPr>
        <p:spPr>
          <a:xfrm>
            <a:off x="685800" y="179448"/>
            <a:ext cx="10820400" cy="801628"/>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34B09AC-8C0A-41A6-81FB-ED821D7F19D0}"/>
              </a:ext>
            </a:extLst>
          </p:cNvPr>
          <p:cNvSpPr>
            <a:spLocks noGrp="1"/>
          </p:cNvSpPr>
          <p:nvPr>
            <p:ph idx="1"/>
          </p:nvPr>
        </p:nvSpPr>
        <p:spPr>
          <a:xfrm>
            <a:off x="685800" y="1173164"/>
            <a:ext cx="10820400" cy="48253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94318496-8999-4D4B-9225-DC8664EA43A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12" name="Slide Number Placeholder 11">
            <a:extLst>
              <a:ext uri="{FF2B5EF4-FFF2-40B4-BE49-F238E27FC236}">
                <a16:creationId xmlns:a16="http://schemas.microsoft.com/office/drawing/2014/main" id="{4BE3A699-0005-4443-965A-F2636C9EE70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BE895FD-3AE7-4BFE-B7CA-1D4CA5F3790D}" type="slidenum">
              <a:rPr kumimoji="0" lang="en-US" sz="1000" b="0" i="0" u="none" strike="noStrike" kern="1200" cap="none" spc="0" normalizeH="0" baseline="0" noProof="0" smtClean="0">
                <a:ln>
                  <a:noFill/>
                </a:ln>
                <a:solidFill>
                  <a:srgbClr val="6B6B6B"/>
                </a:solidFill>
                <a:effectLst/>
                <a:uLnTx/>
                <a:uFillTx/>
                <a:latin typeface="Avenir Next LT Pr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6B6B6B"/>
              </a:solidFill>
              <a:effectLst/>
              <a:uLnTx/>
              <a:uFillTx/>
              <a:latin typeface="Avenir Next LT Pro"/>
              <a:ea typeface="+mn-ea"/>
              <a:cs typeface="+mn-cs"/>
            </a:endParaRPr>
          </a:p>
        </p:txBody>
      </p:sp>
      <p:sp>
        <p:nvSpPr>
          <p:cNvPr id="5" name="Text Placeholder 4">
            <a:extLst>
              <a:ext uri="{FF2B5EF4-FFF2-40B4-BE49-F238E27FC236}">
                <a16:creationId xmlns:a16="http://schemas.microsoft.com/office/drawing/2014/main" id="{786A897F-9647-4501-835F-C5367C485EF2}"/>
              </a:ext>
            </a:extLst>
          </p:cNvPr>
          <p:cNvSpPr>
            <a:spLocks noGrp="1"/>
          </p:cNvSpPr>
          <p:nvPr>
            <p:ph type="body" sz="quarter" idx="13" hasCustomPrompt="1"/>
          </p:nvPr>
        </p:nvSpPr>
        <p:spPr>
          <a:xfrm>
            <a:off x="5665304" y="6329851"/>
            <a:ext cx="1530627" cy="365125"/>
          </a:xfrm>
          <a:prstGeom prst="rect">
            <a:avLst/>
          </a:prstGeom>
        </p:spPr>
        <p:txBody>
          <a:bodyPr lIns="72000" rIns="0" anchor="ctr" anchorCtr="0">
            <a:noAutofit/>
          </a:bodyPr>
          <a:lstStyle>
            <a:lvl1pPr marL="0" indent="0" algn="r">
              <a:buNone/>
              <a:defRPr sz="900" cap="all" baseline="0">
                <a:solidFill>
                  <a:schemeClr val="accent4"/>
                </a:solidFill>
              </a:defRPr>
            </a:lvl1pPr>
          </a:lstStyle>
          <a:p>
            <a:pPr lvl="0"/>
            <a:r>
              <a:rPr lang="en-US"/>
              <a:t>DATA CLASSIFICATION</a:t>
            </a:r>
          </a:p>
        </p:txBody>
      </p:sp>
    </p:spTree>
    <p:extLst>
      <p:ext uri="{BB962C8B-B14F-4D97-AF65-F5344CB8AC3E}">
        <p14:creationId xmlns:p14="http://schemas.microsoft.com/office/powerpoint/2010/main" val="556916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Content with Caption">
    <p:bg>
      <p:bgPr>
        <a:solidFill>
          <a:schemeClr val="accent6"/>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3BA843-BB0D-4414-93AD-ED96C61977CE}"/>
              </a:ext>
            </a:extLst>
          </p:cNvPr>
          <p:cNvSpPr/>
          <p:nvPr userDrawn="1"/>
        </p:nvSpPr>
        <p:spPr>
          <a:xfrm>
            <a:off x="0" y="0"/>
            <a:ext cx="6096000" cy="59848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F31D30DF-F135-4869-B67E-EB7D8BE21EE0}"/>
              </a:ext>
            </a:extLst>
          </p:cNvPr>
          <p:cNvSpPr>
            <a:spLocks noGrp="1"/>
          </p:cNvSpPr>
          <p:nvPr>
            <p:ph type="title"/>
          </p:nvPr>
        </p:nvSpPr>
        <p:spPr>
          <a:xfrm>
            <a:off x="694591" y="1160464"/>
            <a:ext cx="4706185" cy="1318846"/>
          </a:xfrm>
          <a:prstGeom prst="rect">
            <a:avLst/>
          </a:prstGeom>
        </p:spPr>
        <p:txBody>
          <a:bodyPr anchor="b"/>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CFA5367-D15B-4C32-942F-7623CA5873F6}"/>
              </a:ext>
            </a:extLst>
          </p:cNvPr>
          <p:cNvSpPr>
            <a:spLocks noGrp="1"/>
          </p:cNvSpPr>
          <p:nvPr>
            <p:ph idx="1" hasCustomPrompt="1"/>
          </p:nvPr>
        </p:nvSpPr>
        <p:spPr>
          <a:xfrm>
            <a:off x="6096000" y="1"/>
            <a:ext cx="6096000" cy="5984874"/>
          </a:xfrm>
          <a:prstGeom prst="rect">
            <a:avLst/>
          </a:prstGeom>
          <a:noFill/>
        </p:spPr>
        <p:txBody>
          <a:bodyPr lIns="72000" bIns="1260000" anchor="ctr" anchorCtr="0">
            <a:normAutofit/>
          </a:bodyPr>
          <a:lstStyle>
            <a:lvl1pPr marL="0" indent="0" algn="ctr">
              <a:buNone/>
              <a:defRPr sz="1400">
                <a:solidFill>
                  <a:schemeClr val="accent4"/>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on the relevant icon to insert content (table, chart, smart-art, 3d model, image </a:t>
            </a:r>
            <a:r>
              <a:rPr lang="en-US" err="1"/>
              <a:t>etc</a:t>
            </a:r>
            <a:r>
              <a:rPr lang="en-US"/>
              <a:t>)</a:t>
            </a:r>
          </a:p>
        </p:txBody>
      </p:sp>
      <p:sp>
        <p:nvSpPr>
          <p:cNvPr id="4" name="Text Placeholder 3">
            <a:extLst>
              <a:ext uri="{FF2B5EF4-FFF2-40B4-BE49-F238E27FC236}">
                <a16:creationId xmlns:a16="http://schemas.microsoft.com/office/drawing/2014/main" id="{670D2DEF-BD4A-4F11-8A52-761DBB9B6FEA}"/>
              </a:ext>
            </a:extLst>
          </p:cNvPr>
          <p:cNvSpPr>
            <a:spLocks noGrp="1"/>
          </p:cNvSpPr>
          <p:nvPr>
            <p:ph type="body" sz="half" idx="2"/>
          </p:nvPr>
        </p:nvSpPr>
        <p:spPr>
          <a:xfrm>
            <a:off x="694591" y="2637691"/>
            <a:ext cx="4696763" cy="2655277"/>
          </a:xfrm>
          <a:prstGeom prst="rect">
            <a:avLst/>
          </a:prstGeom>
        </p:spPr>
        <p:txBody>
          <a:bodyPr/>
          <a:lstStyle>
            <a:lvl1pPr marL="0" indent="0">
              <a:buNone/>
              <a:defRPr sz="16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Slide Number Placeholder 8">
            <a:extLst>
              <a:ext uri="{FF2B5EF4-FFF2-40B4-BE49-F238E27FC236}">
                <a16:creationId xmlns:a16="http://schemas.microsoft.com/office/drawing/2014/main" id="{B43DC0E4-2996-4BDD-A68B-8EC01DBC25A2}"/>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BE895FD-3AE7-4BFE-B7CA-1D4CA5F3790D}" type="slidenum">
              <a:rPr kumimoji="0" lang="en-US" sz="1000" b="0" i="0" u="none" strike="noStrike" kern="1200" cap="none" spc="0" normalizeH="0" baseline="0" noProof="0" smtClean="0">
                <a:ln>
                  <a:noFill/>
                </a:ln>
                <a:solidFill>
                  <a:srgbClr val="6B6B6B"/>
                </a:solidFill>
                <a:effectLst/>
                <a:uLnTx/>
                <a:uFillTx/>
                <a:latin typeface="Avenir Next LT Pr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6B6B6B"/>
              </a:solidFill>
              <a:effectLst/>
              <a:uLnTx/>
              <a:uFillTx/>
              <a:latin typeface="Avenir Next LT Pro"/>
              <a:ea typeface="+mn-ea"/>
              <a:cs typeface="+mn-cs"/>
            </a:endParaRPr>
          </a:p>
        </p:txBody>
      </p:sp>
      <p:grpSp>
        <p:nvGrpSpPr>
          <p:cNvPr id="12" name="Group 11">
            <a:extLst>
              <a:ext uri="{FF2B5EF4-FFF2-40B4-BE49-F238E27FC236}">
                <a16:creationId xmlns:a16="http://schemas.microsoft.com/office/drawing/2014/main" id="{58368D49-DA1E-489B-B610-8079745F7743}"/>
              </a:ext>
            </a:extLst>
          </p:cNvPr>
          <p:cNvGrpSpPr/>
          <p:nvPr userDrawn="1"/>
        </p:nvGrpSpPr>
        <p:grpSpPr>
          <a:xfrm flipH="1">
            <a:off x="8738154" y="1160464"/>
            <a:ext cx="3453845" cy="4824412"/>
            <a:chOff x="0" y="18221"/>
            <a:chExt cx="4897224" cy="6840557"/>
          </a:xfrm>
          <a:solidFill>
            <a:schemeClr val="tx2">
              <a:alpha val="4000"/>
            </a:schemeClr>
          </a:solidFill>
        </p:grpSpPr>
        <p:sp>
          <p:nvSpPr>
            <p:cNvPr id="13" name="Freeform: Shape 12">
              <a:extLst>
                <a:ext uri="{FF2B5EF4-FFF2-40B4-BE49-F238E27FC236}">
                  <a16:creationId xmlns:a16="http://schemas.microsoft.com/office/drawing/2014/main" id="{D9234550-AD1A-4261-8CCC-7E03897E2D23}"/>
                </a:ext>
              </a:extLst>
            </p:cNvPr>
            <p:cNvSpPr/>
            <p:nvPr/>
          </p:nvSpPr>
          <p:spPr>
            <a:xfrm>
              <a:off x="0" y="2337534"/>
              <a:ext cx="2087062" cy="4196511"/>
            </a:xfrm>
            <a:custGeom>
              <a:avLst/>
              <a:gdLst>
                <a:gd name="connsiteX0" fmla="*/ 1458284 w 2087062"/>
                <a:gd name="connsiteY0" fmla="*/ 740949 h 4196511"/>
                <a:gd name="connsiteX1" fmla="*/ 1702699 w 2087062"/>
                <a:gd name="connsiteY1" fmla="*/ 859382 h 4196511"/>
                <a:gd name="connsiteX2" fmla="*/ 1978744 w 2087062"/>
                <a:gd name="connsiteY2" fmla="*/ 1429876 h 4196511"/>
                <a:gd name="connsiteX3" fmla="*/ 1868326 w 2087062"/>
                <a:gd name="connsiteY3" fmla="*/ 3030938 h 4196511"/>
                <a:gd name="connsiteX4" fmla="*/ 653727 w 2087062"/>
                <a:gd name="connsiteY4" fmla="*/ 4089112 h 4196511"/>
                <a:gd name="connsiteX5" fmla="*/ 50094 w 2087062"/>
                <a:gd name="connsiteY5" fmla="*/ 4196511 h 4196511"/>
                <a:gd name="connsiteX6" fmla="*/ 0 w 2087062"/>
                <a:gd name="connsiteY6" fmla="*/ 4195557 h 4196511"/>
                <a:gd name="connsiteX7" fmla="*/ 0 w 2087062"/>
                <a:gd name="connsiteY7" fmla="*/ 3623803 h 4196511"/>
                <a:gd name="connsiteX8" fmla="*/ 35375 w 2087062"/>
                <a:gd name="connsiteY8" fmla="*/ 3624811 h 4196511"/>
                <a:gd name="connsiteX9" fmla="*/ 488100 w 2087062"/>
                <a:gd name="connsiteY9" fmla="*/ 3546223 h 4196511"/>
                <a:gd name="connsiteX10" fmla="*/ 1445057 w 2087062"/>
                <a:gd name="connsiteY10" fmla="*/ 1613906 h 4196511"/>
                <a:gd name="connsiteX11" fmla="*/ 1233422 w 2087062"/>
                <a:gd name="connsiteY11" fmla="*/ 1199838 h 4196511"/>
                <a:gd name="connsiteX12" fmla="*/ 1297833 w 2087062"/>
                <a:gd name="connsiteY12" fmla="*/ 794971 h 4196511"/>
                <a:gd name="connsiteX13" fmla="*/ 1458284 w 2087062"/>
                <a:gd name="connsiteY13" fmla="*/ 740949 h 4196511"/>
                <a:gd name="connsiteX14" fmla="*/ 0 w 2087062"/>
                <a:gd name="connsiteY14" fmla="*/ 0 h 4196511"/>
                <a:gd name="connsiteX15" fmla="*/ 2774 w 2087062"/>
                <a:gd name="connsiteY15" fmla="*/ 281 h 4196511"/>
                <a:gd name="connsiteX16" fmla="*/ 239659 w 2087062"/>
                <a:gd name="connsiteY16" fmla="*/ 279687 h 4196511"/>
                <a:gd name="connsiteX17" fmla="*/ 46428 w 2087062"/>
                <a:gd name="connsiteY17" fmla="*/ 555732 h 4196511"/>
                <a:gd name="connsiteX18" fmla="*/ 5021 w 2087062"/>
                <a:gd name="connsiteY18" fmla="*/ 568384 h 4196511"/>
                <a:gd name="connsiteX19" fmla="*/ 0 w 2087062"/>
                <a:gd name="connsiteY19" fmla="*/ 569082 h 419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87062" h="4196511">
                  <a:moveTo>
                    <a:pt x="1458284" y="740949"/>
                  </a:moveTo>
                  <a:cubicBezTo>
                    <a:pt x="1551737" y="737894"/>
                    <a:pt x="1645190" y="778869"/>
                    <a:pt x="1702699" y="859382"/>
                  </a:cubicBezTo>
                  <a:cubicBezTo>
                    <a:pt x="1831520" y="1025009"/>
                    <a:pt x="1923535" y="1218241"/>
                    <a:pt x="1978744" y="1429876"/>
                  </a:cubicBezTo>
                  <a:cubicBezTo>
                    <a:pt x="2153573" y="1954363"/>
                    <a:pt x="2116767" y="2524856"/>
                    <a:pt x="1868326" y="3030938"/>
                  </a:cubicBezTo>
                  <a:cubicBezTo>
                    <a:pt x="1619886" y="3537021"/>
                    <a:pt x="1187415" y="3914283"/>
                    <a:pt x="653727" y="4089112"/>
                  </a:cubicBezTo>
                  <a:cubicBezTo>
                    <a:pt x="457045" y="4154673"/>
                    <a:pt x="253893" y="4190473"/>
                    <a:pt x="50094" y="4196511"/>
                  </a:cubicBezTo>
                  <a:lnTo>
                    <a:pt x="0" y="4195557"/>
                  </a:lnTo>
                  <a:lnTo>
                    <a:pt x="0" y="3623803"/>
                  </a:lnTo>
                  <a:lnTo>
                    <a:pt x="35375" y="3624811"/>
                  </a:lnTo>
                  <a:cubicBezTo>
                    <a:pt x="185636" y="3621704"/>
                    <a:pt x="338000" y="3596257"/>
                    <a:pt x="488100" y="3546223"/>
                  </a:cubicBezTo>
                  <a:cubicBezTo>
                    <a:pt x="1279430" y="3279379"/>
                    <a:pt x="1711901" y="2414437"/>
                    <a:pt x="1445057" y="1613906"/>
                  </a:cubicBezTo>
                  <a:cubicBezTo>
                    <a:pt x="1399050" y="1466682"/>
                    <a:pt x="1325437" y="1328659"/>
                    <a:pt x="1233422" y="1199838"/>
                  </a:cubicBezTo>
                  <a:cubicBezTo>
                    <a:pt x="1141407" y="1071017"/>
                    <a:pt x="1169012" y="886986"/>
                    <a:pt x="1297833" y="794971"/>
                  </a:cubicBezTo>
                  <a:cubicBezTo>
                    <a:pt x="1346141" y="760466"/>
                    <a:pt x="1402213" y="742782"/>
                    <a:pt x="1458284" y="740949"/>
                  </a:cubicBezTo>
                  <a:close/>
                  <a:moveTo>
                    <a:pt x="0" y="0"/>
                  </a:moveTo>
                  <a:lnTo>
                    <a:pt x="2774" y="281"/>
                  </a:lnTo>
                  <a:cubicBezTo>
                    <a:pt x="133986" y="27077"/>
                    <a:pt x="239659" y="142815"/>
                    <a:pt x="239659" y="279687"/>
                  </a:cubicBezTo>
                  <a:cubicBezTo>
                    <a:pt x="248861" y="408508"/>
                    <a:pt x="166047" y="518926"/>
                    <a:pt x="46428" y="555732"/>
                  </a:cubicBezTo>
                  <a:cubicBezTo>
                    <a:pt x="32626" y="560333"/>
                    <a:pt x="18823" y="564934"/>
                    <a:pt x="5021" y="568384"/>
                  </a:cubicBezTo>
                  <a:lnTo>
                    <a:pt x="0" y="569082"/>
                  </a:lnTo>
                  <a:close/>
                </a:path>
              </a:pathLst>
            </a:custGeom>
            <a:grpFill/>
            <a:ln w="920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14" name="Freeform: Shape 13">
              <a:extLst>
                <a:ext uri="{FF2B5EF4-FFF2-40B4-BE49-F238E27FC236}">
                  <a16:creationId xmlns:a16="http://schemas.microsoft.com/office/drawing/2014/main" id="{BC21ADEB-E3D0-4CEE-A5CC-089B48BFEACD}"/>
                </a:ext>
              </a:extLst>
            </p:cNvPr>
            <p:cNvSpPr/>
            <p:nvPr/>
          </p:nvSpPr>
          <p:spPr>
            <a:xfrm>
              <a:off x="515703" y="2516005"/>
              <a:ext cx="588896" cy="588896"/>
            </a:xfrm>
            <a:custGeom>
              <a:avLst/>
              <a:gdLst>
                <a:gd name="connsiteX0" fmla="*/ 588896 w 588896"/>
                <a:gd name="connsiteY0" fmla="*/ 294448 h 588896"/>
                <a:gd name="connsiteX1" fmla="*/ 294448 w 588896"/>
                <a:gd name="connsiteY1" fmla="*/ 588897 h 588896"/>
                <a:gd name="connsiteX2" fmla="*/ 0 w 588896"/>
                <a:gd name="connsiteY2" fmla="*/ 294448 h 588896"/>
                <a:gd name="connsiteX3" fmla="*/ 294448 w 588896"/>
                <a:gd name="connsiteY3" fmla="*/ 0 h 588896"/>
                <a:gd name="connsiteX4" fmla="*/ 588896 w 588896"/>
                <a:gd name="connsiteY4" fmla="*/ 294448 h 588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96" h="588896">
                  <a:moveTo>
                    <a:pt x="588896" y="294448"/>
                  </a:moveTo>
                  <a:cubicBezTo>
                    <a:pt x="588896" y="457067"/>
                    <a:pt x="457067" y="588897"/>
                    <a:pt x="294448" y="588897"/>
                  </a:cubicBezTo>
                  <a:cubicBezTo>
                    <a:pt x="131829" y="588897"/>
                    <a:pt x="0" y="457067"/>
                    <a:pt x="0" y="294448"/>
                  </a:cubicBezTo>
                  <a:cubicBezTo>
                    <a:pt x="0" y="131829"/>
                    <a:pt x="131829" y="0"/>
                    <a:pt x="294448" y="0"/>
                  </a:cubicBezTo>
                  <a:cubicBezTo>
                    <a:pt x="457067" y="0"/>
                    <a:pt x="588896" y="131829"/>
                    <a:pt x="588896" y="294448"/>
                  </a:cubicBezTo>
                  <a:close/>
                </a:path>
              </a:pathLst>
            </a:custGeom>
            <a:grpFill/>
            <a:ln w="920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15" name="Freeform: Shape 14">
              <a:extLst>
                <a:ext uri="{FF2B5EF4-FFF2-40B4-BE49-F238E27FC236}">
                  <a16:creationId xmlns:a16="http://schemas.microsoft.com/office/drawing/2014/main" id="{579C20DA-18F4-4C22-BD95-EE0640A5A389}"/>
                </a:ext>
              </a:extLst>
            </p:cNvPr>
            <p:cNvSpPr/>
            <p:nvPr/>
          </p:nvSpPr>
          <p:spPr>
            <a:xfrm>
              <a:off x="0" y="3721402"/>
              <a:ext cx="708936" cy="1417033"/>
            </a:xfrm>
            <a:custGeom>
              <a:avLst/>
              <a:gdLst>
                <a:gd name="connsiteX0" fmla="*/ 419 w 708936"/>
                <a:gd name="connsiteY0" fmla="*/ 0 h 1417033"/>
                <a:gd name="connsiteX1" fmla="*/ 708936 w 708936"/>
                <a:gd name="connsiteY1" fmla="*/ 708516 h 1417033"/>
                <a:gd name="connsiteX2" fmla="*/ 419 w 708936"/>
                <a:gd name="connsiteY2" fmla="*/ 1417033 h 1417033"/>
                <a:gd name="connsiteX3" fmla="*/ 0 w 708936"/>
                <a:gd name="connsiteY3" fmla="*/ 1416991 h 1417033"/>
                <a:gd name="connsiteX4" fmla="*/ 0 w 708936"/>
                <a:gd name="connsiteY4" fmla="*/ 42 h 1417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936" h="1417033">
                  <a:moveTo>
                    <a:pt x="419" y="0"/>
                  </a:moveTo>
                  <a:cubicBezTo>
                    <a:pt x="391722" y="0"/>
                    <a:pt x="708936" y="317213"/>
                    <a:pt x="708936" y="708516"/>
                  </a:cubicBezTo>
                  <a:cubicBezTo>
                    <a:pt x="708936" y="1099819"/>
                    <a:pt x="391722" y="1417033"/>
                    <a:pt x="419" y="1417033"/>
                  </a:cubicBezTo>
                  <a:lnTo>
                    <a:pt x="0" y="1416991"/>
                  </a:lnTo>
                  <a:lnTo>
                    <a:pt x="0" y="42"/>
                  </a:lnTo>
                  <a:close/>
                </a:path>
              </a:pathLst>
            </a:custGeom>
            <a:grpFill/>
            <a:ln w="920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16" name="Freeform: Shape 15">
              <a:extLst>
                <a:ext uri="{FF2B5EF4-FFF2-40B4-BE49-F238E27FC236}">
                  <a16:creationId xmlns:a16="http://schemas.microsoft.com/office/drawing/2014/main" id="{CCF1F755-0E5F-4EE9-903E-D0C608E78787}"/>
                </a:ext>
              </a:extLst>
            </p:cNvPr>
            <p:cNvSpPr/>
            <p:nvPr/>
          </p:nvSpPr>
          <p:spPr>
            <a:xfrm>
              <a:off x="0" y="1433750"/>
              <a:ext cx="3029631" cy="5425028"/>
            </a:xfrm>
            <a:custGeom>
              <a:avLst/>
              <a:gdLst>
                <a:gd name="connsiteX0" fmla="*/ 2763263 w 3029631"/>
                <a:gd name="connsiteY0" fmla="*/ 2490053 h 5425028"/>
                <a:gd name="connsiteX1" fmla="*/ 3018514 w 3029631"/>
                <a:gd name="connsiteY1" fmla="*/ 2748324 h 5425028"/>
                <a:gd name="connsiteX2" fmla="*/ 2862089 w 3029631"/>
                <a:gd name="connsiteY2" fmla="*/ 4054939 h 5425028"/>
                <a:gd name="connsiteX3" fmla="*/ 2236386 w 3029631"/>
                <a:gd name="connsiteY3" fmla="*/ 5085508 h 5425028"/>
                <a:gd name="connsiteX4" fmla="*/ 2027627 w 3029631"/>
                <a:gd name="connsiteY4" fmla="*/ 5288948 h 5425028"/>
                <a:gd name="connsiteX5" fmla="*/ 1858522 w 3029631"/>
                <a:gd name="connsiteY5" fmla="*/ 5425028 h 5425028"/>
                <a:gd name="connsiteX6" fmla="*/ 429025 w 3029631"/>
                <a:gd name="connsiteY6" fmla="*/ 5425028 h 5425028"/>
                <a:gd name="connsiteX7" fmla="*/ 594348 w 3029631"/>
                <a:gd name="connsiteY7" fmla="*/ 5393184 h 5425028"/>
                <a:gd name="connsiteX8" fmla="*/ 1049391 w 3029631"/>
                <a:gd name="connsiteY8" fmla="*/ 5232732 h 5425028"/>
                <a:gd name="connsiteX9" fmla="*/ 2309999 w 3029631"/>
                <a:gd name="connsiteY9" fmla="*/ 3852506 h 5425028"/>
                <a:gd name="connsiteX10" fmla="*/ 2448021 w 3029631"/>
                <a:gd name="connsiteY10" fmla="*/ 2803534 h 5425028"/>
                <a:gd name="connsiteX11" fmla="*/ 2705663 w 3029631"/>
                <a:gd name="connsiteY11" fmla="*/ 2490682 h 5425028"/>
                <a:gd name="connsiteX12" fmla="*/ 2763263 w 3029631"/>
                <a:gd name="connsiteY12" fmla="*/ 2490053 h 5425028"/>
                <a:gd name="connsiteX13" fmla="*/ 4589 w 3029631"/>
                <a:gd name="connsiteY13" fmla="*/ 201 h 5425028"/>
                <a:gd name="connsiteX14" fmla="*/ 1040190 w 3029631"/>
                <a:gd name="connsiteY14" fmla="*/ 181103 h 5425028"/>
                <a:gd name="connsiteX15" fmla="*/ 2135170 w 3029631"/>
                <a:gd name="connsiteY15" fmla="*/ 871216 h 5425028"/>
                <a:gd name="connsiteX16" fmla="*/ 2135170 w 3029631"/>
                <a:gd name="connsiteY16" fmla="*/ 1276083 h 5425028"/>
                <a:gd name="connsiteX17" fmla="*/ 1831520 w 3029631"/>
                <a:gd name="connsiteY17" fmla="*/ 1340493 h 5425028"/>
                <a:gd name="connsiteX18" fmla="*/ 1730303 w 3029631"/>
                <a:gd name="connsiteY18" fmla="*/ 1276083 h 5425028"/>
                <a:gd name="connsiteX19" fmla="*/ 846958 w 3029631"/>
                <a:gd name="connsiteY19" fmla="*/ 714791 h 5425028"/>
                <a:gd name="connsiteX20" fmla="*/ 137382 w 3029631"/>
                <a:gd name="connsiteY20" fmla="*/ 571161 h 5425028"/>
                <a:gd name="connsiteX21" fmla="*/ 0 w 3029631"/>
                <a:gd name="connsiteY21" fmla="*/ 570418 h 5425028"/>
                <a:gd name="connsiteX22" fmla="*/ 0 w 3029631"/>
                <a:gd name="connsiteY22" fmla="*/ 385 h 54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29631" h="5425028">
                  <a:moveTo>
                    <a:pt x="2763263" y="2490053"/>
                  </a:moveTo>
                  <a:cubicBezTo>
                    <a:pt x="2894726" y="2502759"/>
                    <a:pt x="3002412" y="2611452"/>
                    <a:pt x="3018514" y="2748324"/>
                  </a:cubicBezTo>
                  <a:cubicBezTo>
                    <a:pt x="3055321" y="3189997"/>
                    <a:pt x="3000112" y="3631670"/>
                    <a:pt x="2862089" y="4054939"/>
                  </a:cubicBezTo>
                  <a:cubicBezTo>
                    <a:pt x="2724066" y="4441402"/>
                    <a:pt x="2512431" y="4791060"/>
                    <a:pt x="2236386" y="5085508"/>
                  </a:cubicBezTo>
                  <a:cubicBezTo>
                    <a:pt x="2169675" y="5156820"/>
                    <a:pt x="2100089" y="5224681"/>
                    <a:pt x="2027627" y="5288948"/>
                  </a:cubicBezTo>
                  <a:lnTo>
                    <a:pt x="1858522" y="5425028"/>
                  </a:lnTo>
                  <a:lnTo>
                    <a:pt x="429025" y="5425028"/>
                  </a:lnTo>
                  <a:lnTo>
                    <a:pt x="594348" y="5393184"/>
                  </a:lnTo>
                  <a:cubicBezTo>
                    <a:pt x="749767" y="5355228"/>
                    <a:pt x="902167" y="5301744"/>
                    <a:pt x="1049391" y="5232732"/>
                  </a:cubicBezTo>
                  <a:cubicBezTo>
                    <a:pt x="1638288" y="4956687"/>
                    <a:pt x="2089162" y="4469007"/>
                    <a:pt x="2309999" y="3852506"/>
                  </a:cubicBezTo>
                  <a:cubicBezTo>
                    <a:pt x="2429618" y="3512050"/>
                    <a:pt x="2475625" y="3162392"/>
                    <a:pt x="2448021" y="2803534"/>
                  </a:cubicBezTo>
                  <a:cubicBezTo>
                    <a:pt x="2429618" y="2647108"/>
                    <a:pt x="2549238" y="2509085"/>
                    <a:pt x="2705663" y="2490682"/>
                  </a:cubicBezTo>
                  <a:cubicBezTo>
                    <a:pt x="2725216" y="2488382"/>
                    <a:pt x="2744482" y="2488238"/>
                    <a:pt x="2763263" y="2490053"/>
                  </a:cubicBezTo>
                  <a:close/>
                  <a:moveTo>
                    <a:pt x="4589" y="201"/>
                  </a:moveTo>
                  <a:cubicBezTo>
                    <a:pt x="356834" y="-4077"/>
                    <a:pt x="702034" y="60334"/>
                    <a:pt x="1040190" y="181103"/>
                  </a:cubicBezTo>
                  <a:cubicBezTo>
                    <a:pt x="1454258" y="328327"/>
                    <a:pt x="1822318" y="558365"/>
                    <a:pt x="2135170" y="871216"/>
                  </a:cubicBezTo>
                  <a:cubicBezTo>
                    <a:pt x="2245588" y="981635"/>
                    <a:pt x="2245588" y="1165665"/>
                    <a:pt x="2135170" y="1276083"/>
                  </a:cubicBezTo>
                  <a:cubicBezTo>
                    <a:pt x="2052356" y="1358897"/>
                    <a:pt x="1932736" y="1377300"/>
                    <a:pt x="1831520" y="1340493"/>
                  </a:cubicBezTo>
                  <a:cubicBezTo>
                    <a:pt x="1794713" y="1331292"/>
                    <a:pt x="1757908" y="1303687"/>
                    <a:pt x="1730303" y="1276083"/>
                  </a:cubicBezTo>
                  <a:cubicBezTo>
                    <a:pt x="1481863" y="1027642"/>
                    <a:pt x="1187414" y="834410"/>
                    <a:pt x="846958" y="714791"/>
                  </a:cubicBezTo>
                  <a:cubicBezTo>
                    <a:pt x="615770" y="631977"/>
                    <a:pt x="376819" y="584101"/>
                    <a:pt x="137382" y="571161"/>
                  </a:cubicBezTo>
                  <a:lnTo>
                    <a:pt x="0" y="570418"/>
                  </a:lnTo>
                  <a:lnTo>
                    <a:pt x="0" y="385"/>
                  </a:lnTo>
                  <a:close/>
                </a:path>
              </a:pathLst>
            </a:custGeom>
            <a:grpFill/>
            <a:ln w="920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17" name="Freeform: Shape 16">
              <a:extLst>
                <a:ext uri="{FF2B5EF4-FFF2-40B4-BE49-F238E27FC236}">
                  <a16:creationId xmlns:a16="http://schemas.microsoft.com/office/drawing/2014/main" id="{A3BAE95C-9CBE-4354-B305-4B9E3522D613}"/>
                </a:ext>
              </a:extLst>
            </p:cNvPr>
            <p:cNvSpPr/>
            <p:nvPr/>
          </p:nvSpPr>
          <p:spPr>
            <a:xfrm>
              <a:off x="2190378" y="2976080"/>
              <a:ext cx="588896" cy="588896"/>
            </a:xfrm>
            <a:custGeom>
              <a:avLst/>
              <a:gdLst>
                <a:gd name="connsiteX0" fmla="*/ 588897 w 588896"/>
                <a:gd name="connsiteY0" fmla="*/ 294448 h 588896"/>
                <a:gd name="connsiteX1" fmla="*/ 294449 w 588896"/>
                <a:gd name="connsiteY1" fmla="*/ 588897 h 588896"/>
                <a:gd name="connsiteX2" fmla="*/ 1 w 588896"/>
                <a:gd name="connsiteY2" fmla="*/ 294448 h 588896"/>
                <a:gd name="connsiteX3" fmla="*/ 294449 w 588896"/>
                <a:gd name="connsiteY3" fmla="*/ 0 h 588896"/>
                <a:gd name="connsiteX4" fmla="*/ 588897 w 588896"/>
                <a:gd name="connsiteY4" fmla="*/ 294448 h 588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96" h="588896">
                  <a:moveTo>
                    <a:pt x="588897" y="294448"/>
                  </a:moveTo>
                  <a:cubicBezTo>
                    <a:pt x="588897" y="457067"/>
                    <a:pt x="457068" y="588897"/>
                    <a:pt x="294449" y="588897"/>
                  </a:cubicBezTo>
                  <a:cubicBezTo>
                    <a:pt x="131829" y="588897"/>
                    <a:pt x="1" y="457067"/>
                    <a:pt x="1" y="294448"/>
                  </a:cubicBezTo>
                  <a:cubicBezTo>
                    <a:pt x="1" y="131829"/>
                    <a:pt x="131829" y="0"/>
                    <a:pt x="294449" y="0"/>
                  </a:cubicBezTo>
                  <a:cubicBezTo>
                    <a:pt x="457068" y="0"/>
                    <a:pt x="588897" y="131829"/>
                    <a:pt x="588897" y="294448"/>
                  </a:cubicBezTo>
                  <a:close/>
                </a:path>
              </a:pathLst>
            </a:custGeom>
            <a:grpFill/>
            <a:ln w="920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18" name="Freeform: Shape 17">
              <a:extLst>
                <a:ext uri="{FF2B5EF4-FFF2-40B4-BE49-F238E27FC236}">
                  <a16:creationId xmlns:a16="http://schemas.microsoft.com/office/drawing/2014/main" id="{96F01366-8D6D-4912-90A2-A3C2F4B2357A}"/>
                </a:ext>
              </a:extLst>
            </p:cNvPr>
            <p:cNvSpPr/>
            <p:nvPr/>
          </p:nvSpPr>
          <p:spPr>
            <a:xfrm>
              <a:off x="0" y="474518"/>
              <a:ext cx="3958140" cy="6383482"/>
            </a:xfrm>
            <a:custGeom>
              <a:avLst/>
              <a:gdLst>
                <a:gd name="connsiteX0" fmla="*/ 2909696 w 3958140"/>
                <a:gd name="connsiteY0" fmla="*/ 1450865 h 6383482"/>
                <a:gd name="connsiteX1" fmla="*/ 3156537 w 3958140"/>
                <a:gd name="connsiteY1" fmla="*/ 1563008 h 6383482"/>
                <a:gd name="connsiteX2" fmla="*/ 3911061 w 3958140"/>
                <a:gd name="connsiteY2" fmla="*/ 3348101 h 6383482"/>
                <a:gd name="connsiteX3" fmla="*/ 3837449 w 3958140"/>
                <a:gd name="connsiteY3" fmla="*/ 4921559 h 6383482"/>
                <a:gd name="connsiteX4" fmla="*/ 3193343 w 3958140"/>
                <a:gd name="connsiteY4" fmla="*/ 6292584 h 6383482"/>
                <a:gd name="connsiteX5" fmla="*/ 3119801 w 3958140"/>
                <a:gd name="connsiteY5" fmla="*/ 6383482 h 6383482"/>
                <a:gd name="connsiteX6" fmla="*/ 2344295 w 3958140"/>
                <a:gd name="connsiteY6" fmla="*/ 6383482 h 6383482"/>
                <a:gd name="connsiteX7" fmla="*/ 2512558 w 3958140"/>
                <a:gd name="connsiteY7" fmla="*/ 6212898 h 6383482"/>
                <a:gd name="connsiteX8" fmla="*/ 2724066 w 3958140"/>
                <a:gd name="connsiteY8" fmla="*/ 5952128 h 6383482"/>
                <a:gd name="connsiteX9" fmla="*/ 3340567 w 3958140"/>
                <a:gd name="connsiteY9" fmla="*/ 3440116 h 6383482"/>
                <a:gd name="connsiteX10" fmla="*/ 2696462 w 3958140"/>
                <a:gd name="connsiteY10" fmla="*/ 1912665 h 6383482"/>
                <a:gd name="connsiteX11" fmla="*/ 2751671 w 3958140"/>
                <a:gd name="connsiteY11" fmla="*/ 1507799 h 6383482"/>
                <a:gd name="connsiteX12" fmla="*/ 2909696 w 3958140"/>
                <a:gd name="connsiteY12" fmla="*/ 1450865 h 6383482"/>
                <a:gd name="connsiteX13" fmla="*/ 0 w 3958140"/>
                <a:gd name="connsiteY13" fmla="*/ 0 h 6383482"/>
                <a:gd name="connsiteX14" fmla="*/ 131972 w 3958140"/>
                <a:gd name="connsiteY14" fmla="*/ 279 h 6383482"/>
                <a:gd name="connsiteX15" fmla="*/ 1334638 w 3958140"/>
                <a:gd name="connsiteY15" fmla="*/ 228789 h 6383482"/>
                <a:gd name="connsiteX16" fmla="*/ 1509467 w 3958140"/>
                <a:gd name="connsiteY16" fmla="*/ 596849 h 6383482"/>
                <a:gd name="connsiteX17" fmla="*/ 1279429 w 3958140"/>
                <a:gd name="connsiteY17" fmla="*/ 780880 h 6383482"/>
                <a:gd name="connsiteX18" fmla="*/ 1141406 w 3958140"/>
                <a:gd name="connsiteY18" fmla="*/ 771678 h 6383482"/>
                <a:gd name="connsiteX19" fmla="*/ 113515 w 3958140"/>
                <a:gd name="connsiteY19" fmla="*/ 579831 h 6383482"/>
                <a:gd name="connsiteX20" fmla="*/ 0 w 3958140"/>
                <a:gd name="connsiteY20" fmla="*/ 579317 h 638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58140" h="6383482">
                  <a:moveTo>
                    <a:pt x="2909696" y="1450865"/>
                  </a:moveTo>
                  <a:cubicBezTo>
                    <a:pt x="3001262" y="1445114"/>
                    <a:pt x="3093277" y="1482495"/>
                    <a:pt x="3156537" y="1563008"/>
                  </a:cubicBezTo>
                  <a:cubicBezTo>
                    <a:pt x="3552202" y="2087494"/>
                    <a:pt x="3819045" y="2703995"/>
                    <a:pt x="3911061" y="3348101"/>
                  </a:cubicBezTo>
                  <a:cubicBezTo>
                    <a:pt x="3993874" y="3881789"/>
                    <a:pt x="3966270" y="4406274"/>
                    <a:pt x="3837449" y="4921559"/>
                  </a:cubicBezTo>
                  <a:cubicBezTo>
                    <a:pt x="3717829" y="5418440"/>
                    <a:pt x="3496993" y="5878516"/>
                    <a:pt x="3193343" y="6292584"/>
                  </a:cubicBezTo>
                  <a:lnTo>
                    <a:pt x="3119801" y="6383482"/>
                  </a:lnTo>
                  <a:lnTo>
                    <a:pt x="2344295" y="6383482"/>
                  </a:lnTo>
                  <a:lnTo>
                    <a:pt x="2512558" y="6212898"/>
                  </a:lnTo>
                  <a:cubicBezTo>
                    <a:pt x="2586763" y="6129976"/>
                    <a:pt x="2657355" y="6042993"/>
                    <a:pt x="2724066" y="5952128"/>
                  </a:cubicBezTo>
                  <a:cubicBezTo>
                    <a:pt x="3257754" y="5225209"/>
                    <a:pt x="3478590" y="4332662"/>
                    <a:pt x="3340567" y="3440116"/>
                  </a:cubicBezTo>
                  <a:cubicBezTo>
                    <a:pt x="3257754" y="2888025"/>
                    <a:pt x="3036917" y="2354338"/>
                    <a:pt x="2696462" y="1912665"/>
                  </a:cubicBezTo>
                  <a:cubicBezTo>
                    <a:pt x="2604447" y="1783844"/>
                    <a:pt x="2622849" y="1609016"/>
                    <a:pt x="2751671" y="1507799"/>
                  </a:cubicBezTo>
                  <a:cubicBezTo>
                    <a:pt x="2799979" y="1473294"/>
                    <a:pt x="2854757" y="1454316"/>
                    <a:pt x="2909696" y="1450865"/>
                  </a:cubicBezTo>
                  <a:close/>
                  <a:moveTo>
                    <a:pt x="0" y="0"/>
                  </a:moveTo>
                  <a:lnTo>
                    <a:pt x="131972" y="279"/>
                  </a:lnTo>
                  <a:cubicBezTo>
                    <a:pt x="542446" y="13848"/>
                    <a:pt x="949325" y="90767"/>
                    <a:pt x="1334638" y="228789"/>
                  </a:cubicBezTo>
                  <a:cubicBezTo>
                    <a:pt x="1481863" y="283998"/>
                    <a:pt x="1564676" y="449625"/>
                    <a:pt x="1509467" y="596849"/>
                  </a:cubicBezTo>
                  <a:cubicBezTo>
                    <a:pt x="1472661" y="698066"/>
                    <a:pt x="1380645" y="762477"/>
                    <a:pt x="1279429" y="780880"/>
                  </a:cubicBezTo>
                  <a:cubicBezTo>
                    <a:pt x="1233421" y="790081"/>
                    <a:pt x="1187414" y="790081"/>
                    <a:pt x="1141406" y="771678"/>
                  </a:cubicBezTo>
                  <a:cubicBezTo>
                    <a:pt x="813603" y="656660"/>
                    <a:pt x="464233" y="591961"/>
                    <a:pt x="113515" y="579831"/>
                  </a:cubicBezTo>
                  <a:lnTo>
                    <a:pt x="0" y="579317"/>
                  </a:lnTo>
                  <a:close/>
                </a:path>
              </a:pathLst>
            </a:custGeom>
            <a:grpFill/>
            <a:ln w="920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19" name="Freeform: Shape 18">
              <a:extLst>
                <a:ext uri="{FF2B5EF4-FFF2-40B4-BE49-F238E27FC236}">
                  <a16:creationId xmlns:a16="http://schemas.microsoft.com/office/drawing/2014/main" id="{86035036-75E0-41DA-A3B4-A49526B2EBCA}"/>
                </a:ext>
              </a:extLst>
            </p:cNvPr>
            <p:cNvSpPr/>
            <p:nvPr/>
          </p:nvSpPr>
          <p:spPr>
            <a:xfrm>
              <a:off x="1877526" y="1172584"/>
              <a:ext cx="588896" cy="588896"/>
            </a:xfrm>
            <a:custGeom>
              <a:avLst/>
              <a:gdLst>
                <a:gd name="connsiteX0" fmla="*/ 588897 w 588896"/>
                <a:gd name="connsiteY0" fmla="*/ 294448 h 588896"/>
                <a:gd name="connsiteX1" fmla="*/ 294449 w 588896"/>
                <a:gd name="connsiteY1" fmla="*/ 588897 h 588896"/>
                <a:gd name="connsiteX2" fmla="*/ 1 w 588896"/>
                <a:gd name="connsiteY2" fmla="*/ 294448 h 588896"/>
                <a:gd name="connsiteX3" fmla="*/ 294449 w 588896"/>
                <a:gd name="connsiteY3" fmla="*/ 0 h 588896"/>
                <a:gd name="connsiteX4" fmla="*/ 588897 w 588896"/>
                <a:gd name="connsiteY4" fmla="*/ 294448 h 588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96" h="588896">
                  <a:moveTo>
                    <a:pt x="588897" y="294448"/>
                  </a:moveTo>
                  <a:cubicBezTo>
                    <a:pt x="588897" y="457068"/>
                    <a:pt x="457068" y="588897"/>
                    <a:pt x="294449" y="588897"/>
                  </a:cubicBezTo>
                  <a:cubicBezTo>
                    <a:pt x="131829" y="588897"/>
                    <a:pt x="1" y="457068"/>
                    <a:pt x="1" y="294448"/>
                  </a:cubicBezTo>
                  <a:cubicBezTo>
                    <a:pt x="1" y="131829"/>
                    <a:pt x="131829" y="0"/>
                    <a:pt x="294449" y="0"/>
                  </a:cubicBezTo>
                  <a:cubicBezTo>
                    <a:pt x="457068" y="0"/>
                    <a:pt x="588897" y="131829"/>
                    <a:pt x="588897" y="294448"/>
                  </a:cubicBezTo>
                  <a:close/>
                </a:path>
              </a:pathLst>
            </a:custGeom>
            <a:grpFill/>
            <a:ln w="920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20" name="Freeform: Shape 19">
              <a:extLst>
                <a:ext uri="{FF2B5EF4-FFF2-40B4-BE49-F238E27FC236}">
                  <a16:creationId xmlns:a16="http://schemas.microsoft.com/office/drawing/2014/main" id="{8715DE60-F75A-48AA-A519-BC54807A846F}"/>
                </a:ext>
              </a:extLst>
            </p:cNvPr>
            <p:cNvSpPr/>
            <p:nvPr/>
          </p:nvSpPr>
          <p:spPr>
            <a:xfrm>
              <a:off x="0" y="18221"/>
              <a:ext cx="4897224" cy="6839779"/>
            </a:xfrm>
            <a:custGeom>
              <a:avLst/>
              <a:gdLst>
                <a:gd name="connsiteX0" fmla="*/ 4414556 w 4897224"/>
                <a:gd name="connsiteY0" fmla="*/ 2720491 h 6839779"/>
                <a:gd name="connsiteX1" fmla="*/ 4665585 w 4897224"/>
                <a:gd name="connsiteY1" fmla="*/ 2921055 h 6839779"/>
                <a:gd name="connsiteX2" fmla="*/ 4757600 w 4897224"/>
                <a:gd name="connsiteY2" fmla="*/ 5561888 h 6839779"/>
                <a:gd name="connsiteX3" fmla="*/ 4326369 w 4897224"/>
                <a:gd name="connsiteY3" fmla="*/ 6700216 h 6839779"/>
                <a:gd name="connsiteX4" fmla="*/ 4248434 w 4897224"/>
                <a:gd name="connsiteY4" fmla="*/ 6839779 h 6839779"/>
                <a:gd name="connsiteX5" fmla="*/ 3580781 w 4897224"/>
                <a:gd name="connsiteY5" fmla="*/ 6839779 h 6839779"/>
                <a:gd name="connsiteX6" fmla="*/ 3595352 w 4897224"/>
                <a:gd name="connsiteY6" fmla="*/ 6819170 h 6839779"/>
                <a:gd name="connsiteX7" fmla="*/ 4196308 w 4897224"/>
                <a:gd name="connsiteY7" fmla="*/ 5442269 h 6839779"/>
                <a:gd name="connsiteX8" fmla="*/ 4113494 w 4897224"/>
                <a:gd name="connsiteY8" fmla="*/ 3105085 h 6839779"/>
                <a:gd name="connsiteX9" fmla="*/ 4297524 w 4897224"/>
                <a:gd name="connsiteY9" fmla="*/ 2737025 h 6839779"/>
                <a:gd name="connsiteX10" fmla="*/ 4414556 w 4897224"/>
                <a:gd name="connsiteY10" fmla="*/ 2720491 h 6839779"/>
                <a:gd name="connsiteX11" fmla="*/ 0 w 4897224"/>
                <a:gd name="connsiteY11" fmla="*/ 0 h 6839779"/>
                <a:gd name="connsiteX12" fmla="*/ 2122213 w 4897224"/>
                <a:gd name="connsiteY12" fmla="*/ 0 h 6839779"/>
                <a:gd name="connsiteX13" fmla="*/ 2403164 w 4897224"/>
                <a:gd name="connsiteY13" fmla="*/ 145650 h 6839779"/>
                <a:gd name="connsiteX14" fmla="*/ 3469389 w 4897224"/>
                <a:gd name="connsiteY14" fmla="*/ 961133 h 6839779"/>
                <a:gd name="connsiteX15" fmla="*/ 3469389 w 4897224"/>
                <a:gd name="connsiteY15" fmla="*/ 1366000 h 6839779"/>
                <a:gd name="connsiteX16" fmla="*/ 3193343 w 4897224"/>
                <a:gd name="connsiteY16" fmla="*/ 1439612 h 6839779"/>
                <a:gd name="connsiteX17" fmla="*/ 3055321 w 4897224"/>
                <a:gd name="connsiteY17" fmla="*/ 1366000 h 6839779"/>
                <a:gd name="connsiteX18" fmla="*/ 1012585 w 4897224"/>
                <a:gd name="connsiteY18" fmla="*/ 215811 h 6839779"/>
                <a:gd name="connsiteX19" fmla="*/ 160295 w 4897224"/>
                <a:gd name="connsiteY19" fmla="*/ 97341 h 6839779"/>
                <a:gd name="connsiteX20" fmla="*/ 0 w 4897224"/>
                <a:gd name="connsiteY20" fmla="*/ 95559 h 683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97224" h="6839779">
                  <a:moveTo>
                    <a:pt x="4414556" y="2720491"/>
                  </a:moveTo>
                  <a:cubicBezTo>
                    <a:pt x="4529288" y="2727824"/>
                    <a:pt x="4631079" y="2803736"/>
                    <a:pt x="4665585" y="2921055"/>
                  </a:cubicBezTo>
                  <a:cubicBezTo>
                    <a:pt x="4941630" y="3776795"/>
                    <a:pt x="4969234" y="4687745"/>
                    <a:pt x="4757600" y="5561888"/>
                  </a:cubicBezTo>
                  <a:cubicBezTo>
                    <a:pt x="4659834" y="5958703"/>
                    <a:pt x="4515341" y="6341141"/>
                    <a:pt x="4326369" y="6700216"/>
                  </a:cubicBezTo>
                  <a:lnTo>
                    <a:pt x="4248434" y="6839779"/>
                  </a:lnTo>
                  <a:lnTo>
                    <a:pt x="3580781" y="6839779"/>
                  </a:lnTo>
                  <a:lnTo>
                    <a:pt x="3595352" y="6819170"/>
                  </a:lnTo>
                  <a:cubicBezTo>
                    <a:pt x="3877274" y="6398363"/>
                    <a:pt x="4075538" y="5941451"/>
                    <a:pt x="4196308" y="5442269"/>
                  </a:cubicBezTo>
                  <a:cubicBezTo>
                    <a:pt x="4389539" y="4669342"/>
                    <a:pt x="4352733" y="3859609"/>
                    <a:pt x="4113494" y="3105085"/>
                  </a:cubicBezTo>
                  <a:cubicBezTo>
                    <a:pt x="4058285" y="2948659"/>
                    <a:pt x="4141098" y="2783032"/>
                    <a:pt x="4297524" y="2737025"/>
                  </a:cubicBezTo>
                  <a:cubicBezTo>
                    <a:pt x="4336631" y="2723223"/>
                    <a:pt x="4376312" y="2718047"/>
                    <a:pt x="4414556" y="2720491"/>
                  </a:cubicBezTo>
                  <a:close/>
                  <a:moveTo>
                    <a:pt x="0" y="0"/>
                  </a:moveTo>
                  <a:lnTo>
                    <a:pt x="2122213" y="0"/>
                  </a:lnTo>
                  <a:lnTo>
                    <a:pt x="2403164" y="145650"/>
                  </a:lnTo>
                  <a:cubicBezTo>
                    <a:pt x="2793078" y="365336"/>
                    <a:pt x="3151937" y="639081"/>
                    <a:pt x="3469389" y="961133"/>
                  </a:cubicBezTo>
                  <a:cubicBezTo>
                    <a:pt x="3579806" y="1071551"/>
                    <a:pt x="3579806" y="1255582"/>
                    <a:pt x="3469389" y="1366000"/>
                  </a:cubicBezTo>
                  <a:cubicBezTo>
                    <a:pt x="3395776" y="1439612"/>
                    <a:pt x="3285359" y="1458015"/>
                    <a:pt x="3193343" y="1439612"/>
                  </a:cubicBezTo>
                  <a:cubicBezTo>
                    <a:pt x="3138135" y="1430410"/>
                    <a:pt x="3092127" y="1402806"/>
                    <a:pt x="3055321" y="1366000"/>
                  </a:cubicBezTo>
                  <a:cubicBezTo>
                    <a:pt x="2494029" y="795506"/>
                    <a:pt x="1785512" y="399841"/>
                    <a:pt x="1012585" y="215811"/>
                  </a:cubicBezTo>
                  <a:cubicBezTo>
                    <a:pt x="731939" y="146800"/>
                    <a:pt x="446692" y="107693"/>
                    <a:pt x="160295" y="97341"/>
                  </a:cubicBezTo>
                  <a:lnTo>
                    <a:pt x="0" y="95559"/>
                  </a:lnTo>
                  <a:close/>
                </a:path>
              </a:pathLst>
            </a:custGeom>
            <a:grpFill/>
            <a:ln w="920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21" name="Freeform: Shape 20">
              <a:extLst>
                <a:ext uri="{FF2B5EF4-FFF2-40B4-BE49-F238E27FC236}">
                  <a16:creationId xmlns:a16="http://schemas.microsoft.com/office/drawing/2014/main" id="{02716EB0-E820-4A66-9361-1E7B5A484C25}"/>
                </a:ext>
              </a:extLst>
            </p:cNvPr>
            <p:cNvSpPr/>
            <p:nvPr/>
          </p:nvSpPr>
          <p:spPr>
            <a:xfrm>
              <a:off x="3644216" y="1733876"/>
              <a:ext cx="588896" cy="588896"/>
            </a:xfrm>
            <a:custGeom>
              <a:avLst/>
              <a:gdLst>
                <a:gd name="connsiteX0" fmla="*/ 588896 w 588896"/>
                <a:gd name="connsiteY0" fmla="*/ 294448 h 588896"/>
                <a:gd name="connsiteX1" fmla="*/ 294448 w 588896"/>
                <a:gd name="connsiteY1" fmla="*/ 588897 h 588896"/>
                <a:gd name="connsiteX2" fmla="*/ 0 w 588896"/>
                <a:gd name="connsiteY2" fmla="*/ 294448 h 588896"/>
                <a:gd name="connsiteX3" fmla="*/ 294448 w 588896"/>
                <a:gd name="connsiteY3" fmla="*/ 0 h 588896"/>
                <a:gd name="connsiteX4" fmla="*/ 588896 w 588896"/>
                <a:gd name="connsiteY4" fmla="*/ 294448 h 588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96" h="588896">
                  <a:moveTo>
                    <a:pt x="588896" y="294448"/>
                  </a:moveTo>
                  <a:cubicBezTo>
                    <a:pt x="588896" y="457068"/>
                    <a:pt x="457068" y="588897"/>
                    <a:pt x="294448" y="588897"/>
                  </a:cubicBezTo>
                  <a:cubicBezTo>
                    <a:pt x="131829" y="588897"/>
                    <a:pt x="0" y="457068"/>
                    <a:pt x="0" y="294448"/>
                  </a:cubicBezTo>
                  <a:cubicBezTo>
                    <a:pt x="0" y="131829"/>
                    <a:pt x="131829" y="0"/>
                    <a:pt x="294448" y="0"/>
                  </a:cubicBezTo>
                  <a:cubicBezTo>
                    <a:pt x="457068" y="0"/>
                    <a:pt x="588896" y="131829"/>
                    <a:pt x="588896" y="294448"/>
                  </a:cubicBezTo>
                  <a:close/>
                </a:path>
              </a:pathLst>
            </a:custGeom>
            <a:grpFill/>
            <a:ln w="920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grpSp>
      <p:sp>
        <p:nvSpPr>
          <p:cNvPr id="23" name="Text Placeholder 8">
            <a:extLst>
              <a:ext uri="{FF2B5EF4-FFF2-40B4-BE49-F238E27FC236}">
                <a16:creationId xmlns:a16="http://schemas.microsoft.com/office/drawing/2014/main" id="{BFEEF62E-9ADD-401D-9E39-337314016E69}"/>
              </a:ext>
            </a:extLst>
          </p:cNvPr>
          <p:cNvSpPr>
            <a:spLocks noGrp="1"/>
          </p:cNvSpPr>
          <p:nvPr>
            <p:ph type="body" sz="quarter" idx="17" hasCustomPrompt="1"/>
          </p:nvPr>
        </p:nvSpPr>
        <p:spPr>
          <a:xfrm>
            <a:off x="698500" y="6329851"/>
            <a:ext cx="1803400" cy="365125"/>
          </a:xfrm>
          <a:prstGeom prst="rect">
            <a:avLst/>
          </a:prstGeom>
        </p:spPr>
        <p:txBody>
          <a:bodyPr lIns="72000" rIns="0" anchor="ctr" anchorCtr="0">
            <a:noAutofit/>
          </a:bodyPr>
          <a:lstStyle>
            <a:lvl1pPr marL="0" indent="0" algn="l">
              <a:buNone/>
              <a:defRPr sz="1000">
                <a:solidFill>
                  <a:schemeClr val="accent4"/>
                </a:solidFill>
              </a:defRPr>
            </a:lvl1pPr>
          </a:lstStyle>
          <a:p>
            <a:pPr lvl="0"/>
            <a:r>
              <a:rPr lang="en-US"/>
              <a:t>DATA CLASSIFICATION</a:t>
            </a:r>
          </a:p>
        </p:txBody>
      </p:sp>
    </p:spTree>
    <p:extLst>
      <p:ext uri="{BB962C8B-B14F-4D97-AF65-F5344CB8AC3E}">
        <p14:creationId xmlns:p14="http://schemas.microsoft.com/office/powerpoint/2010/main" val="2303946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_ Dark">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828FC0-2AB0-4101-82AF-D7D886E5FC1F}"/>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201271-06DD-4328-A2CE-9545579DD29C}"/>
              </a:ext>
            </a:extLst>
          </p:cNvPr>
          <p:cNvSpPr>
            <a:spLocks noGrp="1"/>
          </p:cNvSpPr>
          <p:nvPr>
            <p:ph type="ctrTitle" hasCustomPrompt="1"/>
          </p:nvPr>
        </p:nvSpPr>
        <p:spPr>
          <a:xfrm>
            <a:off x="6095999" y="1172583"/>
            <a:ext cx="5410201" cy="2256417"/>
          </a:xfrm>
        </p:spPr>
        <p:txBody>
          <a:bodyPr anchor="b">
            <a:normAutofit/>
          </a:bodyPr>
          <a:lstStyle>
            <a:lvl1pPr algn="l">
              <a:defRPr sz="4800">
                <a:solidFill>
                  <a:schemeClr val="bg1"/>
                </a:solidFill>
              </a:defRPr>
            </a:lvl1pPr>
          </a:lstStyle>
          <a:p>
            <a:r>
              <a:rPr lang="en-US"/>
              <a:t>Add presentation title here</a:t>
            </a:r>
          </a:p>
        </p:txBody>
      </p:sp>
      <p:sp>
        <p:nvSpPr>
          <p:cNvPr id="3" name="Subtitle 2">
            <a:extLst>
              <a:ext uri="{FF2B5EF4-FFF2-40B4-BE49-F238E27FC236}">
                <a16:creationId xmlns:a16="http://schemas.microsoft.com/office/drawing/2014/main" id="{FB895C83-40B0-4FA5-9808-F52D7105A238}"/>
              </a:ext>
            </a:extLst>
          </p:cNvPr>
          <p:cNvSpPr>
            <a:spLocks noGrp="1"/>
          </p:cNvSpPr>
          <p:nvPr>
            <p:ph type="subTitle" idx="1"/>
          </p:nvPr>
        </p:nvSpPr>
        <p:spPr>
          <a:xfrm>
            <a:off x="6096000" y="3721402"/>
            <a:ext cx="5410200" cy="1536398"/>
          </a:xfrm>
        </p:spPr>
        <p:txBody>
          <a:bodyPr>
            <a:normAutofit/>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10" name="Group 9">
            <a:extLst>
              <a:ext uri="{FF2B5EF4-FFF2-40B4-BE49-F238E27FC236}">
                <a16:creationId xmlns:a16="http://schemas.microsoft.com/office/drawing/2014/main" id="{9A8E8010-0C38-45D3-8D21-91AABBF28B98}"/>
              </a:ext>
            </a:extLst>
          </p:cNvPr>
          <p:cNvGrpSpPr/>
          <p:nvPr userDrawn="1"/>
        </p:nvGrpSpPr>
        <p:grpSpPr>
          <a:xfrm>
            <a:off x="-13046" y="0"/>
            <a:ext cx="4910270" cy="6858780"/>
            <a:chOff x="0" y="18221"/>
            <a:chExt cx="4897224" cy="6840557"/>
          </a:xfrm>
        </p:grpSpPr>
        <p:sp>
          <p:nvSpPr>
            <p:cNvPr id="11" name="Freeform: Shape 10">
              <a:extLst>
                <a:ext uri="{FF2B5EF4-FFF2-40B4-BE49-F238E27FC236}">
                  <a16:creationId xmlns:a16="http://schemas.microsoft.com/office/drawing/2014/main" id="{C7096A4C-430E-41DE-BC98-727E5D247940}"/>
                </a:ext>
              </a:extLst>
            </p:cNvPr>
            <p:cNvSpPr/>
            <p:nvPr/>
          </p:nvSpPr>
          <p:spPr>
            <a:xfrm>
              <a:off x="0" y="2337534"/>
              <a:ext cx="2087062" cy="4196511"/>
            </a:xfrm>
            <a:custGeom>
              <a:avLst/>
              <a:gdLst>
                <a:gd name="connsiteX0" fmla="*/ 1458284 w 2087062"/>
                <a:gd name="connsiteY0" fmla="*/ 740949 h 4196511"/>
                <a:gd name="connsiteX1" fmla="*/ 1702699 w 2087062"/>
                <a:gd name="connsiteY1" fmla="*/ 859382 h 4196511"/>
                <a:gd name="connsiteX2" fmla="*/ 1978744 w 2087062"/>
                <a:gd name="connsiteY2" fmla="*/ 1429876 h 4196511"/>
                <a:gd name="connsiteX3" fmla="*/ 1868326 w 2087062"/>
                <a:gd name="connsiteY3" fmla="*/ 3030938 h 4196511"/>
                <a:gd name="connsiteX4" fmla="*/ 653727 w 2087062"/>
                <a:gd name="connsiteY4" fmla="*/ 4089112 h 4196511"/>
                <a:gd name="connsiteX5" fmla="*/ 50094 w 2087062"/>
                <a:gd name="connsiteY5" fmla="*/ 4196511 h 4196511"/>
                <a:gd name="connsiteX6" fmla="*/ 0 w 2087062"/>
                <a:gd name="connsiteY6" fmla="*/ 4195557 h 4196511"/>
                <a:gd name="connsiteX7" fmla="*/ 0 w 2087062"/>
                <a:gd name="connsiteY7" fmla="*/ 3623803 h 4196511"/>
                <a:gd name="connsiteX8" fmla="*/ 35375 w 2087062"/>
                <a:gd name="connsiteY8" fmla="*/ 3624811 h 4196511"/>
                <a:gd name="connsiteX9" fmla="*/ 488100 w 2087062"/>
                <a:gd name="connsiteY9" fmla="*/ 3546223 h 4196511"/>
                <a:gd name="connsiteX10" fmla="*/ 1445057 w 2087062"/>
                <a:gd name="connsiteY10" fmla="*/ 1613906 h 4196511"/>
                <a:gd name="connsiteX11" fmla="*/ 1233422 w 2087062"/>
                <a:gd name="connsiteY11" fmla="*/ 1199838 h 4196511"/>
                <a:gd name="connsiteX12" fmla="*/ 1297833 w 2087062"/>
                <a:gd name="connsiteY12" fmla="*/ 794971 h 4196511"/>
                <a:gd name="connsiteX13" fmla="*/ 1458284 w 2087062"/>
                <a:gd name="connsiteY13" fmla="*/ 740949 h 4196511"/>
                <a:gd name="connsiteX14" fmla="*/ 0 w 2087062"/>
                <a:gd name="connsiteY14" fmla="*/ 0 h 4196511"/>
                <a:gd name="connsiteX15" fmla="*/ 2774 w 2087062"/>
                <a:gd name="connsiteY15" fmla="*/ 281 h 4196511"/>
                <a:gd name="connsiteX16" fmla="*/ 239659 w 2087062"/>
                <a:gd name="connsiteY16" fmla="*/ 279687 h 4196511"/>
                <a:gd name="connsiteX17" fmla="*/ 46428 w 2087062"/>
                <a:gd name="connsiteY17" fmla="*/ 555732 h 4196511"/>
                <a:gd name="connsiteX18" fmla="*/ 5021 w 2087062"/>
                <a:gd name="connsiteY18" fmla="*/ 568384 h 4196511"/>
                <a:gd name="connsiteX19" fmla="*/ 0 w 2087062"/>
                <a:gd name="connsiteY19" fmla="*/ 569082 h 419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87062" h="4196511">
                  <a:moveTo>
                    <a:pt x="1458284" y="740949"/>
                  </a:moveTo>
                  <a:cubicBezTo>
                    <a:pt x="1551737" y="737894"/>
                    <a:pt x="1645190" y="778869"/>
                    <a:pt x="1702699" y="859382"/>
                  </a:cubicBezTo>
                  <a:cubicBezTo>
                    <a:pt x="1831520" y="1025009"/>
                    <a:pt x="1923535" y="1218241"/>
                    <a:pt x="1978744" y="1429876"/>
                  </a:cubicBezTo>
                  <a:cubicBezTo>
                    <a:pt x="2153573" y="1954363"/>
                    <a:pt x="2116767" y="2524856"/>
                    <a:pt x="1868326" y="3030938"/>
                  </a:cubicBezTo>
                  <a:cubicBezTo>
                    <a:pt x="1619886" y="3537021"/>
                    <a:pt x="1187415" y="3914283"/>
                    <a:pt x="653727" y="4089112"/>
                  </a:cubicBezTo>
                  <a:cubicBezTo>
                    <a:pt x="457045" y="4154673"/>
                    <a:pt x="253893" y="4190473"/>
                    <a:pt x="50094" y="4196511"/>
                  </a:cubicBezTo>
                  <a:lnTo>
                    <a:pt x="0" y="4195557"/>
                  </a:lnTo>
                  <a:lnTo>
                    <a:pt x="0" y="3623803"/>
                  </a:lnTo>
                  <a:lnTo>
                    <a:pt x="35375" y="3624811"/>
                  </a:lnTo>
                  <a:cubicBezTo>
                    <a:pt x="185636" y="3621704"/>
                    <a:pt x="338000" y="3596257"/>
                    <a:pt x="488100" y="3546223"/>
                  </a:cubicBezTo>
                  <a:cubicBezTo>
                    <a:pt x="1279430" y="3279379"/>
                    <a:pt x="1711901" y="2414437"/>
                    <a:pt x="1445057" y="1613906"/>
                  </a:cubicBezTo>
                  <a:cubicBezTo>
                    <a:pt x="1399050" y="1466682"/>
                    <a:pt x="1325437" y="1328659"/>
                    <a:pt x="1233422" y="1199838"/>
                  </a:cubicBezTo>
                  <a:cubicBezTo>
                    <a:pt x="1141407" y="1071017"/>
                    <a:pt x="1169012" y="886986"/>
                    <a:pt x="1297833" y="794971"/>
                  </a:cubicBezTo>
                  <a:cubicBezTo>
                    <a:pt x="1346141" y="760466"/>
                    <a:pt x="1402213" y="742782"/>
                    <a:pt x="1458284" y="740949"/>
                  </a:cubicBezTo>
                  <a:close/>
                  <a:moveTo>
                    <a:pt x="0" y="0"/>
                  </a:moveTo>
                  <a:lnTo>
                    <a:pt x="2774" y="281"/>
                  </a:lnTo>
                  <a:cubicBezTo>
                    <a:pt x="133986" y="27077"/>
                    <a:pt x="239659" y="142815"/>
                    <a:pt x="239659" y="279687"/>
                  </a:cubicBezTo>
                  <a:cubicBezTo>
                    <a:pt x="248861" y="408508"/>
                    <a:pt x="166047" y="518926"/>
                    <a:pt x="46428" y="555732"/>
                  </a:cubicBezTo>
                  <a:cubicBezTo>
                    <a:pt x="32626" y="560333"/>
                    <a:pt x="18823" y="564934"/>
                    <a:pt x="5021" y="568384"/>
                  </a:cubicBezTo>
                  <a:lnTo>
                    <a:pt x="0" y="569082"/>
                  </a:lnTo>
                  <a:close/>
                </a:path>
              </a:pathLst>
            </a:custGeom>
            <a:solidFill>
              <a:srgbClr val="C8FA36"/>
            </a:solidFill>
            <a:ln w="9201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3C894709-FB81-4429-9A95-B334353A8384}"/>
                </a:ext>
              </a:extLst>
            </p:cNvPr>
            <p:cNvSpPr/>
            <p:nvPr/>
          </p:nvSpPr>
          <p:spPr>
            <a:xfrm>
              <a:off x="515703" y="2516005"/>
              <a:ext cx="588896" cy="588896"/>
            </a:xfrm>
            <a:custGeom>
              <a:avLst/>
              <a:gdLst>
                <a:gd name="connsiteX0" fmla="*/ 588896 w 588896"/>
                <a:gd name="connsiteY0" fmla="*/ 294448 h 588896"/>
                <a:gd name="connsiteX1" fmla="*/ 294448 w 588896"/>
                <a:gd name="connsiteY1" fmla="*/ 588897 h 588896"/>
                <a:gd name="connsiteX2" fmla="*/ 0 w 588896"/>
                <a:gd name="connsiteY2" fmla="*/ 294448 h 588896"/>
                <a:gd name="connsiteX3" fmla="*/ 294448 w 588896"/>
                <a:gd name="connsiteY3" fmla="*/ 0 h 588896"/>
                <a:gd name="connsiteX4" fmla="*/ 588896 w 588896"/>
                <a:gd name="connsiteY4" fmla="*/ 294448 h 588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96" h="588896">
                  <a:moveTo>
                    <a:pt x="588896" y="294448"/>
                  </a:moveTo>
                  <a:cubicBezTo>
                    <a:pt x="588896" y="457067"/>
                    <a:pt x="457067" y="588897"/>
                    <a:pt x="294448" y="588897"/>
                  </a:cubicBezTo>
                  <a:cubicBezTo>
                    <a:pt x="131829" y="588897"/>
                    <a:pt x="0" y="457067"/>
                    <a:pt x="0" y="294448"/>
                  </a:cubicBezTo>
                  <a:cubicBezTo>
                    <a:pt x="0" y="131829"/>
                    <a:pt x="131829" y="0"/>
                    <a:pt x="294448" y="0"/>
                  </a:cubicBezTo>
                  <a:cubicBezTo>
                    <a:pt x="457067" y="0"/>
                    <a:pt x="588896" y="131829"/>
                    <a:pt x="588896" y="294448"/>
                  </a:cubicBezTo>
                  <a:close/>
                </a:path>
              </a:pathLst>
            </a:custGeom>
            <a:solidFill>
              <a:srgbClr val="C8FA36"/>
            </a:solidFill>
            <a:ln w="9201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54E239AB-35C3-41C7-9E5B-F49DDBEFCE05}"/>
                </a:ext>
              </a:extLst>
            </p:cNvPr>
            <p:cNvSpPr/>
            <p:nvPr/>
          </p:nvSpPr>
          <p:spPr>
            <a:xfrm>
              <a:off x="0" y="3721402"/>
              <a:ext cx="708936" cy="1417033"/>
            </a:xfrm>
            <a:custGeom>
              <a:avLst/>
              <a:gdLst>
                <a:gd name="connsiteX0" fmla="*/ 419 w 708936"/>
                <a:gd name="connsiteY0" fmla="*/ 0 h 1417033"/>
                <a:gd name="connsiteX1" fmla="*/ 708936 w 708936"/>
                <a:gd name="connsiteY1" fmla="*/ 708516 h 1417033"/>
                <a:gd name="connsiteX2" fmla="*/ 419 w 708936"/>
                <a:gd name="connsiteY2" fmla="*/ 1417033 h 1417033"/>
                <a:gd name="connsiteX3" fmla="*/ 0 w 708936"/>
                <a:gd name="connsiteY3" fmla="*/ 1416991 h 1417033"/>
                <a:gd name="connsiteX4" fmla="*/ 0 w 708936"/>
                <a:gd name="connsiteY4" fmla="*/ 42 h 1417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936" h="1417033">
                  <a:moveTo>
                    <a:pt x="419" y="0"/>
                  </a:moveTo>
                  <a:cubicBezTo>
                    <a:pt x="391722" y="0"/>
                    <a:pt x="708936" y="317213"/>
                    <a:pt x="708936" y="708516"/>
                  </a:cubicBezTo>
                  <a:cubicBezTo>
                    <a:pt x="708936" y="1099819"/>
                    <a:pt x="391722" y="1417033"/>
                    <a:pt x="419" y="1417033"/>
                  </a:cubicBezTo>
                  <a:lnTo>
                    <a:pt x="0" y="1416991"/>
                  </a:lnTo>
                  <a:lnTo>
                    <a:pt x="0" y="42"/>
                  </a:lnTo>
                  <a:close/>
                </a:path>
              </a:pathLst>
            </a:custGeom>
            <a:solidFill>
              <a:schemeClr val="accent6"/>
            </a:solidFill>
            <a:ln w="9201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0AFAD9DA-C726-4406-8212-ECE45F89D9AC}"/>
                </a:ext>
              </a:extLst>
            </p:cNvPr>
            <p:cNvSpPr/>
            <p:nvPr/>
          </p:nvSpPr>
          <p:spPr>
            <a:xfrm>
              <a:off x="0" y="1433750"/>
              <a:ext cx="3029631" cy="5425028"/>
            </a:xfrm>
            <a:custGeom>
              <a:avLst/>
              <a:gdLst>
                <a:gd name="connsiteX0" fmla="*/ 2763263 w 3029631"/>
                <a:gd name="connsiteY0" fmla="*/ 2490053 h 5425028"/>
                <a:gd name="connsiteX1" fmla="*/ 3018514 w 3029631"/>
                <a:gd name="connsiteY1" fmla="*/ 2748324 h 5425028"/>
                <a:gd name="connsiteX2" fmla="*/ 2862089 w 3029631"/>
                <a:gd name="connsiteY2" fmla="*/ 4054939 h 5425028"/>
                <a:gd name="connsiteX3" fmla="*/ 2236386 w 3029631"/>
                <a:gd name="connsiteY3" fmla="*/ 5085508 h 5425028"/>
                <a:gd name="connsiteX4" fmla="*/ 2027627 w 3029631"/>
                <a:gd name="connsiteY4" fmla="*/ 5288948 h 5425028"/>
                <a:gd name="connsiteX5" fmla="*/ 1858522 w 3029631"/>
                <a:gd name="connsiteY5" fmla="*/ 5425028 h 5425028"/>
                <a:gd name="connsiteX6" fmla="*/ 429025 w 3029631"/>
                <a:gd name="connsiteY6" fmla="*/ 5425028 h 5425028"/>
                <a:gd name="connsiteX7" fmla="*/ 594348 w 3029631"/>
                <a:gd name="connsiteY7" fmla="*/ 5393184 h 5425028"/>
                <a:gd name="connsiteX8" fmla="*/ 1049391 w 3029631"/>
                <a:gd name="connsiteY8" fmla="*/ 5232732 h 5425028"/>
                <a:gd name="connsiteX9" fmla="*/ 2309999 w 3029631"/>
                <a:gd name="connsiteY9" fmla="*/ 3852506 h 5425028"/>
                <a:gd name="connsiteX10" fmla="*/ 2448021 w 3029631"/>
                <a:gd name="connsiteY10" fmla="*/ 2803534 h 5425028"/>
                <a:gd name="connsiteX11" fmla="*/ 2705663 w 3029631"/>
                <a:gd name="connsiteY11" fmla="*/ 2490682 h 5425028"/>
                <a:gd name="connsiteX12" fmla="*/ 2763263 w 3029631"/>
                <a:gd name="connsiteY12" fmla="*/ 2490053 h 5425028"/>
                <a:gd name="connsiteX13" fmla="*/ 4589 w 3029631"/>
                <a:gd name="connsiteY13" fmla="*/ 201 h 5425028"/>
                <a:gd name="connsiteX14" fmla="*/ 1040190 w 3029631"/>
                <a:gd name="connsiteY14" fmla="*/ 181103 h 5425028"/>
                <a:gd name="connsiteX15" fmla="*/ 2135170 w 3029631"/>
                <a:gd name="connsiteY15" fmla="*/ 871216 h 5425028"/>
                <a:gd name="connsiteX16" fmla="*/ 2135170 w 3029631"/>
                <a:gd name="connsiteY16" fmla="*/ 1276083 h 5425028"/>
                <a:gd name="connsiteX17" fmla="*/ 1831520 w 3029631"/>
                <a:gd name="connsiteY17" fmla="*/ 1340493 h 5425028"/>
                <a:gd name="connsiteX18" fmla="*/ 1730303 w 3029631"/>
                <a:gd name="connsiteY18" fmla="*/ 1276083 h 5425028"/>
                <a:gd name="connsiteX19" fmla="*/ 846958 w 3029631"/>
                <a:gd name="connsiteY19" fmla="*/ 714791 h 5425028"/>
                <a:gd name="connsiteX20" fmla="*/ 137382 w 3029631"/>
                <a:gd name="connsiteY20" fmla="*/ 571161 h 5425028"/>
                <a:gd name="connsiteX21" fmla="*/ 0 w 3029631"/>
                <a:gd name="connsiteY21" fmla="*/ 570418 h 5425028"/>
                <a:gd name="connsiteX22" fmla="*/ 0 w 3029631"/>
                <a:gd name="connsiteY22" fmla="*/ 385 h 54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29631" h="5425028">
                  <a:moveTo>
                    <a:pt x="2763263" y="2490053"/>
                  </a:moveTo>
                  <a:cubicBezTo>
                    <a:pt x="2894726" y="2502759"/>
                    <a:pt x="3002412" y="2611452"/>
                    <a:pt x="3018514" y="2748324"/>
                  </a:cubicBezTo>
                  <a:cubicBezTo>
                    <a:pt x="3055321" y="3189997"/>
                    <a:pt x="3000112" y="3631670"/>
                    <a:pt x="2862089" y="4054939"/>
                  </a:cubicBezTo>
                  <a:cubicBezTo>
                    <a:pt x="2724066" y="4441402"/>
                    <a:pt x="2512431" y="4791060"/>
                    <a:pt x="2236386" y="5085508"/>
                  </a:cubicBezTo>
                  <a:cubicBezTo>
                    <a:pt x="2169675" y="5156820"/>
                    <a:pt x="2100089" y="5224681"/>
                    <a:pt x="2027627" y="5288948"/>
                  </a:cubicBezTo>
                  <a:lnTo>
                    <a:pt x="1858522" y="5425028"/>
                  </a:lnTo>
                  <a:lnTo>
                    <a:pt x="429025" y="5425028"/>
                  </a:lnTo>
                  <a:lnTo>
                    <a:pt x="594348" y="5393184"/>
                  </a:lnTo>
                  <a:cubicBezTo>
                    <a:pt x="749767" y="5355228"/>
                    <a:pt x="902167" y="5301744"/>
                    <a:pt x="1049391" y="5232732"/>
                  </a:cubicBezTo>
                  <a:cubicBezTo>
                    <a:pt x="1638288" y="4956687"/>
                    <a:pt x="2089162" y="4469007"/>
                    <a:pt x="2309999" y="3852506"/>
                  </a:cubicBezTo>
                  <a:cubicBezTo>
                    <a:pt x="2429618" y="3512050"/>
                    <a:pt x="2475625" y="3162392"/>
                    <a:pt x="2448021" y="2803534"/>
                  </a:cubicBezTo>
                  <a:cubicBezTo>
                    <a:pt x="2429618" y="2647108"/>
                    <a:pt x="2549238" y="2509085"/>
                    <a:pt x="2705663" y="2490682"/>
                  </a:cubicBezTo>
                  <a:cubicBezTo>
                    <a:pt x="2725216" y="2488382"/>
                    <a:pt x="2744482" y="2488238"/>
                    <a:pt x="2763263" y="2490053"/>
                  </a:cubicBezTo>
                  <a:close/>
                  <a:moveTo>
                    <a:pt x="4589" y="201"/>
                  </a:moveTo>
                  <a:cubicBezTo>
                    <a:pt x="356834" y="-4077"/>
                    <a:pt x="702034" y="60334"/>
                    <a:pt x="1040190" y="181103"/>
                  </a:cubicBezTo>
                  <a:cubicBezTo>
                    <a:pt x="1454258" y="328327"/>
                    <a:pt x="1822318" y="558365"/>
                    <a:pt x="2135170" y="871216"/>
                  </a:cubicBezTo>
                  <a:cubicBezTo>
                    <a:pt x="2245588" y="981635"/>
                    <a:pt x="2245588" y="1165665"/>
                    <a:pt x="2135170" y="1276083"/>
                  </a:cubicBezTo>
                  <a:cubicBezTo>
                    <a:pt x="2052356" y="1358897"/>
                    <a:pt x="1932736" y="1377300"/>
                    <a:pt x="1831520" y="1340493"/>
                  </a:cubicBezTo>
                  <a:cubicBezTo>
                    <a:pt x="1794713" y="1331292"/>
                    <a:pt x="1757908" y="1303687"/>
                    <a:pt x="1730303" y="1276083"/>
                  </a:cubicBezTo>
                  <a:cubicBezTo>
                    <a:pt x="1481863" y="1027642"/>
                    <a:pt x="1187414" y="834410"/>
                    <a:pt x="846958" y="714791"/>
                  </a:cubicBezTo>
                  <a:cubicBezTo>
                    <a:pt x="615770" y="631977"/>
                    <a:pt x="376819" y="584101"/>
                    <a:pt x="137382" y="571161"/>
                  </a:cubicBezTo>
                  <a:lnTo>
                    <a:pt x="0" y="570418"/>
                  </a:lnTo>
                  <a:lnTo>
                    <a:pt x="0" y="385"/>
                  </a:lnTo>
                  <a:close/>
                </a:path>
              </a:pathLst>
            </a:custGeom>
            <a:solidFill>
              <a:srgbClr val="45C58E"/>
            </a:solidFill>
            <a:ln w="9201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EF133F65-C527-4BA3-AD50-3280AD78EC3A}"/>
                </a:ext>
              </a:extLst>
            </p:cNvPr>
            <p:cNvSpPr/>
            <p:nvPr/>
          </p:nvSpPr>
          <p:spPr>
            <a:xfrm>
              <a:off x="2190378" y="2976080"/>
              <a:ext cx="588896" cy="588896"/>
            </a:xfrm>
            <a:custGeom>
              <a:avLst/>
              <a:gdLst>
                <a:gd name="connsiteX0" fmla="*/ 588897 w 588896"/>
                <a:gd name="connsiteY0" fmla="*/ 294448 h 588896"/>
                <a:gd name="connsiteX1" fmla="*/ 294449 w 588896"/>
                <a:gd name="connsiteY1" fmla="*/ 588897 h 588896"/>
                <a:gd name="connsiteX2" fmla="*/ 1 w 588896"/>
                <a:gd name="connsiteY2" fmla="*/ 294448 h 588896"/>
                <a:gd name="connsiteX3" fmla="*/ 294449 w 588896"/>
                <a:gd name="connsiteY3" fmla="*/ 0 h 588896"/>
                <a:gd name="connsiteX4" fmla="*/ 588897 w 588896"/>
                <a:gd name="connsiteY4" fmla="*/ 294448 h 588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96" h="588896">
                  <a:moveTo>
                    <a:pt x="588897" y="294448"/>
                  </a:moveTo>
                  <a:cubicBezTo>
                    <a:pt x="588897" y="457067"/>
                    <a:pt x="457068" y="588897"/>
                    <a:pt x="294449" y="588897"/>
                  </a:cubicBezTo>
                  <a:cubicBezTo>
                    <a:pt x="131829" y="588897"/>
                    <a:pt x="1" y="457067"/>
                    <a:pt x="1" y="294448"/>
                  </a:cubicBezTo>
                  <a:cubicBezTo>
                    <a:pt x="1" y="131829"/>
                    <a:pt x="131829" y="0"/>
                    <a:pt x="294449" y="0"/>
                  </a:cubicBezTo>
                  <a:cubicBezTo>
                    <a:pt x="457068" y="0"/>
                    <a:pt x="588897" y="131829"/>
                    <a:pt x="588897" y="294448"/>
                  </a:cubicBezTo>
                  <a:close/>
                </a:path>
              </a:pathLst>
            </a:custGeom>
            <a:solidFill>
              <a:srgbClr val="45C58E"/>
            </a:solidFill>
            <a:ln w="9201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C9A73CE0-65D5-4A16-BC26-302DC9D7F994}"/>
                </a:ext>
              </a:extLst>
            </p:cNvPr>
            <p:cNvSpPr/>
            <p:nvPr/>
          </p:nvSpPr>
          <p:spPr>
            <a:xfrm>
              <a:off x="0" y="474518"/>
              <a:ext cx="3958140" cy="6383482"/>
            </a:xfrm>
            <a:custGeom>
              <a:avLst/>
              <a:gdLst>
                <a:gd name="connsiteX0" fmla="*/ 2909696 w 3958140"/>
                <a:gd name="connsiteY0" fmla="*/ 1450865 h 6383482"/>
                <a:gd name="connsiteX1" fmla="*/ 3156537 w 3958140"/>
                <a:gd name="connsiteY1" fmla="*/ 1563008 h 6383482"/>
                <a:gd name="connsiteX2" fmla="*/ 3911061 w 3958140"/>
                <a:gd name="connsiteY2" fmla="*/ 3348101 h 6383482"/>
                <a:gd name="connsiteX3" fmla="*/ 3837449 w 3958140"/>
                <a:gd name="connsiteY3" fmla="*/ 4921559 h 6383482"/>
                <a:gd name="connsiteX4" fmla="*/ 3193343 w 3958140"/>
                <a:gd name="connsiteY4" fmla="*/ 6292584 h 6383482"/>
                <a:gd name="connsiteX5" fmla="*/ 3119801 w 3958140"/>
                <a:gd name="connsiteY5" fmla="*/ 6383482 h 6383482"/>
                <a:gd name="connsiteX6" fmla="*/ 2344295 w 3958140"/>
                <a:gd name="connsiteY6" fmla="*/ 6383482 h 6383482"/>
                <a:gd name="connsiteX7" fmla="*/ 2512558 w 3958140"/>
                <a:gd name="connsiteY7" fmla="*/ 6212898 h 6383482"/>
                <a:gd name="connsiteX8" fmla="*/ 2724066 w 3958140"/>
                <a:gd name="connsiteY8" fmla="*/ 5952128 h 6383482"/>
                <a:gd name="connsiteX9" fmla="*/ 3340567 w 3958140"/>
                <a:gd name="connsiteY9" fmla="*/ 3440116 h 6383482"/>
                <a:gd name="connsiteX10" fmla="*/ 2696462 w 3958140"/>
                <a:gd name="connsiteY10" fmla="*/ 1912665 h 6383482"/>
                <a:gd name="connsiteX11" fmla="*/ 2751671 w 3958140"/>
                <a:gd name="connsiteY11" fmla="*/ 1507799 h 6383482"/>
                <a:gd name="connsiteX12" fmla="*/ 2909696 w 3958140"/>
                <a:gd name="connsiteY12" fmla="*/ 1450865 h 6383482"/>
                <a:gd name="connsiteX13" fmla="*/ 0 w 3958140"/>
                <a:gd name="connsiteY13" fmla="*/ 0 h 6383482"/>
                <a:gd name="connsiteX14" fmla="*/ 131972 w 3958140"/>
                <a:gd name="connsiteY14" fmla="*/ 279 h 6383482"/>
                <a:gd name="connsiteX15" fmla="*/ 1334638 w 3958140"/>
                <a:gd name="connsiteY15" fmla="*/ 228789 h 6383482"/>
                <a:gd name="connsiteX16" fmla="*/ 1509467 w 3958140"/>
                <a:gd name="connsiteY16" fmla="*/ 596849 h 6383482"/>
                <a:gd name="connsiteX17" fmla="*/ 1279429 w 3958140"/>
                <a:gd name="connsiteY17" fmla="*/ 780880 h 6383482"/>
                <a:gd name="connsiteX18" fmla="*/ 1141406 w 3958140"/>
                <a:gd name="connsiteY18" fmla="*/ 771678 h 6383482"/>
                <a:gd name="connsiteX19" fmla="*/ 113515 w 3958140"/>
                <a:gd name="connsiteY19" fmla="*/ 579831 h 6383482"/>
                <a:gd name="connsiteX20" fmla="*/ 0 w 3958140"/>
                <a:gd name="connsiteY20" fmla="*/ 579317 h 638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58140" h="6383482">
                  <a:moveTo>
                    <a:pt x="2909696" y="1450865"/>
                  </a:moveTo>
                  <a:cubicBezTo>
                    <a:pt x="3001262" y="1445114"/>
                    <a:pt x="3093277" y="1482495"/>
                    <a:pt x="3156537" y="1563008"/>
                  </a:cubicBezTo>
                  <a:cubicBezTo>
                    <a:pt x="3552202" y="2087494"/>
                    <a:pt x="3819045" y="2703995"/>
                    <a:pt x="3911061" y="3348101"/>
                  </a:cubicBezTo>
                  <a:cubicBezTo>
                    <a:pt x="3993874" y="3881789"/>
                    <a:pt x="3966270" y="4406274"/>
                    <a:pt x="3837449" y="4921559"/>
                  </a:cubicBezTo>
                  <a:cubicBezTo>
                    <a:pt x="3717829" y="5418440"/>
                    <a:pt x="3496993" y="5878516"/>
                    <a:pt x="3193343" y="6292584"/>
                  </a:cubicBezTo>
                  <a:lnTo>
                    <a:pt x="3119801" y="6383482"/>
                  </a:lnTo>
                  <a:lnTo>
                    <a:pt x="2344295" y="6383482"/>
                  </a:lnTo>
                  <a:lnTo>
                    <a:pt x="2512558" y="6212898"/>
                  </a:lnTo>
                  <a:cubicBezTo>
                    <a:pt x="2586763" y="6129976"/>
                    <a:pt x="2657355" y="6042993"/>
                    <a:pt x="2724066" y="5952128"/>
                  </a:cubicBezTo>
                  <a:cubicBezTo>
                    <a:pt x="3257754" y="5225209"/>
                    <a:pt x="3478590" y="4332662"/>
                    <a:pt x="3340567" y="3440116"/>
                  </a:cubicBezTo>
                  <a:cubicBezTo>
                    <a:pt x="3257754" y="2888025"/>
                    <a:pt x="3036917" y="2354338"/>
                    <a:pt x="2696462" y="1912665"/>
                  </a:cubicBezTo>
                  <a:cubicBezTo>
                    <a:pt x="2604447" y="1783844"/>
                    <a:pt x="2622849" y="1609016"/>
                    <a:pt x="2751671" y="1507799"/>
                  </a:cubicBezTo>
                  <a:cubicBezTo>
                    <a:pt x="2799979" y="1473294"/>
                    <a:pt x="2854757" y="1454316"/>
                    <a:pt x="2909696" y="1450865"/>
                  </a:cubicBezTo>
                  <a:close/>
                  <a:moveTo>
                    <a:pt x="0" y="0"/>
                  </a:moveTo>
                  <a:lnTo>
                    <a:pt x="131972" y="279"/>
                  </a:lnTo>
                  <a:cubicBezTo>
                    <a:pt x="542446" y="13848"/>
                    <a:pt x="949325" y="90767"/>
                    <a:pt x="1334638" y="228789"/>
                  </a:cubicBezTo>
                  <a:cubicBezTo>
                    <a:pt x="1481863" y="283998"/>
                    <a:pt x="1564676" y="449625"/>
                    <a:pt x="1509467" y="596849"/>
                  </a:cubicBezTo>
                  <a:cubicBezTo>
                    <a:pt x="1472661" y="698066"/>
                    <a:pt x="1380645" y="762477"/>
                    <a:pt x="1279429" y="780880"/>
                  </a:cubicBezTo>
                  <a:cubicBezTo>
                    <a:pt x="1233421" y="790081"/>
                    <a:pt x="1187414" y="790081"/>
                    <a:pt x="1141406" y="771678"/>
                  </a:cubicBezTo>
                  <a:cubicBezTo>
                    <a:pt x="813603" y="656660"/>
                    <a:pt x="464233" y="591961"/>
                    <a:pt x="113515" y="579831"/>
                  </a:cubicBezTo>
                  <a:lnTo>
                    <a:pt x="0" y="579317"/>
                  </a:lnTo>
                  <a:close/>
                </a:path>
              </a:pathLst>
            </a:custGeom>
            <a:solidFill>
              <a:srgbClr val="00AFAA"/>
            </a:solidFill>
            <a:ln w="9201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9E31FF6-5E45-4383-A499-B2AE7533EC17}"/>
                </a:ext>
              </a:extLst>
            </p:cNvPr>
            <p:cNvSpPr/>
            <p:nvPr/>
          </p:nvSpPr>
          <p:spPr>
            <a:xfrm>
              <a:off x="1877526" y="1172584"/>
              <a:ext cx="588896" cy="588896"/>
            </a:xfrm>
            <a:custGeom>
              <a:avLst/>
              <a:gdLst>
                <a:gd name="connsiteX0" fmla="*/ 588897 w 588896"/>
                <a:gd name="connsiteY0" fmla="*/ 294448 h 588896"/>
                <a:gd name="connsiteX1" fmla="*/ 294449 w 588896"/>
                <a:gd name="connsiteY1" fmla="*/ 588897 h 588896"/>
                <a:gd name="connsiteX2" fmla="*/ 1 w 588896"/>
                <a:gd name="connsiteY2" fmla="*/ 294448 h 588896"/>
                <a:gd name="connsiteX3" fmla="*/ 294449 w 588896"/>
                <a:gd name="connsiteY3" fmla="*/ 0 h 588896"/>
                <a:gd name="connsiteX4" fmla="*/ 588897 w 588896"/>
                <a:gd name="connsiteY4" fmla="*/ 294448 h 588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96" h="588896">
                  <a:moveTo>
                    <a:pt x="588897" y="294448"/>
                  </a:moveTo>
                  <a:cubicBezTo>
                    <a:pt x="588897" y="457068"/>
                    <a:pt x="457068" y="588897"/>
                    <a:pt x="294449" y="588897"/>
                  </a:cubicBezTo>
                  <a:cubicBezTo>
                    <a:pt x="131829" y="588897"/>
                    <a:pt x="1" y="457068"/>
                    <a:pt x="1" y="294448"/>
                  </a:cubicBezTo>
                  <a:cubicBezTo>
                    <a:pt x="1" y="131829"/>
                    <a:pt x="131829" y="0"/>
                    <a:pt x="294449" y="0"/>
                  </a:cubicBezTo>
                  <a:cubicBezTo>
                    <a:pt x="457068" y="0"/>
                    <a:pt x="588897" y="131829"/>
                    <a:pt x="588897" y="294448"/>
                  </a:cubicBezTo>
                  <a:close/>
                </a:path>
              </a:pathLst>
            </a:custGeom>
            <a:solidFill>
              <a:srgbClr val="00AFAA"/>
            </a:solidFill>
            <a:ln w="9201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0E1A2BBE-D1C9-440D-9E84-B28A7EDAB099}"/>
                </a:ext>
              </a:extLst>
            </p:cNvPr>
            <p:cNvSpPr/>
            <p:nvPr/>
          </p:nvSpPr>
          <p:spPr>
            <a:xfrm>
              <a:off x="0" y="18221"/>
              <a:ext cx="4897224" cy="6839779"/>
            </a:xfrm>
            <a:custGeom>
              <a:avLst/>
              <a:gdLst>
                <a:gd name="connsiteX0" fmla="*/ 4414556 w 4897224"/>
                <a:gd name="connsiteY0" fmla="*/ 2720491 h 6839779"/>
                <a:gd name="connsiteX1" fmla="*/ 4665585 w 4897224"/>
                <a:gd name="connsiteY1" fmla="*/ 2921055 h 6839779"/>
                <a:gd name="connsiteX2" fmla="*/ 4757600 w 4897224"/>
                <a:gd name="connsiteY2" fmla="*/ 5561888 h 6839779"/>
                <a:gd name="connsiteX3" fmla="*/ 4326369 w 4897224"/>
                <a:gd name="connsiteY3" fmla="*/ 6700216 h 6839779"/>
                <a:gd name="connsiteX4" fmla="*/ 4248434 w 4897224"/>
                <a:gd name="connsiteY4" fmla="*/ 6839779 h 6839779"/>
                <a:gd name="connsiteX5" fmla="*/ 3580781 w 4897224"/>
                <a:gd name="connsiteY5" fmla="*/ 6839779 h 6839779"/>
                <a:gd name="connsiteX6" fmla="*/ 3595352 w 4897224"/>
                <a:gd name="connsiteY6" fmla="*/ 6819170 h 6839779"/>
                <a:gd name="connsiteX7" fmla="*/ 4196308 w 4897224"/>
                <a:gd name="connsiteY7" fmla="*/ 5442269 h 6839779"/>
                <a:gd name="connsiteX8" fmla="*/ 4113494 w 4897224"/>
                <a:gd name="connsiteY8" fmla="*/ 3105085 h 6839779"/>
                <a:gd name="connsiteX9" fmla="*/ 4297524 w 4897224"/>
                <a:gd name="connsiteY9" fmla="*/ 2737025 h 6839779"/>
                <a:gd name="connsiteX10" fmla="*/ 4414556 w 4897224"/>
                <a:gd name="connsiteY10" fmla="*/ 2720491 h 6839779"/>
                <a:gd name="connsiteX11" fmla="*/ 0 w 4897224"/>
                <a:gd name="connsiteY11" fmla="*/ 0 h 6839779"/>
                <a:gd name="connsiteX12" fmla="*/ 2122213 w 4897224"/>
                <a:gd name="connsiteY12" fmla="*/ 0 h 6839779"/>
                <a:gd name="connsiteX13" fmla="*/ 2403164 w 4897224"/>
                <a:gd name="connsiteY13" fmla="*/ 145650 h 6839779"/>
                <a:gd name="connsiteX14" fmla="*/ 3469389 w 4897224"/>
                <a:gd name="connsiteY14" fmla="*/ 961133 h 6839779"/>
                <a:gd name="connsiteX15" fmla="*/ 3469389 w 4897224"/>
                <a:gd name="connsiteY15" fmla="*/ 1366000 h 6839779"/>
                <a:gd name="connsiteX16" fmla="*/ 3193343 w 4897224"/>
                <a:gd name="connsiteY16" fmla="*/ 1439612 h 6839779"/>
                <a:gd name="connsiteX17" fmla="*/ 3055321 w 4897224"/>
                <a:gd name="connsiteY17" fmla="*/ 1366000 h 6839779"/>
                <a:gd name="connsiteX18" fmla="*/ 1012585 w 4897224"/>
                <a:gd name="connsiteY18" fmla="*/ 215811 h 6839779"/>
                <a:gd name="connsiteX19" fmla="*/ 160295 w 4897224"/>
                <a:gd name="connsiteY19" fmla="*/ 97341 h 6839779"/>
                <a:gd name="connsiteX20" fmla="*/ 0 w 4897224"/>
                <a:gd name="connsiteY20" fmla="*/ 95559 h 683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97224" h="6839779">
                  <a:moveTo>
                    <a:pt x="4414556" y="2720491"/>
                  </a:moveTo>
                  <a:cubicBezTo>
                    <a:pt x="4529288" y="2727824"/>
                    <a:pt x="4631079" y="2803736"/>
                    <a:pt x="4665585" y="2921055"/>
                  </a:cubicBezTo>
                  <a:cubicBezTo>
                    <a:pt x="4941630" y="3776795"/>
                    <a:pt x="4969234" y="4687745"/>
                    <a:pt x="4757600" y="5561888"/>
                  </a:cubicBezTo>
                  <a:cubicBezTo>
                    <a:pt x="4659834" y="5958703"/>
                    <a:pt x="4515341" y="6341141"/>
                    <a:pt x="4326369" y="6700216"/>
                  </a:cubicBezTo>
                  <a:lnTo>
                    <a:pt x="4248434" y="6839779"/>
                  </a:lnTo>
                  <a:lnTo>
                    <a:pt x="3580781" y="6839779"/>
                  </a:lnTo>
                  <a:lnTo>
                    <a:pt x="3595352" y="6819170"/>
                  </a:lnTo>
                  <a:cubicBezTo>
                    <a:pt x="3877274" y="6398363"/>
                    <a:pt x="4075538" y="5941451"/>
                    <a:pt x="4196308" y="5442269"/>
                  </a:cubicBezTo>
                  <a:cubicBezTo>
                    <a:pt x="4389539" y="4669342"/>
                    <a:pt x="4352733" y="3859609"/>
                    <a:pt x="4113494" y="3105085"/>
                  </a:cubicBezTo>
                  <a:cubicBezTo>
                    <a:pt x="4058285" y="2948659"/>
                    <a:pt x="4141098" y="2783032"/>
                    <a:pt x="4297524" y="2737025"/>
                  </a:cubicBezTo>
                  <a:cubicBezTo>
                    <a:pt x="4336631" y="2723223"/>
                    <a:pt x="4376312" y="2718047"/>
                    <a:pt x="4414556" y="2720491"/>
                  </a:cubicBezTo>
                  <a:close/>
                  <a:moveTo>
                    <a:pt x="0" y="0"/>
                  </a:moveTo>
                  <a:lnTo>
                    <a:pt x="2122213" y="0"/>
                  </a:lnTo>
                  <a:lnTo>
                    <a:pt x="2403164" y="145650"/>
                  </a:lnTo>
                  <a:cubicBezTo>
                    <a:pt x="2793078" y="365336"/>
                    <a:pt x="3151937" y="639081"/>
                    <a:pt x="3469389" y="961133"/>
                  </a:cubicBezTo>
                  <a:cubicBezTo>
                    <a:pt x="3579806" y="1071551"/>
                    <a:pt x="3579806" y="1255582"/>
                    <a:pt x="3469389" y="1366000"/>
                  </a:cubicBezTo>
                  <a:cubicBezTo>
                    <a:pt x="3395776" y="1439612"/>
                    <a:pt x="3285359" y="1458015"/>
                    <a:pt x="3193343" y="1439612"/>
                  </a:cubicBezTo>
                  <a:cubicBezTo>
                    <a:pt x="3138135" y="1430410"/>
                    <a:pt x="3092127" y="1402806"/>
                    <a:pt x="3055321" y="1366000"/>
                  </a:cubicBezTo>
                  <a:cubicBezTo>
                    <a:pt x="2494029" y="795506"/>
                    <a:pt x="1785512" y="399841"/>
                    <a:pt x="1012585" y="215811"/>
                  </a:cubicBezTo>
                  <a:cubicBezTo>
                    <a:pt x="731939" y="146800"/>
                    <a:pt x="446692" y="107693"/>
                    <a:pt x="160295" y="97341"/>
                  </a:cubicBezTo>
                  <a:lnTo>
                    <a:pt x="0" y="95559"/>
                  </a:lnTo>
                  <a:close/>
                </a:path>
              </a:pathLst>
            </a:custGeom>
            <a:solidFill>
              <a:srgbClr val="00837B"/>
            </a:solidFill>
            <a:ln w="9201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621E6927-B006-41F1-83FC-4530942ACF43}"/>
                </a:ext>
              </a:extLst>
            </p:cNvPr>
            <p:cNvSpPr/>
            <p:nvPr/>
          </p:nvSpPr>
          <p:spPr>
            <a:xfrm>
              <a:off x="3644216" y="1733876"/>
              <a:ext cx="588896" cy="588896"/>
            </a:xfrm>
            <a:custGeom>
              <a:avLst/>
              <a:gdLst>
                <a:gd name="connsiteX0" fmla="*/ 588896 w 588896"/>
                <a:gd name="connsiteY0" fmla="*/ 294448 h 588896"/>
                <a:gd name="connsiteX1" fmla="*/ 294448 w 588896"/>
                <a:gd name="connsiteY1" fmla="*/ 588897 h 588896"/>
                <a:gd name="connsiteX2" fmla="*/ 0 w 588896"/>
                <a:gd name="connsiteY2" fmla="*/ 294448 h 588896"/>
                <a:gd name="connsiteX3" fmla="*/ 294448 w 588896"/>
                <a:gd name="connsiteY3" fmla="*/ 0 h 588896"/>
                <a:gd name="connsiteX4" fmla="*/ 588896 w 588896"/>
                <a:gd name="connsiteY4" fmla="*/ 294448 h 588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96" h="588896">
                  <a:moveTo>
                    <a:pt x="588896" y="294448"/>
                  </a:moveTo>
                  <a:cubicBezTo>
                    <a:pt x="588896" y="457068"/>
                    <a:pt x="457068" y="588897"/>
                    <a:pt x="294448" y="588897"/>
                  </a:cubicBezTo>
                  <a:cubicBezTo>
                    <a:pt x="131829" y="588897"/>
                    <a:pt x="0" y="457068"/>
                    <a:pt x="0" y="294448"/>
                  </a:cubicBezTo>
                  <a:cubicBezTo>
                    <a:pt x="0" y="131829"/>
                    <a:pt x="131829" y="0"/>
                    <a:pt x="294448" y="0"/>
                  </a:cubicBezTo>
                  <a:cubicBezTo>
                    <a:pt x="457068" y="0"/>
                    <a:pt x="588896" y="131829"/>
                    <a:pt x="588896" y="294448"/>
                  </a:cubicBezTo>
                  <a:close/>
                </a:path>
              </a:pathLst>
            </a:custGeom>
            <a:solidFill>
              <a:srgbClr val="00837B"/>
            </a:solidFill>
            <a:ln w="92015" cap="flat">
              <a:noFill/>
              <a:prstDash val="solid"/>
              <a:miter/>
            </a:ln>
          </p:spPr>
          <p:txBody>
            <a:bodyPr rtlCol="0" anchor="ctr"/>
            <a:lstStyle/>
            <a:p>
              <a:endParaRPr lang="en-US"/>
            </a:p>
          </p:txBody>
        </p:sp>
      </p:grpSp>
    </p:spTree>
    <p:extLst>
      <p:ext uri="{BB962C8B-B14F-4D97-AF65-F5344CB8AC3E}">
        <p14:creationId xmlns:p14="http://schemas.microsoft.com/office/powerpoint/2010/main" val="1034167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_Light">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828FC0-2AB0-4101-82AF-D7D886E5FC1F}"/>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201271-06DD-4328-A2CE-9545579DD29C}"/>
              </a:ext>
            </a:extLst>
          </p:cNvPr>
          <p:cNvSpPr>
            <a:spLocks noGrp="1"/>
          </p:cNvSpPr>
          <p:nvPr>
            <p:ph type="ctrTitle" hasCustomPrompt="1"/>
          </p:nvPr>
        </p:nvSpPr>
        <p:spPr>
          <a:xfrm>
            <a:off x="6095999" y="1172583"/>
            <a:ext cx="5410201" cy="2256417"/>
          </a:xfrm>
        </p:spPr>
        <p:txBody>
          <a:bodyPr anchor="b">
            <a:normAutofit/>
          </a:bodyPr>
          <a:lstStyle>
            <a:lvl1pPr algn="l">
              <a:defRPr sz="4800"/>
            </a:lvl1pPr>
          </a:lstStyle>
          <a:p>
            <a:r>
              <a:rPr lang="en-US"/>
              <a:t>Add presentation title here</a:t>
            </a:r>
          </a:p>
        </p:txBody>
      </p:sp>
      <p:sp>
        <p:nvSpPr>
          <p:cNvPr id="3" name="Subtitle 2">
            <a:extLst>
              <a:ext uri="{FF2B5EF4-FFF2-40B4-BE49-F238E27FC236}">
                <a16:creationId xmlns:a16="http://schemas.microsoft.com/office/drawing/2014/main" id="{FB895C83-40B0-4FA5-9808-F52D7105A238}"/>
              </a:ext>
            </a:extLst>
          </p:cNvPr>
          <p:cNvSpPr>
            <a:spLocks noGrp="1"/>
          </p:cNvSpPr>
          <p:nvPr>
            <p:ph type="subTitle" idx="1"/>
          </p:nvPr>
        </p:nvSpPr>
        <p:spPr>
          <a:xfrm>
            <a:off x="6096000" y="3721402"/>
            <a:ext cx="5410200" cy="1536398"/>
          </a:xfrm>
        </p:spPr>
        <p:txBody>
          <a:bodyPr>
            <a:normAutofit/>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10" name="Group 9">
            <a:extLst>
              <a:ext uri="{FF2B5EF4-FFF2-40B4-BE49-F238E27FC236}">
                <a16:creationId xmlns:a16="http://schemas.microsoft.com/office/drawing/2014/main" id="{9A8E8010-0C38-45D3-8D21-91AABBF28B98}"/>
              </a:ext>
            </a:extLst>
          </p:cNvPr>
          <p:cNvGrpSpPr/>
          <p:nvPr userDrawn="1"/>
        </p:nvGrpSpPr>
        <p:grpSpPr>
          <a:xfrm>
            <a:off x="-13046" y="0"/>
            <a:ext cx="4910270" cy="6858780"/>
            <a:chOff x="0" y="18221"/>
            <a:chExt cx="4897224" cy="6840557"/>
          </a:xfrm>
        </p:grpSpPr>
        <p:sp>
          <p:nvSpPr>
            <p:cNvPr id="11" name="Freeform: Shape 10">
              <a:extLst>
                <a:ext uri="{FF2B5EF4-FFF2-40B4-BE49-F238E27FC236}">
                  <a16:creationId xmlns:a16="http://schemas.microsoft.com/office/drawing/2014/main" id="{C7096A4C-430E-41DE-BC98-727E5D247940}"/>
                </a:ext>
              </a:extLst>
            </p:cNvPr>
            <p:cNvSpPr/>
            <p:nvPr/>
          </p:nvSpPr>
          <p:spPr>
            <a:xfrm>
              <a:off x="0" y="2337534"/>
              <a:ext cx="2087062" cy="4196511"/>
            </a:xfrm>
            <a:custGeom>
              <a:avLst/>
              <a:gdLst>
                <a:gd name="connsiteX0" fmla="*/ 1458284 w 2087062"/>
                <a:gd name="connsiteY0" fmla="*/ 740949 h 4196511"/>
                <a:gd name="connsiteX1" fmla="*/ 1702699 w 2087062"/>
                <a:gd name="connsiteY1" fmla="*/ 859382 h 4196511"/>
                <a:gd name="connsiteX2" fmla="*/ 1978744 w 2087062"/>
                <a:gd name="connsiteY2" fmla="*/ 1429876 h 4196511"/>
                <a:gd name="connsiteX3" fmla="*/ 1868326 w 2087062"/>
                <a:gd name="connsiteY3" fmla="*/ 3030938 h 4196511"/>
                <a:gd name="connsiteX4" fmla="*/ 653727 w 2087062"/>
                <a:gd name="connsiteY4" fmla="*/ 4089112 h 4196511"/>
                <a:gd name="connsiteX5" fmla="*/ 50094 w 2087062"/>
                <a:gd name="connsiteY5" fmla="*/ 4196511 h 4196511"/>
                <a:gd name="connsiteX6" fmla="*/ 0 w 2087062"/>
                <a:gd name="connsiteY6" fmla="*/ 4195557 h 4196511"/>
                <a:gd name="connsiteX7" fmla="*/ 0 w 2087062"/>
                <a:gd name="connsiteY7" fmla="*/ 3623803 h 4196511"/>
                <a:gd name="connsiteX8" fmla="*/ 35375 w 2087062"/>
                <a:gd name="connsiteY8" fmla="*/ 3624811 h 4196511"/>
                <a:gd name="connsiteX9" fmla="*/ 488100 w 2087062"/>
                <a:gd name="connsiteY9" fmla="*/ 3546223 h 4196511"/>
                <a:gd name="connsiteX10" fmla="*/ 1445057 w 2087062"/>
                <a:gd name="connsiteY10" fmla="*/ 1613906 h 4196511"/>
                <a:gd name="connsiteX11" fmla="*/ 1233422 w 2087062"/>
                <a:gd name="connsiteY11" fmla="*/ 1199838 h 4196511"/>
                <a:gd name="connsiteX12" fmla="*/ 1297833 w 2087062"/>
                <a:gd name="connsiteY12" fmla="*/ 794971 h 4196511"/>
                <a:gd name="connsiteX13" fmla="*/ 1458284 w 2087062"/>
                <a:gd name="connsiteY13" fmla="*/ 740949 h 4196511"/>
                <a:gd name="connsiteX14" fmla="*/ 0 w 2087062"/>
                <a:gd name="connsiteY14" fmla="*/ 0 h 4196511"/>
                <a:gd name="connsiteX15" fmla="*/ 2774 w 2087062"/>
                <a:gd name="connsiteY15" fmla="*/ 281 h 4196511"/>
                <a:gd name="connsiteX16" fmla="*/ 239659 w 2087062"/>
                <a:gd name="connsiteY16" fmla="*/ 279687 h 4196511"/>
                <a:gd name="connsiteX17" fmla="*/ 46428 w 2087062"/>
                <a:gd name="connsiteY17" fmla="*/ 555732 h 4196511"/>
                <a:gd name="connsiteX18" fmla="*/ 5021 w 2087062"/>
                <a:gd name="connsiteY18" fmla="*/ 568384 h 4196511"/>
                <a:gd name="connsiteX19" fmla="*/ 0 w 2087062"/>
                <a:gd name="connsiteY19" fmla="*/ 569082 h 419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87062" h="4196511">
                  <a:moveTo>
                    <a:pt x="1458284" y="740949"/>
                  </a:moveTo>
                  <a:cubicBezTo>
                    <a:pt x="1551737" y="737894"/>
                    <a:pt x="1645190" y="778869"/>
                    <a:pt x="1702699" y="859382"/>
                  </a:cubicBezTo>
                  <a:cubicBezTo>
                    <a:pt x="1831520" y="1025009"/>
                    <a:pt x="1923535" y="1218241"/>
                    <a:pt x="1978744" y="1429876"/>
                  </a:cubicBezTo>
                  <a:cubicBezTo>
                    <a:pt x="2153573" y="1954363"/>
                    <a:pt x="2116767" y="2524856"/>
                    <a:pt x="1868326" y="3030938"/>
                  </a:cubicBezTo>
                  <a:cubicBezTo>
                    <a:pt x="1619886" y="3537021"/>
                    <a:pt x="1187415" y="3914283"/>
                    <a:pt x="653727" y="4089112"/>
                  </a:cubicBezTo>
                  <a:cubicBezTo>
                    <a:pt x="457045" y="4154673"/>
                    <a:pt x="253893" y="4190473"/>
                    <a:pt x="50094" y="4196511"/>
                  </a:cubicBezTo>
                  <a:lnTo>
                    <a:pt x="0" y="4195557"/>
                  </a:lnTo>
                  <a:lnTo>
                    <a:pt x="0" y="3623803"/>
                  </a:lnTo>
                  <a:lnTo>
                    <a:pt x="35375" y="3624811"/>
                  </a:lnTo>
                  <a:cubicBezTo>
                    <a:pt x="185636" y="3621704"/>
                    <a:pt x="338000" y="3596257"/>
                    <a:pt x="488100" y="3546223"/>
                  </a:cubicBezTo>
                  <a:cubicBezTo>
                    <a:pt x="1279430" y="3279379"/>
                    <a:pt x="1711901" y="2414437"/>
                    <a:pt x="1445057" y="1613906"/>
                  </a:cubicBezTo>
                  <a:cubicBezTo>
                    <a:pt x="1399050" y="1466682"/>
                    <a:pt x="1325437" y="1328659"/>
                    <a:pt x="1233422" y="1199838"/>
                  </a:cubicBezTo>
                  <a:cubicBezTo>
                    <a:pt x="1141407" y="1071017"/>
                    <a:pt x="1169012" y="886986"/>
                    <a:pt x="1297833" y="794971"/>
                  </a:cubicBezTo>
                  <a:cubicBezTo>
                    <a:pt x="1346141" y="760466"/>
                    <a:pt x="1402213" y="742782"/>
                    <a:pt x="1458284" y="740949"/>
                  </a:cubicBezTo>
                  <a:close/>
                  <a:moveTo>
                    <a:pt x="0" y="0"/>
                  </a:moveTo>
                  <a:lnTo>
                    <a:pt x="2774" y="281"/>
                  </a:lnTo>
                  <a:cubicBezTo>
                    <a:pt x="133986" y="27077"/>
                    <a:pt x="239659" y="142815"/>
                    <a:pt x="239659" y="279687"/>
                  </a:cubicBezTo>
                  <a:cubicBezTo>
                    <a:pt x="248861" y="408508"/>
                    <a:pt x="166047" y="518926"/>
                    <a:pt x="46428" y="555732"/>
                  </a:cubicBezTo>
                  <a:cubicBezTo>
                    <a:pt x="32626" y="560333"/>
                    <a:pt x="18823" y="564934"/>
                    <a:pt x="5021" y="568384"/>
                  </a:cubicBezTo>
                  <a:lnTo>
                    <a:pt x="0" y="569082"/>
                  </a:lnTo>
                  <a:close/>
                </a:path>
              </a:pathLst>
            </a:custGeom>
            <a:solidFill>
              <a:srgbClr val="C8FA36"/>
            </a:solidFill>
            <a:ln w="9201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3C894709-FB81-4429-9A95-B334353A8384}"/>
                </a:ext>
              </a:extLst>
            </p:cNvPr>
            <p:cNvSpPr/>
            <p:nvPr/>
          </p:nvSpPr>
          <p:spPr>
            <a:xfrm>
              <a:off x="515703" y="2516005"/>
              <a:ext cx="588896" cy="588896"/>
            </a:xfrm>
            <a:custGeom>
              <a:avLst/>
              <a:gdLst>
                <a:gd name="connsiteX0" fmla="*/ 588896 w 588896"/>
                <a:gd name="connsiteY0" fmla="*/ 294448 h 588896"/>
                <a:gd name="connsiteX1" fmla="*/ 294448 w 588896"/>
                <a:gd name="connsiteY1" fmla="*/ 588897 h 588896"/>
                <a:gd name="connsiteX2" fmla="*/ 0 w 588896"/>
                <a:gd name="connsiteY2" fmla="*/ 294448 h 588896"/>
                <a:gd name="connsiteX3" fmla="*/ 294448 w 588896"/>
                <a:gd name="connsiteY3" fmla="*/ 0 h 588896"/>
                <a:gd name="connsiteX4" fmla="*/ 588896 w 588896"/>
                <a:gd name="connsiteY4" fmla="*/ 294448 h 588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96" h="588896">
                  <a:moveTo>
                    <a:pt x="588896" y="294448"/>
                  </a:moveTo>
                  <a:cubicBezTo>
                    <a:pt x="588896" y="457067"/>
                    <a:pt x="457067" y="588897"/>
                    <a:pt x="294448" y="588897"/>
                  </a:cubicBezTo>
                  <a:cubicBezTo>
                    <a:pt x="131829" y="588897"/>
                    <a:pt x="0" y="457067"/>
                    <a:pt x="0" y="294448"/>
                  </a:cubicBezTo>
                  <a:cubicBezTo>
                    <a:pt x="0" y="131829"/>
                    <a:pt x="131829" y="0"/>
                    <a:pt x="294448" y="0"/>
                  </a:cubicBezTo>
                  <a:cubicBezTo>
                    <a:pt x="457067" y="0"/>
                    <a:pt x="588896" y="131829"/>
                    <a:pt x="588896" y="294448"/>
                  </a:cubicBezTo>
                  <a:close/>
                </a:path>
              </a:pathLst>
            </a:custGeom>
            <a:solidFill>
              <a:srgbClr val="C8FA36"/>
            </a:solidFill>
            <a:ln w="9201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54E239AB-35C3-41C7-9E5B-F49DDBEFCE05}"/>
                </a:ext>
              </a:extLst>
            </p:cNvPr>
            <p:cNvSpPr/>
            <p:nvPr/>
          </p:nvSpPr>
          <p:spPr>
            <a:xfrm>
              <a:off x="0" y="3721402"/>
              <a:ext cx="708936" cy="1417033"/>
            </a:xfrm>
            <a:custGeom>
              <a:avLst/>
              <a:gdLst>
                <a:gd name="connsiteX0" fmla="*/ 419 w 708936"/>
                <a:gd name="connsiteY0" fmla="*/ 0 h 1417033"/>
                <a:gd name="connsiteX1" fmla="*/ 708936 w 708936"/>
                <a:gd name="connsiteY1" fmla="*/ 708516 h 1417033"/>
                <a:gd name="connsiteX2" fmla="*/ 419 w 708936"/>
                <a:gd name="connsiteY2" fmla="*/ 1417033 h 1417033"/>
                <a:gd name="connsiteX3" fmla="*/ 0 w 708936"/>
                <a:gd name="connsiteY3" fmla="*/ 1416991 h 1417033"/>
                <a:gd name="connsiteX4" fmla="*/ 0 w 708936"/>
                <a:gd name="connsiteY4" fmla="*/ 42 h 1417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936" h="1417033">
                  <a:moveTo>
                    <a:pt x="419" y="0"/>
                  </a:moveTo>
                  <a:cubicBezTo>
                    <a:pt x="391722" y="0"/>
                    <a:pt x="708936" y="317213"/>
                    <a:pt x="708936" y="708516"/>
                  </a:cubicBezTo>
                  <a:cubicBezTo>
                    <a:pt x="708936" y="1099819"/>
                    <a:pt x="391722" y="1417033"/>
                    <a:pt x="419" y="1417033"/>
                  </a:cubicBezTo>
                  <a:lnTo>
                    <a:pt x="0" y="1416991"/>
                  </a:lnTo>
                  <a:lnTo>
                    <a:pt x="0" y="42"/>
                  </a:lnTo>
                  <a:close/>
                </a:path>
              </a:pathLst>
            </a:custGeom>
            <a:solidFill>
              <a:schemeClr val="tx2"/>
            </a:solidFill>
            <a:ln w="9201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0AFAD9DA-C726-4406-8212-ECE45F89D9AC}"/>
                </a:ext>
              </a:extLst>
            </p:cNvPr>
            <p:cNvSpPr/>
            <p:nvPr/>
          </p:nvSpPr>
          <p:spPr>
            <a:xfrm>
              <a:off x="0" y="1433750"/>
              <a:ext cx="3029631" cy="5425028"/>
            </a:xfrm>
            <a:custGeom>
              <a:avLst/>
              <a:gdLst>
                <a:gd name="connsiteX0" fmla="*/ 2763263 w 3029631"/>
                <a:gd name="connsiteY0" fmla="*/ 2490053 h 5425028"/>
                <a:gd name="connsiteX1" fmla="*/ 3018514 w 3029631"/>
                <a:gd name="connsiteY1" fmla="*/ 2748324 h 5425028"/>
                <a:gd name="connsiteX2" fmla="*/ 2862089 w 3029631"/>
                <a:gd name="connsiteY2" fmla="*/ 4054939 h 5425028"/>
                <a:gd name="connsiteX3" fmla="*/ 2236386 w 3029631"/>
                <a:gd name="connsiteY3" fmla="*/ 5085508 h 5425028"/>
                <a:gd name="connsiteX4" fmla="*/ 2027627 w 3029631"/>
                <a:gd name="connsiteY4" fmla="*/ 5288948 h 5425028"/>
                <a:gd name="connsiteX5" fmla="*/ 1858522 w 3029631"/>
                <a:gd name="connsiteY5" fmla="*/ 5425028 h 5425028"/>
                <a:gd name="connsiteX6" fmla="*/ 429025 w 3029631"/>
                <a:gd name="connsiteY6" fmla="*/ 5425028 h 5425028"/>
                <a:gd name="connsiteX7" fmla="*/ 594348 w 3029631"/>
                <a:gd name="connsiteY7" fmla="*/ 5393184 h 5425028"/>
                <a:gd name="connsiteX8" fmla="*/ 1049391 w 3029631"/>
                <a:gd name="connsiteY8" fmla="*/ 5232732 h 5425028"/>
                <a:gd name="connsiteX9" fmla="*/ 2309999 w 3029631"/>
                <a:gd name="connsiteY9" fmla="*/ 3852506 h 5425028"/>
                <a:gd name="connsiteX10" fmla="*/ 2448021 w 3029631"/>
                <a:gd name="connsiteY10" fmla="*/ 2803534 h 5425028"/>
                <a:gd name="connsiteX11" fmla="*/ 2705663 w 3029631"/>
                <a:gd name="connsiteY11" fmla="*/ 2490682 h 5425028"/>
                <a:gd name="connsiteX12" fmla="*/ 2763263 w 3029631"/>
                <a:gd name="connsiteY12" fmla="*/ 2490053 h 5425028"/>
                <a:gd name="connsiteX13" fmla="*/ 4589 w 3029631"/>
                <a:gd name="connsiteY13" fmla="*/ 201 h 5425028"/>
                <a:gd name="connsiteX14" fmla="*/ 1040190 w 3029631"/>
                <a:gd name="connsiteY14" fmla="*/ 181103 h 5425028"/>
                <a:gd name="connsiteX15" fmla="*/ 2135170 w 3029631"/>
                <a:gd name="connsiteY15" fmla="*/ 871216 h 5425028"/>
                <a:gd name="connsiteX16" fmla="*/ 2135170 w 3029631"/>
                <a:gd name="connsiteY16" fmla="*/ 1276083 h 5425028"/>
                <a:gd name="connsiteX17" fmla="*/ 1831520 w 3029631"/>
                <a:gd name="connsiteY17" fmla="*/ 1340493 h 5425028"/>
                <a:gd name="connsiteX18" fmla="*/ 1730303 w 3029631"/>
                <a:gd name="connsiteY18" fmla="*/ 1276083 h 5425028"/>
                <a:gd name="connsiteX19" fmla="*/ 846958 w 3029631"/>
                <a:gd name="connsiteY19" fmla="*/ 714791 h 5425028"/>
                <a:gd name="connsiteX20" fmla="*/ 137382 w 3029631"/>
                <a:gd name="connsiteY20" fmla="*/ 571161 h 5425028"/>
                <a:gd name="connsiteX21" fmla="*/ 0 w 3029631"/>
                <a:gd name="connsiteY21" fmla="*/ 570418 h 5425028"/>
                <a:gd name="connsiteX22" fmla="*/ 0 w 3029631"/>
                <a:gd name="connsiteY22" fmla="*/ 385 h 54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29631" h="5425028">
                  <a:moveTo>
                    <a:pt x="2763263" y="2490053"/>
                  </a:moveTo>
                  <a:cubicBezTo>
                    <a:pt x="2894726" y="2502759"/>
                    <a:pt x="3002412" y="2611452"/>
                    <a:pt x="3018514" y="2748324"/>
                  </a:cubicBezTo>
                  <a:cubicBezTo>
                    <a:pt x="3055321" y="3189997"/>
                    <a:pt x="3000112" y="3631670"/>
                    <a:pt x="2862089" y="4054939"/>
                  </a:cubicBezTo>
                  <a:cubicBezTo>
                    <a:pt x="2724066" y="4441402"/>
                    <a:pt x="2512431" y="4791060"/>
                    <a:pt x="2236386" y="5085508"/>
                  </a:cubicBezTo>
                  <a:cubicBezTo>
                    <a:pt x="2169675" y="5156820"/>
                    <a:pt x="2100089" y="5224681"/>
                    <a:pt x="2027627" y="5288948"/>
                  </a:cubicBezTo>
                  <a:lnTo>
                    <a:pt x="1858522" y="5425028"/>
                  </a:lnTo>
                  <a:lnTo>
                    <a:pt x="429025" y="5425028"/>
                  </a:lnTo>
                  <a:lnTo>
                    <a:pt x="594348" y="5393184"/>
                  </a:lnTo>
                  <a:cubicBezTo>
                    <a:pt x="749767" y="5355228"/>
                    <a:pt x="902167" y="5301744"/>
                    <a:pt x="1049391" y="5232732"/>
                  </a:cubicBezTo>
                  <a:cubicBezTo>
                    <a:pt x="1638288" y="4956687"/>
                    <a:pt x="2089162" y="4469007"/>
                    <a:pt x="2309999" y="3852506"/>
                  </a:cubicBezTo>
                  <a:cubicBezTo>
                    <a:pt x="2429618" y="3512050"/>
                    <a:pt x="2475625" y="3162392"/>
                    <a:pt x="2448021" y="2803534"/>
                  </a:cubicBezTo>
                  <a:cubicBezTo>
                    <a:pt x="2429618" y="2647108"/>
                    <a:pt x="2549238" y="2509085"/>
                    <a:pt x="2705663" y="2490682"/>
                  </a:cubicBezTo>
                  <a:cubicBezTo>
                    <a:pt x="2725216" y="2488382"/>
                    <a:pt x="2744482" y="2488238"/>
                    <a:pt x="2763263" y="2490053"/>
                  </a:cubicBezTo>
                  <a:close/>
                  <a:moveTo>
                    <a:pt x="4589" y="201"/>
                  </a:moveTo>
                  <a:cubicBezTo>
                    <a:pt x="356834" y="-4077"/>
                    <a:pt x="702034" y="60334"/>
                    <a:pt x="1040190" y="181103"/>
                  </a:cubicBezTo>
                  <a:cubicBezTo>
                    <a:pt x="1454258" y="328327"/>
                    <a:pt x="1822318" y="558365"/>
                    <a:pt x="2135170" y="871216"/>
                  </a:cubicBezTo>
                  <a:cubicBezTo>
                    <a:pt x="2245588" y="981635"/>
                    <a:pt x="2245588" y="1165665"/>
                    <a:pt x="2135170" y="1276083"/>
                  </a:cubicBezTo>
                  <a:cubicBezTo>
                    <a:pt x="2052356" y="1358897"/>
                    <a:pt x="1932736" y="1377300"/>
                    <a:pt x="1831520" y="1340493"/>
                  </a:cubicBezTo>
                  <a:cubicBezTo>
                    <a:pt x="1794713" y="1331292"/>
                    <a:pt x="1757908" y="1303687"/>
                    <a:pt x="1730303" y="1276083"/>
                  </a:cubicBezTo>
                  <a:cubicBezTo>
                    <a:pt x="1481863" y="1027642"/>
                    <a:pt x="1187414" y="834410"/>
                    <a:pt x="846958" y="714791"/>
                  </a:cubicBezTo>
                  <a:cubicBezTo>
                    <a:pt x="615770" y="631977"/>
                    <a:pt x="376819" y="584101"/>
                    <a:pt x="137382" y="571161"/>
                  </a:cubicBezTo>
                  <a:lnTo>
                    <a:pt x="0" y="570418"/>
                  </a:lnTo>
                  <a:lnTo>
                    <a:pt x="0" y="385"/>
                  </a:lnTo>
                  <a:close/>
                </a:path>
              </a:pathLst>
            </a:custGeom>
            <a:solidFill>
              <a:srgbClr val="45C58E"/>
            </a:solidFill>
            <a:ln w="9201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EF133F65-C527-4BA3-AD50-3280AD78EC3A}"/>
                </a:ext>
              </a:extLst>
            </p:cNvPr>
            <p:cNvSpPr/>
            <p:nvPr/>
          </p:nvSpPr>
          <p:spPr>
            <a:xfrm>
              <a:off x="2190378" y="2976080"/>
              <a:ext cx="588896" cy="588896"/>
            </a:xfrm>
            <a:custGeom>
              <a:avLst/>
              <a:gdLst>
                <a:gd name="connsiteX0" fmla="*/ 588897 w 588896"/>
                <a:gd name="connsiteY0" fmla="*/ 294448 h 588896"/>
                <a:gd name="connsiteX1" fmla="*/ 294449 w 588896"/>
                <a:gd name="connsiteY1" fmla="*/ 588897 h 588896"/>
                <a:gd name="connsiteX2" fmla="*/ 1 w 588896"/>
                <a:gd name="connsiteY2" fmla="*/ 294448 h 588896"/>
                <a:gd name="connsiteX3" fmla="*/ 294449 w 588896"/>
                <a:gd name="connsiteY3" fmla="*/ 0 h 588896"/>
                <a:gd name="connsiteX4" fmla="*/ 588897 w 588896"/>
                <a:gd name="connsiteY4" fmla="*/ 294448 h 588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96" h="588896">
                  <a:moveTo>
                    <a:pt x="588897" y="294448"/>
                  </a:moveTo>
                  <a:cubicBezTo>
                    <a:pt x="588897" y="457067"/>
                    <a:pt x="457068" y="588897"/>
                    <a:pt x="294449" y="588897"/>
                  </a:cubicBezTo>
                  <a:cubicBezTo>
                    <a:pt x="131829" y="588897"/>
                    <a:pt x="1" y="457067"/>
                    <a:pt x="1" y="294448"/>
                  </a:cubicBezTo>
                  <a:cubicBezTo>
                    <a:pt x="1" y="131829"/>
                    <a:pt x="131829" y="0"/>
                    <a:pt x="294449" y="0"/>
                  </a:cubicBezTo>
                  <a:cubicBezTo>
                    <a:pt x="457068" y="0"/>
                    <a:pt x="588897" y="131829"/>
                    <a:pt x="588897" y="294448"/>
                  </a:cubicBezTo>
                  <a:close/>
                </a:path>
              </a:pathLst>
            </a:custGeom>
            <a:solidFill>
              <a:srgbClr val="45C58E"/>
            </a:solidFill>
            <a:ln w="9201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C9A73CE0-65D5-4A16-BC26-302DC9D7F994}"/>
                </a:ext>
              </a:extLst>
            </p:cNvPr>
            <p:cNvSpPr/>
            <p:nvPr/>
          </p:nvSpPr>
          <p:spPr>
            <a:xfrm>
              <a:off x="0" y="474518"/>
              <a:ext cx="3958140" cy="6383482"/>
            </a:xfrm>
            <a:custGeom>
              <a:avLst/>
              <a:gdLst>
                <a:gd name="connsiteX0" fmla="*/ 2909696 w 3958140"/>
                <a:gd name="connsiteY0" fmla="*/ 1450865 h 6383482"/>
                <a:gd name="connsiteX1" fmla="*/ 3156537 w 3958140"/>
                <a:gd name="connsiteY1" fmla="*/ 1563008 h 6383482"/>
                <a:gd name="connsiteX2" fmla="*/ 3911061 w 3958140"/>
                <a:gd name="connsiteY2" fmla="*/ 3348101 h 6383482"/>
                <a:gd name="connsiteX3" fmla="*/ 3837449 w 3958140"/>
                <a:gd name="connsiteY3" fmla="*/ 4921559 h 6383482"/>
                <a:gd name="connsiteX4" fmla="*/ 3193343 w 3958140"/>
                <a:gd name="connsiteY4" fmla="*/ 6292584 h 6383482"/>
                <a:gd name="connsiteX5" fmla="*/ 3119801 w 3958140"/>
                <a:gd name="connsiteY5" fmla="*/ 6383482 h 6383482"/>
                <a:gd name="connsiteX6" fmla="*/ 2344295 w 3958140"/>
                <a:gd name="connsiteY6" fmla="*/ 6383482 h 6383482"/>
                <a:gd name="connsiteX7" fmla="*/ 2512558 w 3958140"/>
                <a:gd name="connsiteY7" fmla="*/ 6212898 h 6383482"/>
                <a:gd name="connsiteX8" fmla="*/ 2724066 w 3958140"/>
                <a:gd name="connsiteY8" fmla="*/ 5952128 h 6383482"/>
                <a:gd name="connsiteX9" fmla="*/ 3340567 w 3958140"/>
                <a:gd name="connsiteY9" fmla="*/ 3440116 h 6383482"/>
                <a:gd name="connsiteX10" fmla="*/ 2696462 w 3958140"/>
                <a:gd name="connsiteY10" fmla="*/ 1912665 h 6383482"/>
                <a:gd name="connsiteX11" fmla="*/ 2751671 w 3958140"/>
                <a:gd name="connsiteY11" fmla="*/ 1507799 h 6383482"/>
                <a:gd name="connsiteX12" fmla="*/ 2909696 w 3958140"/>
                <a:gd name="connsiteY12" fmla="*/ 1450865 h 6383482"/>
                <a:gd name="connsiteX13" fmla="*/ 0 w 3958140"/>
                <a:gd name="connsiteY13" fmla="*/ 0 h 6383482"/>
                <a:gd name="connsiteX14" fmla="*/ 131972 w 3958140"/>
                <a:gd name="connsiteY14" fmla="*/ 279 h 6383482"/>
                <a:gd name="connsiteX15" fmla="*/ 1334638 w 3958140"/>
                <a:gd name="connsiteY15" fmla="*/ 228789 h 6383482"/>
                <a:gd name="connsiteX16" fmla="*/ 1509467 w 3958140"/>
                <a:gd name="connsiteY16" fmla="*/ 596849 h 6383482"/>
                <a:gd name="connsiteX17" fmla="*/ 1279429 w 3958140"/>
                <a:gd name="connsiteY17" fmla="*/ 780880 h 6383482"/>
                <a:gd name="connsiteX18" fmla="*/ 1141406 w 3958140"/>
                <a:gd name="connsiteY18" fmla="*/ 771678 h 6383482"/>
                <a:gd name="connsiteX19" fmla="*/ 113515 w 3958140"/>
                <a:gd name="connsiteY19" fmla="*/ 579831 h 6383482"/>
                <a:gd name="connsiteX20" fmla="*/ 0 w 3958140"/>
                <a:gd name="connsiteY20" fmla="*/ 579317 h 638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58140" h="6383482">
                  <a:moveTo>
                    <a:pt x="2909696" y="1450865"/>
                  </a:moveTo>
                  <a:cubicBezTo>
                    <a:pt x="3001262" y="1445114"/>
                    <a:pt x="3093277" y="1482495"/>
                    <a:pt x="3156537" y="1563008"/>
                  </a:cubicBezTo>
                  <a:cubicBezTo>
                    <a:pt x="3552202" y="2087494"/>
                    <a:pt x="3819045" y="2703995"/>
                    <a:pt x="3911061" y="3348101"/>
                  </a:cubicBezTo>
                  <a:cubicBezTo>
                    <a:pt x="3993874" y="3881789"/>
                    <a:pt x="3966270" y="4406274"/>
                    <a:pt x="3837449" y="4921559"/>
                  </a:cubicBezTo>
                  <a:cubicBezTo>
                    <a:pt x="3717829" y="5418440"/>
                    <a:pt x="3496993" y="5878516"/>
                    <a:pt x="3193343" y="6292584"/>
                  </a:cubicBezTo>
                  <a:lnTo>
                    <a:pt x="3119801" y="6383482"/>
                  </a:lnTo>
                  <a:lnTo>
                    <a:pt x="2344295" y="6383482"/>
                  </a:lnTo>
                  <a:lnTo>
                    <a:pt x="2512558" y="6212898"/>
                  </a:lnTo>
                  <a:cubicBezTo>
                    <a:pt x="2586763" y="6129976"/>
                    <a:pt x="2657355" y="6042993"/>
                    <a:pt x="2724066" y="5952128"/>
                  </a:cubicBezTo>
                  <a:cubicBezTo>
                    <a:pt x="3257754" y="5225209"/>
                    <a:pt x="3478590" y="4332662"/>
                    <a:pt x="3340567" y="3440116"/>
                  </a:cubicBezTo>
                  <a:cubicBezTo>
                    <a:pt x="3257754" y="2888025"/>
                    <a:pt x="3036917" y="2354338"/>
                    <a:pt x="2696462" y="1912665"/>
                  </a:cubicBezTo>
                  <a:cubicBezTo>
                    <a:pt x="2604447" y="1783844"/>
                    <a:pt x="2622849" y="1609016"/>
                    <a:pt x="2751671" y="1507799"/>
                  </a:cubicBezTo>
                  <a:cubicBezTo>
                    <a:pt x="2799979" y="1473294"/>
                    <a:pt x="2854757" y="1454316"/>
                    <a:pt x="2909696" y="1450865"/>
                  </a:cubicBezTo>
                  <a:close/>
                  <a:moveTo>
                    <a:pt x="0" y="0"/>
                  </a:moveTo>
                  <a:lnTo>
                    <a:pt x="131972" y="279"/>
                  </a:lnTo>
                  <a:cubicBezTo>
                    <a:pt x="542446" y="13848"/>
                    <a:pt x="949325" y="90767"/>
                    <a:pt x="1334638" y="228789"/>
                  </a:cubicBezTo>
                  <a:cubicBezTo>
                    <a:pt x="1481863" y="283998"/>
                    <a:pt x="1564676" y="449625"/>
                    <a:pt x="1509467" y="596849"/>
                  </a:cubicBezTo>
                  <a:cubicBezTo>
                    <a:pt x="1472661" y="698066"/>
                    <a:pt x="1380645" y="762477"/>
                    <a:pt x="1279429" y="780880"/>
                  </a:cubicBezTo>
                  <a:cubicBezTo>
                    <a:pt x="1233421" y="790081"/>
                    <a:pt x="1187414" y="790081"/>
                    <a:pt x="1141406" y="771678"/>
                  </a:cubicBezTo>
                  <a:cubicBezTo>
                    <a:pt x="813603" y="656660"/>
                    <a:pt x="464233" y="591961"/>
                    <a:pt x="113515" y="579831"/>
                  </a:cubicBezTo>
                  <a:lnTo>
                    <a:pt x="0" y="579317"/>
                  </a:lnTo>
                  <a:close/>
                </a:path>
              </a:pathLst>
            </a:custGeom>
            <a:solidFill>
              <a:srgbClr val="00AFAA"/>
            </a:solidFill>
            <a:ln w="9201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9E31FF6-5E45-4383-A499-B2AE7533EC17}"/>
                </a:ext>
              </a:extLst>
            </p:cNvPr>
            <p:cNvSpPr/>
            <p:nvPr/>
          </p:nvSpPr>
          <p:spPr>
            <a:xfrm>
              <a:off x="1877526" y="1172584"/>
              <a:ext cx="588896" cy="588896"/>
            </a:xfrm>
            <a:custGeom>
              <a:avLst/>
              <a:gdLst>
                <a:gd name="connsiteX0" fmla="*/ 588897 w 588896"/>
                <a:gd name="connsiteY0" fmla="*/ 294448 h 588896"/>
                <a:gd name="connsiteX1" fmla="*/ 294449 w 588896"/>
                <a:gd name="connsiteY1" fmla="*/ 588897 h 588896"/>
                <a:gd name="connsiteX2" fmla="*/ 1 w 588896"/>
                <a:gd name="connsiteY2" fmla="*/ 294448 h 588896"/>
                <a:gd name="connsiteX3" fmla="*/ 294449 w 588896"/>
                <a:gd name="connsiteY3" fmla="*/ 0 h 588896"/>
                <a:gd name="connsiteX4" fmla="*/ 588897 w 588896"/>
                <a:gd name="connsiteY4" fmla="*/ 294448 h 588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96" h="588896">
                  <a:moveTo>
                    <a:pt x="588897" y="294448"/>
                  </a:moveTo>
                  <a:cubicBezTo>
                    <a:pt x="588897" y="457068"/>
                    <a:pt x="457068" y="588897"/>
                    <a:pt x="294449" y="588897"/>
                  </a:cubicBezTo>
                  <a:cubicBezTo>
                    <a:pt x="131829" y="588897"/>
                    <a:pt x="1" y="457068"/>
                    <a:pt x="1" y="294448"/>
                  </a:cubicBezTo>
                  <a:cubicBezTo>
                    <a:pt x="1" y="131829"/>
                    <a:pt x="131829" y="0"/>
                    <a:pt x="294449" y="0"/>
                  </a:cubicBezTo>
                  <a:cubicBezTo>
                    <a:pt x="457068" y="0"/>
                    <a:pt x="588897" y="131829"/>
                    <a:pt x="588897" y="294448"/>
                  </a:cubicBezTo>
                  <a:close/>
                </a:path>
              </a:pathLst>
            </a:custGeom>
            <a:solidFill>
              <a:srgbClr val="00AFAA"/>
            </a:solidFill>
            <a:ln w="9201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0E1A2BBE-D1C9-440D-9E84-B28A7EDAB099}"/>
                </a:ext>
              </a:extLst>
            </p:cNvPr>
            <p:cNvSpPr/>
            <p:nvPr/>
          </p:nvSpPr>
          <p:spPr>
            <a:xfrm>
              <a:off x="0" y="18221"/>
              <a:ext cx="4897224" cy="6839779"/>
            </a:xfrm>
            <a:custGeom>
              <a:avLst/>
              <a:gdLst>
                <a:gd name="connsiteX0" fmla="*/ 4414556 w 4897224"/>
                <a:gd name="connsiteY0" fmla="*/ 2720491 h 6839779"/>
                <a:gd name="connsiteX1" fmla="*/ 4665585 w 4897224"/>
                <a:gd name="connsiteY1" fmla="*/ 2921055 h 6839779"/>
                <a:gd name="connsiteX2" fmla="*/ 4757600 w 4897224"/>
                <a:gd name="connsiteY2" fmla="*/ 5561888 h 6839779"/>
                <a:gd name="connsiteX3" fmla="*/ 4326369 w 4897224"/>
                <a:gd name="connsiteY3" fmla="*/ 6700216 h 6839779"/>
                <a:gd name="connsiteX4" fmla="*/ 4248434 w 4897224"/>
                <a:gd name="connsiteY4" fmla="*/ 6839779 h 6839779"/>
                <a:gd name="connsiteX5" fmla="*/ 3580781 w 4897224"/>
                <a:gd name="connsiteY5" fmla="*/ 6839779 h 6839779"/>
                <a:gd name="connsiteX6" fmla="*/ 3595352 w 4897224"/>
                <a:gd name="connsiteY6" fmla="*/ 6819170 h 6839779"/>
                <a:gd name="connsiteX7" fmla="*/ 4196308 w 4897224"/>
                <a:gd name="connsiteY7" fmla="*/ 5442269 h 6839779"/>
                <a:gd name="connsiteX8" fmla="*/ 4113494 w 4897224"/>
                <a:gd name="connsiteY8" fmla="*/ 3105085 h 6839779"/>
                <a:gd name="connsiteX9" fmla="*/ 4297524 w 4897224"/>
                <a:gd name="connsiteY9" fmla="*/ 2737025 h 6839779"/>
                <a:gd name="connsiteX10" fmla="*/ 4414556 w 4897224"/>
                <a:gd name="connsiteY10" fmla="*/ 2720491 h 6839779"/>
                <a:gd name="connsiteX11" fmla="*/ 0 w 4897224"/>
                <a:gd name="connsiteY11" fmla="*/ 0 h 6839779"/>
                <a:gd name="connsiteX12" fmla="*/ 2122213 w 4897224"/>
                <a:gd name="connsiteY12" fmla="*/ 0 h 6839779"/>
                <a:gd name="connsiteX13" fmla="*/ 2403164 w 4897224"/>
                <a:gd name="connsiteY13" fmla="*/ 145650 h 6839779"/>
                <a:gd name="connsiteX14" fmla="*/ 3469389 w 4897224"/>
                <a:gd name="connsiteY14" fmla="*/ 961133 h 6839779"/>
                <a:gd name="connsiteX15" fmla="*/ 3469389 w 4897224"/>
                <a:gd name="connsiteY15" fmla="*/ 1366000 h 6839779"/>
                <a:gd name="connsiteX16" fmla="*/ 3193343 w 4897224"/>
                <a:gd name="connsiteY16" fmla="*/ 1439612 h 6839779"/>
                <a:gd name="connsiteX17" fmla="*/ 3055321 w 4897224"/>
                <a:gd name="connsiteY17" fmla="*/ 1366000 h 6839779"/>
                <a:gd name="connsiteX18" fmla="*/ 1012585 w 4897224"/>
                <a:gd name="connsiteY18" fmla="*/ 215811 h 6839779"/>
                <a:gd name="connsiteX19" fmla="*/ 160295 w 4897224"/>
                <a:gd name="connsiteY19" fmla="*/ 97341 h 6839779"/>
                <a:gd name="connsiteX20" fmla="*/ 0 w 4897224"/>
                <a:gd name="connsiteY20" fmla="*/ 95559 h 683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97224" h="6839779">
                  <a:moveTo>
                    <a:pt x="4414556" y="2720491"/>
                  </a:moveTo>
                  <a:cubicBezTo>
                    <a:pt x="4529288" y="2727824"/>
                    <a:pt x="4631079" y="2803736"/>
                    <a:pt x="4665585" y="2921055"/>
                  </a:cubicBezTo>
                  <a:cubicBezTo>
                    <a:pt x="4941630" y="3776795"/>
                    <a:pt x="4969234" y="4687745"/>
                    <a:pt x="4757600" y="5561888"/>
                  </a:cubicBezTo>
                  <a:cubicBezTo>
                    <a:pt x="4659834" y="5958703"/>
                    <a:pt x="4515341" y="6341141"/>
                    <a:pt x="4326369" y="6700216"/>
                  </a:cubicBezTo>
                  <a:lnTo>
                    <a:pt x="4248434" y="6839779"/>
                  </a:lnTo>
                  <a:lnTo>
                    <a:pt x="3580781" y="6839779"/>
                  </a:lnTo>
                  <a:lnTo>
                    <a:pt x="3595352" y="6819170"/>
                  </a:lnTo>
                  <a:cubicBezTo>
                    <a:pt x="3877274" y="6398363"/>
                    <a:pt x="4075538" y="5941451"/>
                    <a:pt x="4196308" y="5442269"/>
                  </a:cubicBezTo>
                  <a:cubicBezTo>
                    <a:pt x="4389539" y="4669342"/>
                    <a:pt x="4352733" y="3859609"/>
                    <a:pt x="4113494" y="3105085"/>
                  </a:cubicBezTo>
                  <a:cubicBezTo>
                    <a:pt x="4058285" y="2948659"/>
                    <a:pt x="4141098" y="2783032"/>
                    <a:pt x="4297524" y="2737025"/>
                  </a:cubicBezTo>
                  <a:cubicBezTo>
                    <a:pt x="4336631" y="2723223"/>
                    <a:pt x="4376312" y="2718047"/>
                    <a:pt x="4414556" y="2720491"/>
                  </a:cubicBezTo>
                  <a:close/>
                  <a:moveTo>
                    <a:pt x="0" y="0"/>
                  </a:moveTo>
                  <a:lnTo>
                    <a:pt x="2122213" y="0"/>
                  </a:lnTo>
                  <a:lnTo>
                    <a:pt x="2403164" y="145650"/>
                  </a:lnTo>
                  <a:cubicBezTo>
                    <a:pt x="2793078" y="365336"/>
                    <a:pt x="3151937" y="639081"/>
                    <a:pt x="3469389" y="961133"/>
                  </a:cubicBezTo>
                  <a:cubicBezTo>
                    <a:pt x="3579806" y="1071551"/>
                    <a:pt x="3579806" y="1255582"/>
                    <a:pt x="3469389" y="1366000"/>
                  </a:cubicBezTo>
                  <a:cubicBezTo>
                    <a:pt x="3395776" y="1439612"/>
                    <a:pt x="3285359" y="1458015"/>
                    <a:pt x="3193343" y="1439612"/>
                  </a:cubicBezTo>
                  <a:cubicBezTo>
                    <a:pt x="3138135" y="1430410"/>
                    <a:pt x="3092127" y="1402806"/>
                    <a:pt x="3055321" y="1366000"/>
                  </a:cubicBezTo>
                  <a:cubicBezTo>
                    <a:pt x="2494029" y="795506"/>
                    <a:pt x="1785512" y="399841"/>
                    <a:pt x="1012585" y="215811"/>
                  </a:cubicBezTo>
                  <a:cubicBezTo>
                    <a:pt x="731939" y="146800"/>
                    <a:pt x="446692" y="107693"/>
                    <a:pt x="160295" y="97341"/>
                  </a:cubicBezTo>
                  <a:lnTo>
                    <a:pt x="0" y="95559"/>
                  </a:lnTo>
                  <a:close/>
                </a:path>
              </a:pathLst>
            </a:custGeom>
            <a:solidFill>
              <a:srgbClr val="00837B"/>
            </a:solidFill>
            <a:ln w="9201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621E6927-B006-41F1-83FC-4530942ACF43}"/>
                </a:ext>
              </a:extLst>
            </p:cNvPr>
            <p:cNvSpPr/>
            <p:nvPr/>
          </p:nvSpPr>
          <p:spPr>
            <a:xfrm>
              <a:off x="3644216" y="1733876"/>
              <a:ext cx="588896" cy="588896"/>
            </a:xfrm>
            <a:custGeom>
              <a:avLst/>
              <a:gdLst>
                <a:gd name="connsiteX0" fmla="*/ 588896 w 588896"/>
                <a:gd name="connsiteY0" fmla="*/ 294448 h 588896"/>
                <a:gd name="connsiteX1" fmla="*/ 294448 w 588896"/>
                <a:gd name="connsiteY1" fmla="*/ 588897 h 588896"/>
                <a:gd name="connsiteX2" fmla="*/ 0 w 588896"/>
                <a:gd name="connsiteY2" fmla="*/ 294448 h 588896"/>
                <a:gd name="connsiteX3" fmla="*/ 294448 w 588896"/>
                <a:gd name="connsiteY3" fmla="*/ 0 h 588896"/>
                <a:gd name="connsiteX4" fmla="*/ 588896 w 588896"/>
                <a:gd name="connsiteY4" fmla="*/ 294448 h 588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96" h="588896">
                  <a:moveTo>
                    <a:pt x="588896" y="294448"/>
                  </a:moveTo>
                  <a:cubicBezTo>
                    <a:pt x="588896" y="457068"/>
                    <a:pt x="457068" y="588897"/>
                    <a:pt x="294448" y="588897"/>
                  </a:cubicBezTo>
                  <a:cubicBezTo>
                    <a:pt x="131829" y="588897"/>
                    <a:pt x="0" y="457068"/>
                    <a:pt x="0" y="294448"/>
                  </a:cubicBezTo>
                  <a:cubicBezTo>
                    <a:pt x="0" y="131829"/>
                    <a:pt x="131829" y="0"/>
                    <a:pt x="294448" y="0"/>
                  </a:cubicBezTo>
                  <a:cubicBezTo>
                    <a:pt x="457068" y="0"/>
                    <a:pt x="588896" y="131829"/>
                    <a:pt x="588896" y="294448"/>
                  </a:cubicBezTo>
                  <a:close/>
                </a:path>
              </a:pathLst>
            </a:custGeom>
            <a:solidFill>
              <a:srgbClr val="00837B"/>
            </a:solidFill>
            <a:ln w="92015" cap="flat">
              <a:noFill/>
              <a:prstDash val="solid"/>
              <a:miter/>
            </a:ln>
          </p:spPr>
          <p:txBody>
            <a:bodyPr rtlCol="0" anchor="ctr"/>
            <a:lstStyle/>
            <a:p>
              <a:endParaRPr lang="en-US"/>
            </a:p>
          </p:txBody>
        </p:sp>
      </p:grpSp>
    </p:spTree>
    <p:extLst>
      <p:ext uri="{BB962C8B-B14F-4D97-AF65-F5344CB8AC3E}">
        <p14:creationId xmlns:p14="http://schemas.microsoft.com/office/powerpoint/2010/main" val="2417511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3640A-DE35-4C60-917E-CBA01EC116D8}"/>
              </a:ext>
            </a:extLst>
          </p:cNvPr>
          <p:cNvSpPr>
            <a:spLocks noGrp="1"/>
          </p:cNvSpPr>
          <p:nvPr>
            <p:ph type="title"/>
          </p:nvPr>
        </p:nvSpPr>
        <p:spPr>
          <a:xfrm>
            <a:off x="685800" y="179448"/>
            <a:ext cx="10820400" cy="80162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134B09AC-8C0A-41A6-81FB-ED821D7F19D0}"/>
              </a:ext>
            </a:extLst>
          </p:cNvPr>
          <p:cNvSpPr>
            <a:spLocks noGrp="1"/>
          </p:cNvSpPr>
          <p:nvPr>
            <p:ph idx="1"/>
          </p:nvPr>
        </p:nvSpPr>
        <p:spPr>
          <a:xfrm>
            <a:off x="685800" y="1173164"/>
            <a:ext cx="10820400" cy="48253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DC993C4A-039B-496F-8490-5523D64A9C84}"/>
              </a:ext>
            </a:extLst>
          </p:cNvPr>
          <p:cNvSpPr>
            <a:spLocks noGrp="1"/>
          </p:cNvSpPr>
          <p:nvPr>
            <p:ph type="body" sz="quarter" idx="17" hasCustomPrompt="1"/>
          </p:nvPr>
        </p:nvSpPr>
        <p:spPr>
          <a:xfrm>
            <a:off x="698500" y="6329851"/>
            <a:ext cx="2208602" cy="365125"/>
          </a:xfrm>
        </p:spPr>
        <p:txBody>
          <a:bodyPr lIns="72000" rIns="0" anchor="ctr" anchorCtr="0">
            <a:noAutofit/>
          </a:bodyPr>
          <a:lstStyle>
            <a:lvl1pPr marL="0" indent="0" algn="l">
              <a:buNone/>
              <a:defRPr sz="1000">
                <a:solidFill>
                  <a:schemeClr val="accent4"/>
                </a:solidFill>
              </a:defRPr>
            </a:lvl1pPr>
          </a:lstStyle>
          <a:p>
            <a:r>
              <a:rPr lang="en-US"/>
              <a:t>CONFIDENTIAL &amp; PROPRIETARY </a:t>
            </a:r>
          </a:p>
        </p:txBody>
      </p:sp>
      <p:sp>
        <p:nvSpPr>
          <p:cNvPr id="5" name="Slide Number Placeholder 4">
            <a:extLst>
              <a:ext uri="{FF2B5EF4-FFF2-40B4-BE49-F238E27FC236}">
                <a16:creationId xmlns:a16="http://schemas.microsoft.com/office/drawing/2014/main" id="{74E821AA-7A57-4FC9-94A5-7DEE28B6F437}"/>
              </a:ext>
            </a:extLst>
          </p:cNvPr>
          <p:cNvSpPr>
            <a:spLocks noGrp="1"/>
          </p:cNvSpPr>
          <p:nvPr>
            <p:ph type="sldNum" sz="quarter" idx="18"/>
          </p:nvPr>
        </p:nvSpPr>
        <p:spPr/>
        <p:txBody>
          <a:bodyPr/>
          <a:lstStyle/>
          <a:p>
            <a:fld id="{9BE895FD-3AE7-4BFE-B7CA-1D4CA5F3790D}" type="slidenum">
              <a:rPr lang="en-US" smtClean="0"/>
              <a:pPr/>
              <a:t>‹#›</a:t>
            </a:fld>
            <a:endParaRPr lang="en-US"/>
          </a:p>
        </p:txBody>
      </p:sp>
    </p:spTree>
    <p:extLst>
      <p:ext uri="{BB962C8B-B14F-4D97-AF65-F5344CB8AC3E}">
        <p14:creationId xmlns:p14="http://schemas.microsoft.com/office/powerpoint/2010/main" val="1092498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3640A-DE35-4C60-917E-CBA01EC116D8}"/>
              </a:ext>
            </a:extLst>
          </p:cNvPr>
          <p:cNvSpPr>
            <a:spLocks noGrp="1"/>
          </p:cNvSpPr>
          <p:nvPr>
            <p:ph type="title"/>
          </p:nvPr>
        </p:nvSpPr>
        <p:spPr>
          <a:xfrm>
            <a:off x="685800" y="179448"/>
            <a:ext cx="10820400" cy="80162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134B09AC-8C0A-41A6-81FB-ED821D7F19D0}"/>
              </a:ext>
            </a:extLst>
          </p:cNvPr>
          <p:cNvSpPr>
            <a:spLocks noGrp="1"/>
          </p:cNvSpPr>
          <p:nvPr>
            <p:ph idx="1"/>
          </p:nvPr>
        </p:nvSpPr>
        <p:spPr>
          <a:xfrm>
            <a:off x="685800" y="1591409"/>
            <a:ext cx="10820400" cy="44071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70DDA4F4-A364-40D6-98F7-EDE81BD24782}"/>
              </a:ext>
            </a:extLst>
          </p:cNvPr>
          <p:cNvSpPr>
            <a:spLocks noGrp="1"/>
          </p:cNvSpPr>
          <p:nvPr>
            <p:ph type="body" sz="quarter" idx="18" hasCustomPrompt="1"/>
          </p:nvPr>
        </p:nvSpPr>
        <p:spPr>
          <a:xfrm>
            <a:off x="685800" y="879881"/>
            <a:ext cx="5410200" cy="518095"/>
          </a:xfrm>
        </p:spPr>
        <p:txBody>
          <a:bodyPr anchor="ctr" anchorCtr="0">
            <a:normAutofit/>
          </a:bodyPr>
          <a:lstStyle>
            <a:lvl1pPr marL="0" indent="0">
              <a:buNone/>
              <a:defRPr sz="1800" b="1">
                <a:solidFill>
                  <a:schemeClr val="accent1"/>
                </a:solidFill>
              </a:defRPr>
            </a:lvl1pPr>
          </a:lstStyle>
          <a:p>
            <a:pPr lvl="0"/>
            <a:r>
              <a:rPr lang="en-GB"/>
              <a:t>A</a:t>
            </a:r>
            <a:r>
              <a:rPr lang="en-US"/>
              <a:t>dd subhead here. Keep text short.</a:t>
            </a:r>
          </a:p>
        </p:txBody>
      </p:sp>
      <p:sp>
        <p:nvSpPr>
          <p:cNvPr id="5" name="Slide Number Placeholder 4">
            <a:extLst>
              <a:ext uri="{FF2B5EF4-FFF2-40B4-BE49-F238E27FC236}">
                <a16:creationId xmlns:a16="http://schemas.microsoft.com/office/drawing/2014/main" id="{7B75CCCB-F40B-4CF2-93D3-2F495D5F6D4E}"/>
              </a:ext>
            </a:extLst>
          </p:cNvPr>
          <p:cNvSpPr>
            <a:spLocks noGrp="1"/>
          </p:cNvSpPr>
          <p:nvPr>
            <p:ph type="sldNum" sz="quarter" idx="19"/>
          </p:nvPr>
        </p:nvSpPr>
        <p:spPr/>
        <p:txBody>
          <a:bodyPr/>
          <a:lstStyle/>
          <a:p>
            <a:fld id="{9BE895FD-3AE7-4BFE-B7CA-1D4CA5F3790D}" type="slidenum">
              <a:rPr lang="en-US" smtClean="0"/>
              <a:pPr/>
              <a:t>‹#›</a:t>
            </a:fld>
            <a:endParaRPr lang="en-US"/>
          </a:p>
        </p:txBody>
      </p:sp>
      <p:sp>
        <p:nvSpPr>
          <p:cNvPr id="12" name="Text Placeholder 8">
            <a:extLst>
              <a:ext uri="{FF2B5EF4-FFF2-40B4-BE49-F238E27FC236}">
                <a16:creationId xmlns:a16="http://schemas.microsoft.com/office/drawing/2014/main" id="{3CA15C22-31A6-42A6-87AE-81AD53C5BD13}"/>
              </a:ext>
            </a:extLst>
          </p:cNvPr>
          <p:cNvSpPr>
            <a:spLocks noGrp="1"/>
          </p:cNvSpPr>
          <p:nvPr>
            <p:ph type="body" sz="quarter" idx="17" hasCustomPrompt="1"/>
          </p:nvPr>
        </p:nvSpPr>
        <p:spPr>
          <a:xfrm>
            <a:off x="698499" y="6329851"/>
            <a:ext cx="2139591" cy="365125"/>
          </a:xfrm>
        </p:spPr>
        <p:txBody>
          <a:bodyPr lIns="72000" rIns="0" anchor="ctr" anchorCtr="0">
            <a:noAutofit/>
          </a:bodyPr>
          <a:lstStyle>
            <a:lvl1pPr marL="0" indent="0" algn="l">
              <a:buNone/>
              <a:defRPr sz="1000">
                <a:solidFill>
                  <a:schemeClr val="accent4"/>
                </a:solidFill>
              </a:defRPr>
            </a:lvl1pPr>
          </a:lstStyle>
          <a:p>
            <a:r>
              <a:rPr lang="en-US"/>
              <a:t>CONFIDENTIAL &amp; PROPRIETARY </a:t>
            </a:r>
          </a:p>
        </p:txBody>
      </p:sp>
    </p:spTree>
    <p:extLst>
      <p:ext uri="{BB962C8B-B14F-4D97-AF65-F5344CB8AC3E}">
        <p14:creationId xmlns:p14="http://schemas.microsoft.com/office/powerpoint/2010/main" val="3977096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_Dark">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B64E7-6DE3-41F1-B7C3-1C0BF4E2F78E}"/>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grpSp>
        <p:nvGrpSpPr>
          <p:cNvPr id="10" name="Graphic 42">
            <a:extLst>
              <a:ext uri="{FF2B5EF4-FFF2-40B4-BE49-F238E27FC236}">
                <a16:creationId xmlns:a16="http://schemas.microsoft.com/office/drawing/2014/main" id="{76CDE679-5E59-4CED-A3E2-C4F1137564E5}"/>
              </a:ext>
            </a:extLst>
          </p:cNvPr>
          <p:cNvGrpSpPr/>
          <p:nvPr userDrawn="1"/>
        </p:nvGrpSpPr>
        <p:grpSpPr>
          <a:xfrm>
            <a:off x="9909249" y="6419279"/>
            <a:ext cx="1596953" cy="232555"/>
            <a:chOff x="4366260" y="3209925"/>
            <a:chExt cx="3787139" cy="551497"/>
          </a:xfrm>
        </p:grpSpPr>
        <p:grpSp>
          <p:nvGrpSpPr>
            <p:cNvPr id="11" name="Graphic 42">
              <a:extLst>
                <a:ext uri="{FF2B5EF4-FFF2-40B4-BE49-F238E27FC236}">
                  <a16:creationId xmlns:a16="http://schemas.microsoft.com/office/drawing/2014/main" id="{BFCAB191-749D-49AE-B862-788CB7DA14B1}"/>
                </a:ext>
              </a:extLst>
            </p:cNvPr>
            <p:cNvGrpSpPr/>
            <p:nvPr/>
          </p:nvGrpSpPr>
          <p:grpSpPr>
            <a:xfrm>
              <a:off x="5005387" y="3209925"/>
              <a:ext cx="3148012" cy="551497"/>
              <a:chOff x="5005387" y="3209925"/>
              <a:chExt cx="3148012" cy="551497"/>
            </a:xfrm>
            <a:solidFill>
              <a:srgbClr val="004750"/>
            </a:solidFill>
          </p:grpSpPr>
          <p:sp>
            <p:nvSpPr>
              <p:cNvPr id="25" name="Freeform: Shape 24">
                <a:extLst>
                  <a:ext uri="{FF2B5EF4-FFF2-40B4-BE49-F238E27FC236}">
                    <a16:creationId xmlns:a16="http://schemas.microsoft.com/office/drawing/2014/main" id="{BA570F91-7944-4864-96C4-2AC22B14BDCB}"/>
                  </a:ext>
                </a:extLst>
              </p:cNvPr>
              <p:cNvSpPr/>
              <p:nvPr/>
            </p:nvSpPr>
            <p:spPr>
              <a:xfrm>
                <a:off x="5011102" y="3341369"/>
                <a:ext cx="64770" cy="298132"/>
              </a:xfrm>
              <a:custGeom>
                <a:avLst/>
                <a:gdLst>
                  <a:gd name="connsiteX0" fmla="*/ 0 w 64770"/>
                  <a:gd name="connsiteY0" fmla="*/ 0 h 298132"/>
                  <a:gd name="connsiteX1" fmla="*/ 64770 w 64770"/>
                  <a:gd name="connsiteY1" fmla="*/ 0 h 298132"/>
                  <a:gd name="connsiteX2" fmla="*/ 64770 w 64770"/>
                  <a:gd name="connsiteY2" fmla="*/ 298133 h 298132"/>
                  <a:gd name="connsiteX3" fmla="*/ 0 w 64770"/>
                  <a:gd name="connsiteY3" fmla="*/ 298133 h 298132"/>
                  <a:gd name="connsiteX4" fmla="*/ 0 w 64770"/>
                  <a:gd name="connsiteY4" fmla="*/ 0 h 29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298132">
                    <a:moveTo>
                      <a:pt x="0" y="0"/>
                    </a:moveTo>
                    <a:lnTo>
                      <a:pt x="64770" y="0"/>
                    </a:lnTo>
                    <a:lnTo>
                      <a:pt x="64770" y="298133"/>
                    </a:lnTo>
                    <a:lnTo>
                      <a:pt x="0" y="298133"/>
                    </a:lnTo>
                    <a:lnTo>
                      <a:pt x="0" y="0"/>
                    </a:lnTo>
                    <a:close/>
                  </a:path>
                </a:pathLst>
              </a:custGeom>
              <a:solidFill>
                <a:schemeClr val="bg1"/>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A36BDDD2-EAE7-4DA5-B252-39D96FC79973}"/>
                  </a:ext>
                </a:extLst>
              </p:cNvPr>
              <p:cNvSpPr/>
              <p:nvPr/>
            </p:nvSpPr>
            <p:spPr>
              <a:xfrm>
                <a:off x="5158739" y="3333750"/>
                <a:ext cx="404812" cy="306705"/>
              </a:xfrm>
              <a:custGeom>
                <a:avLst/>
                <a:gdLst>
                  <a:gd name="connsiteX0" fmla="*/ 404813 w 404812"/>
                  <a:gd name="connsiteY0" fmla="*/ 107632 h 306705"/>
                  <a:gd name="connsiteX1" fmla="*/ 404813 w 404812"/>
                  <a:gd name="connsiteY1" fmla="*/ 305753 h 306705"/>
                  <a:gd name="connsiteX2" fmla="*/ 340043 w 404812"/>
                  <a:gd name="connsiteY2" fmla="*/ 305753 h 306705"/>
                  <a:gd name="connsiteX3" fmla="*/ 340043 w 404812"/>
                  <a:gd name="connsiteY3" fmla="*/ 119063 h 306705"/>
                  <a:gd name="connsiteX4" fmla="*/ 289560 w 404812"/>
                  <a:gd name="connsiteY4" fmla="*/ 60960 h 306705"/>
                  <a:gd name="connsiteX5" fmla="*/ 234315 w 404812"/>
                  <a:gd name="connsiteY5" fmla="*/ 118110 h 306705"/>
                  <a:gd name="connsiteX6" fmla="*/ 234315 w 404812"/>
                  <a:gd name="connsiteY6" fmla="*/ 305753 h 306705"/>
                  <a:gd name="connsiteX7" fmla="*/ 169545 w 404812"/>
                  <a:gd name="connsiteY7" fmla="*/ 305753 h 306705"/>
                  <a:gd name="connsiteX8" fmla="*/ 169545 w 404812"/>
                  <a:gd name="connsiteY8" fmla="*/ 119063 h 306705"/>
                  <a:gd name="connsiteX9" fmla="*/ 119063 w 404812"/>
                  <a:gd name="connsiteY9" fmla="*/ 60960 h 306705"/>
                  <a:gd name="connsiteX10" fmla="*/ 64770 w 404812"/>
                  <a:gd name="connsiteY10" fmla="*/ 121920 h 306705"/>
                  <a:gd name="connsiteX11" fmla="*/ 64770 w 404812"/>
                  <a:gd name="connsiteY11" fmla="*/ 306705 h 306705"/>
                  <a:gd name="connsiteX12" fmla="*/ 0 w 404812"/>
                  <a:gd name="connsiteY12" fmla="*/ 306705 h 306705"/>
                  <a:gd name="connsiteX13" fmla="*/ 0 w 404812"/>
                  <a:gd name="connsiteY13" fmla="*/ 7620 h 306705"/>
                  <a:gd name="connsiteX14" fmla="*/ 49530 w 404812"/>
                  <a:gd name="connsiteY14" fmla="*/ 7620 h 306705"/>
                  <a:gd name="connsiteX15" fmla="*/ 56198 w 404812"/>
                  <a:gd name="connsiteY15" fmla="*/ 50482 h 306705"/>
                  <a:gd name="connsiteX16" fmla="*/ 58102 w 404812"/>
                  <a:gd name="connsiteY16" fmla="*/ 50482 h 306705"/>
                  <a:gd name="connsiteX17" fmla="*/ 139065 w 404812"/>
                  <a:gd name="connsiteY17" fmla="*/ 0 h 306705"/>
                  <a:gd name="connsiteX18" fmla="*/ 222885 w 404812"/>
                  <a:gd name="connsiteY18" fmla="*/ 51435 h 306705"/>
                  <a:gd name="connsiteX19" fmla="*/ 308610 w 404812"/>
                  <a:gd name="connsiteY19" fmla="*/ 0 h 306705"/>
                  <a:gd name="connsiteX20" fmla="*/ 404813 w 404812"/>
                  <a:gd name="connsiteY20" fmla="*/ 107632 h 30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812" h="306705">
                    <a:moveTo>
                      <a:pt x="404813" y="107632"/>
                    </a:moveTo>
                    <a:lnTo>
                      <a:pt x="404813" y="305753"/>
                    </a:lnTo>
                    <a:lnTo>
                      <a:pt x="340043" y="305753"/>
                    </a:lnTo>
                    <a:lnTo>
                      <a:pt x="340043" y="119063"/>
                    </a:lnTo>
                    <a:cubicBezTo>
                      <a:pt x="340043" y="80963"/>
                      <a:pt x="325755" y="60960"/>
                      <a:pt x="289560" y="60960"/>
                    </a:cubicBezTo>
                    <a:cubicBezTo>
                      <a:pt x="254318" y="60960"/>
                      <a:pt x="234315" y="88582"/>
                      <a:pt x="234315" y="118110"/>
                    </a:cubicBezTo>
                    <a:lnTo>
                      <a:pt x="234315" y="305753"/>
                    </a:lnTo>
                    <a:lnTo>
                      <a:pt x="169545" y="305753"/>
                    </a:lnTo>
                    <a:lnTo>
                      <a:pt x="169545" y="119063"/>
                    </a:lnTo>
                    <a:cubicBezTo>
                      <a:pt x="169545" y="80963"/>
                      <a:pt x="155257" y="60960"/>
                      <a:pt x="119063" y="60960"/>
                    </a:cubicBezTo>
                    <a:cubicBezTo>
                      <a:pt x="82868" y="60960"/>
                      <a:pt x="64770" y="89535"/>
                      <a:pt x="64770" y="121920"/>
                    </a:cubicBezTo>
                    <a:lnTo>
                      <a:pt x="64770" y="306705"/>
                    </a:lnTo>
                    <a:lnTo>
                      <a:pt x="0" y="306705"/>
                    </a:lnTo>
                    <a:lnTo>
                      <a:pt x="0" y="7620"/>
                    </a:lnTo>
                    <a:lnTo>
                      <a:pt x="49530" y="7620"/>
                    </a:lnTo>
                    <a:lnTo>
                      <a:pt x="56198" y="50482"/>
                    </a:lnTo>
                    <a:lnTo>
                      <a:pt x="58102" y="50482"/>
                    </a:lnTo>
                    <a:cubicBezTo>
                      <a:pt x="73343" y="22860"/>
                      <a:pt x="100013" y="0"/>
                      <a:pt x="139065" y="0"/>
                    </a:cubicBezTo>
                    <a:cubicBezTo>
                      <a:pt x="181927" y="0"/>
                      <a:pt x="207645" y="20002"/>
                      <a:pt x="222885" y="51435"/>
                    </a:cubicBezTo>
                    <a:cubicBezTo>
                      <a:pt x="240982" y="20002"/>
                      <a:pt x="269557" y="0"/>
                      <a:pt x="308610" y="0"/>
                    </a:cubicBezTo>
                    <a:cubicBezTo>
                      <a:pt x="375285" y="953"/>
                      <a:pt x="404813" y="44768"/>
                      <a:pt x="404813" y="107632"/>
                    </a:cubicBezTo>
                    <a:close/>
                  </a:path>
                </a:pathLst>
              </a:custGeom>
              <a:solidFill>
                <a:schemeClr val="bg1"/>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61855D5-7ECF-40DE-A5FC-450A0BEFFD0B}"/>
                  </a:ext>
                </a:extLst>
              </p:cNvPr>
              <p:cNvSpPr/>
              <p:nvPr/>
            </p:nvSpPr>
            <p:spPr>
              <a:xfrm>
                <a:off x="5627370" y="3333750"/>
                <a:ext cx="296227" cy="311510"/>
              </a:xfrm>
              <a:custGeom>
                <a:avLst/>
                <a:gdLst>
                  <a:gd name="connsiteX0" fmla="*/ 0 w 296227"/>
                  <a:gd name="connsiteY0" fmla="*/ 157163 h 311510"/>
                  <a:gd name="connsiteX1" fmla="*/ 133350 w 296227"/>
                  <a:gd name="connsiteY1" fmla="*/ 0 h 311510"/>
                  <a:gd name="connsiteX2" fmla="*/ 236220 w 296227"/>
                  <a:gd name="connsiteY2" fmla="*/ 58102 h 311510"/>
                  <a:gd name="connsiteX3" fmla="*/ 242888 w 296227"/>
                  <a:gd name="connsiteY3" fmla="*/ 6668 h 311510"/>
                  <a:gd name="connsiteX4" fmla="*/ 296227 w 296227"/>
                  <a:gd name="connsiteY4" fmla="*/ 6668 h 311510"/>
                  <a:gd name="connsiteX5" fmla="*/ 296227 w 296227"/>
                  <a:gd name="connsiteY5" fmla="*/ 304800 h 311510"/>
                  <a:gd name="connsiteX6" fmla="*/ 242888 w 296227"/>
                  <a:gd name="connsiteY6" fmla="*/ 304800 h 311510"/>
                  <a:gd name="connsiteX7" fmla="*/ 236220 w 296227"/>
                  <a:gd name="connsiteY7" fmla="*/ 253365 h 311510"/>
                  <a:gd name="connsiteX8" fmla="*/ 133350 w 296227"/>
                  <a:gd name="connsiteY8" fmla="*/ 311468 h 311510"/>
                  <a:gd name="connsiteX9" fmla="*/ 0 w 296227"/>
                  <a:gd name="connsiteY9" fmla="*/ 157163 h 311510"/>
                  <a:gd name="connsiteX10" fmla="*/ 235267 w 296227"/>
                  <a:gd name="connsiteY10" fmla="*/ 157163 h 311510"/>
                  <a:gd name="connsiteX11" fmla="*/ 150495 w 296227"/>
                  <a:gd name="connsiteY11" fmla="*/ 60007 h 311510"/>
                  <a:gd name="connsiteX12" fmla="*/ 64770 w 296227"/>
                  <a:gd name="connsiteY12" fmla="*/ 157163 h 311510"/>
                  <a:gd name="connsiteX13" fmla="*/ 150495 w 296227"/>
                  <a:gd name="connsiteY13" fmla="*/ 254318 h 311510"/>
                  <a:gd name="connsiteX14" fmla="*/ 235267 w 296227"/>
                  <a:gd name="connsiteY14" fmla="*/ 157163 h 31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6227" h="311510">
                    <a:moveTo>
                      <a:pt x="0" y="157163"/>
                    </a:moveTo>
                    <a:cubicBezTo>
                      <a:pt x="0" y="61913"/>
                      <a:pt x="65722" y="0"/>
                      <a:pt x="133350" y="0"/>
                    </a:cubicBezTo>
                    <a:cubicBezTo>
                      <a:pt x="177165" y="0"/>
                      <a:pt x="215265" y="21907"/>
                      <a:pt x="236220" y="58102"/>
                    </a:cubicBezTo>
                    <a:lnTo>
                      <a:pt x="242888" y="6668"/>
                    </a:lnTo>
                    <a:lnTo>
                      <a:pt x="296227" y="6668"/>
                    </a:lnTo>
                    <a:lnTo>
                      <a:pt x="296227" y="304800"/>
                    </a:lnTo>
                    <a:lnTo>
                      <a:pt x="242888" y="304800"/>
                    </a:lnTo>
                    <a:lnTo>
                      <a:pt x="236220" y="253365"/>
                    </a:lnTo>
                    <a:cubicBezTo>
                      <a:pt x="215265" y="289560"/>
                      <a:pt x="176213" y="311468"/>
                      <a:pt x="133350" y="311468"/>
                    </a:cubicBezTo>
                    <a:cubicBezTo>
                      <a:pt x="65722" y="313373"/>
                      <a:pt x="0" y="251460"/>
                      <a:pt x="0" y="157163"/>
                    </a:cubicBezTo>
                    <a:close/>
                    <a:moveTo>
                      <a:pt x="235267" y="157163"/>
                    </a:moveTo>
                    <a:cubicBezTo>
                      <a:pt x="235267" y="100013"/>
                      <a:pt x="198120" y="60007"/>
                      <a:pt x="150495" y="60007"/>
                    </a:cubicBezTo>
                    <a:cubicBezTo>
                      <a:pt x="101917" y="60007"/>
                      <a:pt x="64770" y="100013"/>
                      <a:pt x="64770" y="157163"/>
                    </a:cubicBezTo>
                    <a:cubicBezTo>
                      <a:pt x="64770" y="214313"/>
                      <a:pt x="101917" y="254318"/>
                      <a:pt x="150495" y="254318"/>
                    </a:cubicBezTo>
                    <a:cubicBezTo>
                      <a:pt x="198120" y="254318"/>
                      <a:pt x="235267" y="214313"/>
                      <a:pt x="235267" y="157163"/>
                    </a:cubicBezTo>
                    <a:close/>
                  </a:path>
                </a:pathLst>
              </a:custGeom>
              <a:solidFill>
                <a:schemeClr val="bg1"/>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EAC2BDC7-4E90-4126-B055-4D7B85C105AF}"/>
                  </a:ext>
                </a:extLst>
              </p:cNvPr>
              <p:cNvSpPr/>
              <p:nvPr/>
            </p:nvSpPr>
            <p:spPr>
              <a:xfrm>
                <a:off x="5992177" y="3334702"/>
                <a:ext cx="296227" cy="426720"/>
              </a:xfrm>
              <a:custGeom>
                <a:avLst/>
                <a:gdLst>
                  <a:gd name="connsiteX0" fmla="*/ 236220 w 296227"/>
                  <a:gd name="connsiteY0" fmla="*/ 56197 h 426720"/>
                  <a:gd name="connsiteX1" fmla="*/ 242888 w 296227"/>
                  <a:gd name="connsiteY1" fmla="*/ 6667 h 426720"/>
                  <a:gd name="connsiteX2" fmla="*/ 296227 w 296227"/>
                  <a:gd name="connsiteY2" fmla="*/ 6667 h 426720"/>
                  <a:gd name="connsiteX3" fmla="*/ 296227 w 296227"/>
                  <a:gd name="connsiteY3" fmla="*/ 275273 h 426720"/>
                  <a:gd name="connsiteX4" fmla="*/ 141922 w 296227"/>
                  <a:gd name="connsiteY4" fmla="*/ 426720 h 426720"/>
                  <a:gd name="connsiteX5" fmla="*/ 29527 w 296227"/>
                  <a:gd name="connsiteY5" fmla="*/ 390525 h 426720"/>
                  <a:gd name="connsiteX6" fmla="*/ 29527 w 296227"/>
                  <a:gd name="connsiteY6" fmla="*/ 325755 h 426720"/>
                  <a:gd name="connsiteX7" fmla="*/ 137160 w 296227"/>
                  <a:gd name="connsiteY7" fmla="*/ 368618 h 426720"/>
                  <a:gd name="connsiteX8" fmla="*/ 231457 w 296227"/>
                  <a:gd name="connsiteY8" fmla="*/ 283845 h 426720"/>
                  <a:gd name="connsiteX9" fmla="*/ 231457 w 296227"/>
                  <a:gd name="connsiteY9" fmla="*/ 245745 h 426720"/>
                  <a:gd name="connsiteX10" fmla="*/ 133350 w 296227"/>
                  <a:gd name="connsiteY10" fmla="*/ 299085 h 426720"/>
                  <a:gd name="connsiteX11" fmla="*/ 0 w 296227"/>
                  <a:gd name="connsiteY11" fmla="*/ 149542 h 426720"/>
                  <a:gd name="connsiteX12" fmla="*/ 135255 w 296227"/>
                  <a:gd name="connsiteY12" fmla="*/ 0 h 426720"/>
                  <a:gd name="connsiteX13" fmla="*/ 236220 w 296227"/>
                  <a:gd name="connsiteY13" fmla="*/ 56197 h 426720"/>
                  <a:gd name="connsiteX14" fmla="*/ 64770 w 296227"/>
                  <a:gd name="connsiteY14" fmla="*/ 150495 h 426720"/>
                  <a:gd name="connsiteX15" fmla="*/ 149542 w 296227"/>
                  <a:gd name="connsiteY15" fmla="*/ 241935 h 426720"/>
                  <a:gd name="connsiteX16" fmla="*/ 234315 w 296227"/>
                  <a:gd name="connsiteY16" fmla="*/ 149542 h 426720"/>
                  <a:gd name="connsiteX17" fmla="*/ 149542 w 296227"/>
                  <a:gd name="connsiteY17" fmla="*/ 59055 h 426720"/>
                  <a:gd name="connsiteX18" fmla="*/ 64770 w 296227"/>
                  <a:gd name="connsiteY18" fmla="*/ 150495 h 42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6227" h="426720">
                    <a:moveTo>
                      <a:pt x="236220" y="56197"/>
                    </a:moveTo>
                    <a:lnTo>
                      <a:pt x="242888" y="6667"/>
                    </a:lnTo>
                    <a:lnTo>
                      <a:pt x="296227" y="6667"/>
                    </a:lnTo>
                    <a:lnTo>
                      <a:pt x="296227" y="275273"/>
                    </a:lnTo>
                    <a:cubicBezTo>
                      <a:pt x="296227" y="373380"/>
                      <a:pt x="226695" y="426720"/>
                      <a:pt x="141922" y="426720"/>
                    </a:cubicBezTo>
                    <a:cubicBezTo>
                      <a:pt x="101917" y="426720"/>
                      <a:pt x="60960" y="413385"/>
                      <a:pt x="29527" y="390525"/>
                    </a:cubicBezTo>
                    <a:lnTo>
                      <a:pt x="29527" y="325755"/>
                    </a:lnTo>
                    <a:cubicBezTo>
                      <a:pt x="60007" y="352425"/>
                      <a:pt x="99060" y="368618"/>
                      <a:pt x="137160" y="368618"/>
                    </a:cubicBezTo>
                    <a:cubicBezTo>
                      <a:pt x="190500" y="368618"/>
                      <a:pt x="231457" y="334327"/>
                      <a:pt x="231457" y="283845"/>
                    </a:cubicBezTo>
                    <a:lnTo>
                      <a:pt x="231457" y="245745"/>
                    </a:lnTo>
                    <a:cubicBezTo>
                      <a:pt x="211455" y="278130"/>
                      <a:pt x="175260" y="299085"/>
                      <a:pt x="133350" y="299085"/>
                    </a:cubicBezTo>
                    <a:cubicBezTo>
                      <a:pt x="63817" y="299085"/>
                      <a:pt x="0" y="239078"/>
                      <a:pt x="0" y="149542"/>
                    </a:cubicBezTo>
                    <a:cubicBezTo>
                      <a:pt x="0" y="61912"/>
                      <a:pt x="64770" y="0"/>
                      <a:pt x="135255" y="0"/>
                    </a:cubicBezTo>
                    <a:cubicBezTo>
                      <a:pt x="177165" y="0"/>
                      <a:pt x="215265" y="21908"/>
                      <a:pt x="236220" y="56197"/>
                    </a:cubicBezTo>
                    <a:close/>
                    <a:moveTo>
                      <a:pt x="64770" y="150495"/>
                    </a:moveTo>
                    <a:cubicBezTo>
                      <a:pt x="64770" y="201930"/>
                      <a:pt x="100965" y="241935"/>
                      <a:pt x="149542" y="241935"/>
                    </a:cubicBezTo>
                    <a:cubicBezTo>
                      <a:pt x="197167" y="241935"/>
                      <a:pt x="234315" y="201930"/>
                      <a:pt x="234315" y="149542"/>
                    </a:cubicBezTo>
                    <a:cubicBezTo>
                      <a:pt x="234315" y="98108"/>
                      <a:pt x="198120" y="59055"/>
                      <a:pt x="149542" y="59055"/>
                    </a:cubicBezTo>
                    <a:cubicBezTo>
                      <a:pt x="100965" y="59055"/>
                      <a:pt x="64770" y="99060"/>
                      <a:pt x="64770" y="150495"/>
                    </a:cubicBezTo>
                    <a:close/>
                  </a:path>
                </a:pathLst>
              </a:custGeom>
              <a:solidFill>
                <a:schemeClr val="bg1"/>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972AF224-5677-4523-8115-E87F3F52923D}"/>
                  </a:ext>
                </a:extLst>
              </p:cNvPr>
              <p:cNvSpPr/>
              <p:nvPr/>
            </p:nvSpPr>
            <p:spPr>
              <a:xfrm>
                <a:off x="6374129" y="3341369"/>
                <a:ext cx="64770" cy="298132"/>
              </a:xfrm>
              <a:custGeom>
                <a:avLst/>
                <a:gdLst>
                  <a:gd name="connsiteX0" fmla="*/ 0 w 64770"/>
                  <a:gd name="connsiteY0" fmla="*/ 0 h 298132"/>
                  <a:gd name="connsiteX1" fmla="*/ 64770 w 64770"/>
                  <a:gd name="connsiteY1" fmla="*/ 0 h 298132"/>
                  <a:gd name="connsiteX2" fmla="*/ 64770 w 64770"/>
                  <a:gd name="connsiteY2" fmla="*/ 298133 h 298132"/>
                  <a:gd name="connsiteX3" fmla="*/ 0 w 64770"/>
                  <a:gd name="connsiteY3" fmla="*/ 298133 h 298132"/>
                  <a:gd name="connsiteX4" fmla="*/ 0 w 64770"/>
                  <a:gd name="connsiteY4" fmla="*/ 0 h 29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298132">
                    <a:moveTo>
                      <a:pt x="0" y="0"/>
                    </a:moveTo>
                    <a:lnTo>
                      <a:pt x="64770" y="0"/>
                    </a:lnTo>
                    <a:lnTo>
                      <a:pt x="64770" y="298133"/>
                    </a:lnTo>
                    <a:lnTo>
                      <a:pt x="0" y="298133"/>
                    </a:lnTo>
                    <a:lnTo>
                      <a:pt x="0" y="0"/>
                    </a:lnTo>
                    <a:close/>
                  </a:path>
                </a:pathLst>
              </a:custGeom>
              <a:solidFill>
                <a:schemeClr val="bg1"/>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6370FEA3-751B-4D1B-AFA1-608BF6AC004B}"/>
                  </a:ext>
                </a:extLst>
              </p:cNvPr>
              <p:cNvSpPr/>
              <p:nvPr/>
            </p:nvSpPr>
            <p:spPr>
              <a:xfrm>
                <a:off x="6522719" y="3333750"/>
                <a:ext cx="256222" cy="305752"/>
              </a:xfrm>
              <a:custGeom>
                <a:avLst/>
                <a:gdLst>
                  <a:gd name="connsiteX0" fmla="*/ 256223 w 256222"/>
                  <a:gd name="connsiteY0" fmla="*/ 107632 h 305752"/>
                  <a:gd name="connsiteX1" fmla="*/ 256223 w 256222"/>
                  <a:gd name="connsiteY1" fmla="*/ 305753 h 305752"/>
                  <a:gd name="connsiteX2" fmla="*/ 191453 w 256222"/>
                  <a:gd name="connsiteY2" fmla="*/ 305753 h 305752"/>
                  <a:gd name="connsiteX3" fmla="*/ 191453 w 256222"/>
                  <a:gd name="connsiteY3" fmla="*/ 128588 h 305752"/>
                  <a:gd name="connsiteX4" fmla="*/ 130493 w 256222"/>
                  <a:gd name="connsiteY4" fmla="*/ 60960 h 305752"/>
                  <a:gd name="connsiteX5" fmla="*/ 64770 w 256222"/>
                  <a:gd name="connsiteY5" fmla="*/ 125730 h 305752"/>
                  <a:gd name="connsiteX6" fmla="*/ 64770 w 256222"/>
                  <a:gd name="connsiteY6" fmla="*/ 305753 h 305752"/>
                  <a:gd name="connsiteX7" fmla="*/ 0 w 256222"/>
                  <a:gd name="connsiteY7" fmla="*/ 305753 h 305752"/>
                  <a:gd name="connsiteX8" fmla="*/ 0 w 256222"/>
                  <a:gd name="connsiteY8" fmla="*/ 7620 h 305752"/>
                  <a:gd name="connsiteX9" fmla="*/ 49530 w 256222"/>
                  <a:gd name="connsiteY9" fmla="*/ 7620 h 305752"/>
                  <a:gd name="connsiteX10" fmla="*/ 56198 w 256222"/>
                  <a:gd name="connsiteY10" fmla="*/ 51435 h 305752"/>
                  <a:gd name="connsiteX11" fmla="*/ 58103 w 256222"/>
                  <a:gd name="connsiteY11" fmla="*/ 51435 h 305752"/>
                  <a:gd name="connsiteX12" fmla="*/ 148590 w 256222"/>
                  <a:gd name="connsiteY12" fmla="*/ 0 h 305752"/>
                  <a:gd name="connsiteX13" fmla="*/ 256223 w 256222"/>
                  <a:gd name="connsiteY13" fmla="*/ 107632 h 30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222" h="305752">
                    <a:moveTo>
                      <a:pt x="256223" y="107632"/>
                    </a:moveTo>
                    <a:lnTo>
                      <a:pt x="256223" y="305753"/>
                    </a:lnTo>
                    <a:lnTo>
                      <a:pt x="191453" y="305753"/>
                    </a:lnTo>
                    <a:lnTo>
                      <a:pt x="191453" y="128588"/>
                    </a:lnTo>
                    <a:cubicBezTo>
                      <a:pt x="191453" y="82868"/>
                      <a:pt x="170498" y="60960"/>
                      <a:pt x="130493" y="60960"/>
                    </a:cubicBezTo>
                    <a:cubicBezTo>
                      <a:pt x="93345" y="60960"/>
                      <a:pt x="64770" y="88582"/>
                      <a:pt x="64770" y="125730"/>
                    </a:cubicBezTo>
                    <a:lnTo>
                      <a:pt x="64770" y="305753"/>
                    </a:lnTo>
                    <a:lnTo>
                      <a:pt x="0" y="305753"/>
                    </a:lnTo>
                    <a:lnTo>
                      <a:pt x="0" y="7620"/>
                    </a:lnTo>
                    <a:lnTo>
                      <a:pt x="49530" y="7620"/>
                    </a:lnTo>
                    <a:lnTo>
                      <a:pt x="56198" y="51435"/>
                    </a:lnTo>
                    <a:lnTo>
                      <a:pt x="58103" y="51435"/>
                    </a:lnTo>
                    <a:cubicBezTo>
                      <a:pt x="75248" y="23813"/>
                      <a:pt x="107633" y="0"/>
                      <a:pt x="148590" y="0"/>
                    </a:cubicBezTo>
                    <a:cubicBezTo>
                      <a:pt x="215265" y="953"/>
                      <a:pt x="256223" y="41910"/>
                      <a:pt x="256223" y="107632"/>
                    </a:cubicBezTo>
                    <a:close/>
                  </a:path>
                </a:pathLst>
              </a:custGeom>
              <a:solidFill>
                <a:schemeClr val="bg1"/>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76CE87A8-41BC-4F0B-9A7C-7C6228AA53EE}"/>
                  </a:ext>
                </a:extLst>
              </p:cNvPr>
              <p:cNvSpPr/>
              <p:nvPr/>
            </p:nvSpPr>
            <p:spPr>
              <a:xfrm>
                <a:off x="6841807" y="3334702"/>
                <a:ext cx="278524" cy="312420"/>
              </a:xfrm>
              <a:custGeom>
                <a:avLst/>
                <a:gdLst>
                  <a:gd name="connsiteX0" fmla="*/ 277178 w 278524"/>
                  <a:gd name="connsiteY0" fmla="*/ 175260 h 312420"/>
                  <a:gd name="connsiteX1" fmla="*/ 62865 w 278524"/>
                  <a:gd name="connsiteY1" fmla="*/ 175260 h 312420"/>
                  <a:gd name="connsiteX2" fmla="*/ 163830 w 278524"/>
                  <a:gd name="connsiteY2" fmla="*/ 258128 h 312420"/>
                  <a:gd name="connsiteX3" fmla="*/ 260985 w 278524"/>
                  <a:gd name="connsiteY3" fmla="*/ 222885 h 312420"/>
                  <a:gd name="connsiteX4" fmla="*/ 260985 w 278524"/>
                  <a:gd name="connsiteY4" fmla="*/ 280987 h 312420"/>
                  <a:gd name="connsiteX5" fmla="*/ 157163 w 278524"/>
                  <a:gd name="connsiteY5" fmla="*/ 312420 h 312420"/>
                  <a:gd name="connsiteX6" fmla="*/ 0 w 278524"/>
                  <a:gd name="connsiteY6" fmla="*/ 157162 h 312420"/>
                  <a:gd name="connsiteX7" fmla="*/ 146685 w 278524"/>
                  <a:gd name="connsiteY7" fmla="*/ 0 h 312420"/>
                  <a:gd name="connsiteX8" fmla="*/ 278130 w 278524"/>
                  <a:gd name="connsiteY8" fmla="*/ 150495 h 312420"/>
                  <a:gd name="connsiteX9" fmla="*/ 277178 w 278524"/>
                  <a:gd name="connsiteY9" fmla="*/ 175260 h 312420"/>
                  <a:gd name="connsiteX10" fmla="*/ 217170 w 278524"/>
                  <a:gd name="connsiteY10" fmla="*/ 132398 h 312420"/>
                  <a:gd name="connsiteX11" fmla="*/ 145733 w 278524"/>
                  <a:gd name="connsiteY11" fmla="*/ 53340 h 312420"/>
                  <a:gd name="connsiteX12" fmla="*/ 61913 w 278524"/>
                  <a:gd name="connsiteY12" fmla="*/ 132398 h 312420"/>
                  <a:gd name="connsiteX13" fmla="*/ 217170 w 278524"/>
                  <a:gd name="connsiteY13" fmla="*/ 132398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8524" h="312420">
                    <a:moveTo>
                      <a:pt x="277178" y="175260"/>
                    </a:moveTo>
                    <a:lnTo>
                      <a:pt x="62865" y="175260"/>
                    </a:lnTo>
                    <a:cubicBezTo>
                      <a:pt x="71438" y="227648"/>
                      <a:pt x="111443" y="258128"/>
                      <a:pt x="163830" y="258128"/>
                    </a:cubicBezTo>
                    <a:cubicBezTo>
                      <a:pt x="198120" y="258128"/>
                      <a:pt x="231458" y="245745"/>
                      <a:pt x="260985" y="222885"/>
                    </a:cubicBezTo>
                    <a:lnTo>
                      <a:pt x="260985" y="280987"/>
                    </a:lnTo>
                    <a:cubicBezTo>
                      <a:pt x="230505" y="301943"/>
                      <a:pt x="195263" y="312420"/>
                      <a:pt x="157163" y="312420"/>
                    </a:cubicBezTo>
                    <a:cubicBezTo>
                      <a:pt x="59055" y="312420"/>
                      <a:pt x="0" y="248603"/>
                      <a:pt x="0" y="157162"/>
                    </a:cubicBezTo>
                    <a:cubicBezTo>
                      <a:pt x="0" y="61912"/>
                      <a:pt x="66675" y="0"/>
                      <a:pt x="146685" y="0"/>
                    </a:cubicBezTo>
                    <a:cubicBezTo>
                      <a:pt x="219075" y="0"/>
                      <a:pt x="278130" y="51435"/>
                      <a:pt x="278130" y="150495"/>
                    </a:cubicBezTo>
                    <a:cubicBezTo>
                      <a:pt x="279083" y="160020"/>
                      <a:pt x="278130" y="167640"/>
                      <a:pt x="277178" y="175260"/>
                    </a:cubicBezTo>
                    <a:close/>
                    <a:moveTo>
                      <a:pt x="217170" y="132398"/>
                    </a:moveTo>
                    <a:cubicBezTo>
                      <a:pt x="215265" y="79058"/>
                      <a:pt x="182880" y="53340"/>
                      <a:pt x="145733" y="53340"/>
                    </a:cubicBezTo>
                    <a:cubicBezTo>
                      <a:pt x="104775" y="53340"/>
                      <a:pt x="69533" y="83820"/>
                      <a:pt x="61913" y="132398"/>
                    </a:cubicBezTo>
                    <a:lnTo>
                      <a:pt x="217170" y="132398"/>
                    </a:lnTo>
                    <a:close/>
                  </a:path>
                </a:pathLst>
              </a:custGeom>
              <a:solidFill>
                <a:schemeClr val="bg1"/>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9A44AA43-D7CC-4013-AA8E-6E1584F558F6}"/>
                  </a:ext>
                </a:extLst>
              </p:cNvPr>
              <p:cNvSpPr/>
              <p:nvPr/>
            </p:nvSpPr>
            <p:spPr>
              <a:xfrm>
                <a:off x="7177087" y="3225165"/>
                <a:ext cx="256222" cy="422909"/>
              </a:xfrm>
              <a:custGeom>
                <a:avLst/>
                <a:gdLst>
                  <a:gd name="connsiteX0" fmla="*/ 114300 w 256222"/>
                  <a:gd name="connsiteY0" fmla="*/ 0 h 422909"/>
                  <a:gd name="connsiteX1" fmla="*/ 242888 w 256222"/>
                  <a:gd name="connsiteY1" fmla="*/ 109538 h 422909"/>
                  <a:gd name="connsiteX2" fmla="*/ 183832 w 256222"/>
                  <a:gd name="connsiteY2" fmla="*/ 201930 h 422909"/>
                  <a:gd name="connsiteX3" fmla="*/ 183832 w 256222"/>
                  <a:gd name="connsiteY3" fmla="*/ 203835 h 422909"/>
                  <a:gd name="connsiteX4" fmla="*/ 256222 w 256222"/>
                  <a:gd name="connsiteY4" fmla="*/ 304800 h 422909"/>
                  <a:gd name="connsiteX5" fmla="*/ 114300 w 256222"/>
                  <a:gd name="connsiteY5" fmla="*/ 422910 h 422909"/>
                  <a:gd name="connsiteX6" fmla="*/ 0 w 256222"/>
                  <a:gd name="connsiteY6" fmla="*/ 383858 h 422909"/>
                  <a:gd name="connsiteX7" fmla="*/ 0 w 256222"/>
                  <a:gd name="connsiteY7" fmla="*/ 315278 h 422909"/>
                  <a:gd name="connsiteX8" fmla="*/ 106680 w 256222"/>
                  <a:gd name="connsiteY8" fmla="*/ 362903 h 422909"/>
                  <a:gd name="connsiteX9" fmla="*/ 190500 w 256222"/>
                  <a:gd name="connsiteY9" fmla="*/ 297180 h 422909"/>
                  <a:gd name="connsiteX10" fmla="*/ 103822 w 256222"/>
                  <a:gd name="connsiteY10" fmla="*/ 232410 h 422909"/>
                  <a:gd name="connsiteX11" fmla="*/ 52388 w 256222"/>
                  <a:gd name="connsiteY11" fmla="*/ 232410 h 422909"/>
                  <a:gd name="connsiteX12" fmla="*/ 52388 w 256222"/>
                  <a:gd name="connsiteY12" fmla="*/ 180023 h 422909"/>
                  <a:gd name="connsiteX13" fmla="*/ 93345 w 256222"/>
                  <a:gd name="connsiteY13" fmla="*/ 180023 h 422909"/>
                  <a:gd name="connsiteX14" fmla="*/ 179070 w 256222"/>
                  <a:gd name="connsiteY14" fmla="*/ 118110 h 422909"/>
                  <a:gd name="connsiteX15" fmla="*/ 105728 w 256222"/>
                  <a:gd name="connsiteY15" fmla="*/ 57150 h 422909"/>
                  <a:gd name="connsiteX16" fmla="*/ 10478 w 256222"/>
                  <a:gd name="connsiteY16" fmla="*/ 98107 h 422909"/>
                  <a:gd name="connsiteX17" fmla="*/ 10478 w 256222"/>
                  <a:gd name="connsiteY17" fmla="*/ 34290 h 422909"/>
                  <a:gd name="connsiteX18" fmla="*/ 114300 w 256222"/>
                  <a:gd name="connsiteY18" fmla="*/ 0 h 42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6222" h="422909">
                    <a:moveTo>
                      <a:pt x="114300" y="0"/>
                    </a:moveTo>
                    <a:cubicBezTo>
                      <a:pt x="196215" y="0"/>
                      <a:pt x="242888" y="51435"/>
                      <a:pt x="242888" y="109538"/>
                    </a:cubicBezTo>
                    <a:cubicBezTo>
                      <a:pt x="242888" y="151448"/>
                      <a:pt x="220028" y="184785"/>
                      <a:pt x="183832" y="201930"/>
                    </a:cubicBezTo>
                    <a:lnTo>
                      <a:pt x="183832" y="203835"/>
                    </a:lnTo>
                    <a:cubicBezTo>
                      <a:pt x="221932" y="218123"/>
                      <a:pt x="256222" y="251460"/>
                      <a:pt x="256222" y="304800"/>
                    </a:cubicBezTo>
                    <a:cubicBezTo>
                      <a:pt x="256222" y="365760"/>
                      <a:pt x="206693" y="422910"/>
                      <a:pt x="114300" y="422910"/>
                    </a:cubicBezTo>
                    <a:cubicBezTo>
                      <a:pt x="68580" y="422910"/>
                      <a:pt x="30480" y="409575"/>
                      <a:pt x="0" y="383858"/>
                    </a:cubicBezTo>
                    <a:lnTo>
                      <a:pt x="0" y="315278"/>
                    </a:lnTo>
                    <a:cubicBezTo>
                      <a:pt x="25718" y="343853"/>
                      <a:pt x="61913" y="362903"/>
                      <a:pt x="106680" y="362903"/>
                    </a:cubicBezTo>
                    <a:cubicBezTo>
                      <a:pt x="157163" y="362903"/>
                      <a:pt x="190500" y="335280"/>
                      <a:pt x="190500" y="297180"/>
                    </a:cubicBezTo>
                    <a:cubicBezTo>
                      <a:pt x="190500" y="259080"/>
                      <a:pt x="159068" y="232410"/>
                      <a:pt x="103822" y="232410"/>
                    </a:cubicBezTo>
                    <a:lnTo>
                      <a:pt x="52388" y="232410"/>
                    </a:lnTo>
                    <a:lnTo>
                      <a:pt x="52388" y="180023"/>
                    </a:lnTo>
                    <a:lnTo>
                      <a:pt x="93345" y="180023"/>
                    </a:lnTo>
                    <a:cubicBezTo>
                      <a:pt x="151447" y="180023"/>
                      <a:pt x="179070" y="153353"/>
                      <a:pt x="179070" y="118110"/>
                    </a:cubicBezTo>
                    <a:cubicBezTo>
                      <a:pt x="179070" y="83820"/>
                      <a:pt x="152400" y="57150"/>
                      <a:pt x="105728" y="57150"/>
                    </a:cubicBezTo>
                    <a:cubicBezTo>
                      <a:pt x="66675" y="57150"/>
                      <a:pt x="32385" y="74295"/>
                      <a:pt x="10478" y="98107"/>
                    </a:cubicBezTo>
                    <a:lnTo>
                      <a:pt x="10478" y="34290"/>
                    </a:lnTo>
                    <a:cubicBezTo>
                      <a:pt x="33338" y="14288"/>
                      <a:pt x="70485" y="0"/>
                      <a:pt x="114300" y="0"/>
                    </a:cubicBezTo>
                    <a:close/>
                  </a:path>
                </a:pathLst>
              </a:custGeom>
              <a:solidFill>
                <a:schemeClr val="bg1"/>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40FFFFE1-574C-4A74-A782-707C977BDFDD}"/>
                  </a:ext>
                </a:extLst>
              </p:cNvPr>
              <p:cNvSpPr/>
              <p:nvPr/>
            </p:nvSpPr>
            <p:spPr>
              <a:xfrm>
                <a:off x="7490459" y="3234690"/>
                <a:ext cx="293370" cy="414337"/>
              </a:xfrm>
              <a:custGeom>
                <a:avLst/>
                <a:gdLst>
                  <a:gd name="connsiteX0" fmla="*/ 293370 w 293370"/>
                  <a:gd name="connsiteY0" fmla="*/ 271462 h 414337"/>
                  <a:gd name="connsiteX1" fmla="*/ 146685 w 293370"/>
                  <a:gd name="connsiteY1" fmla="*/ 414337 h 414337"/>
                  <a:gd name="connsiteX2" fmla="*/ 0 w 293370"/>
                  <a:gd name="connsiteY2" fmla="*/ 273368 h 414337"/>
                  <a:gd name="connsiteX3" fmla="*/ 58103 w 293370"/>
                  <a:gd name="connsiteY3" fmla="*/ 143828 h 414337"/>
                  <a:gd name="connsiteX4" fmla="*/ 174308 w 293370"/>
                  <a:gd name="connsiteY4" fmla="*/ 0 h 414337"/>
                  <a:gd name="connsiteX5" fmla="*/ 252413 w 293370"/>
                  <a:gd name="connsiteY5" fmla="*/ 0 h 414337"/>
                  <a:gd name="connsiteX6" fmla="*/ 137160 w 293370"/>
                  <a:gd name="connsiteY6" fmla="*/ 142875 h 414337"/>
                  <a:gd name="connsiteX7" fmla="*/ 158115 w 293370"/>
                  <a:gd name="connsiteY7" fmla="*/ 141923 h 414337"/>
                  <a:gd name="connsiteX8" fmla="*/ 293370 w 293370"/>
                  <a:gd name="connsiteY8" fmla="*/ 271462 h 414337"/>
                  <a:gd name="connsiteX9" fmla="*/ 228600 w 293370"/>
                  <a:gd name="connsiteY9" fmla="*/ 273368 h 414337"/>
                  <a:gd name="connsiteX10" fmla="*/ 138113 w 293370"/>
                  <a:gd name="connsiteY10" fmla="*/ 189548 h 414337"/>
                  <a:gd name="connsiteX11" fmla="*/ 91440 w 293370"/>
                  <a:gd name="connsiteY11" fmla="*/ 199073 h 414337"/>
                  <a:gd name="connsiteX12" fmla="*/ 63818 w 293370"/>
                  <a:gd name="connsiteY12" fmla="*/ 271462 h 414337"/>
                  <a:gd name="connsiteX13" fmla="*/ 146685 w 293370"/>
                  <a:gd name="connsiteY13" fmla="*/ 354330 h 414337"/>
                  <a:gd name="connsiteX14" fmla="*/ 228600 w 293370"/>
                  <a:gd name="connsiteY14" fmla="*/ 273368 h 414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370" h="414337">
                    <a:moveTo>
                      <a:pt x="293370" y="271462"/>
                    </a:moveTo>
                    <a:cubicBezTo>
                      <a:pt x="293370" y="350520"/>
                      <a:pt x="233363" y="414337"/>
                      <a:pt x="146685" y="414337"/>
                    </a:cubicBezTo>
                    <a:cubicBezTo>
                      <a:pt x="60008" y="414337"/>
                      <a:pt x="0" y="350520"/>
                      <a:pt x="0" y="273368"/>
                    </a:cubicBezTo>
                    <a:cubicBezTo>
                      <a:pt x="0" y="225742"/>
                      <a:pt x="22860" y="185737"/>
                      <a:pt x="58103" y="143828"/>
                    </a:cubicBezTo>
                    <a:lnTo>
                      <a:pt x="174308" y="0"/>
                    </a:lnTo>
                    <a:lnTo>
                      <a:pt x="252413" y="0"/>
                    </a:lnTo>
                    <a:lnTo>
                      <a:pt x="137160" y="142875"/>
                    </a:lnTo>
                    <a:cubicBezTo>
                      <a:pt x="143828" y="141923"/>
                      <a:pt x="150495" y="141923"/>
                      <a:pt x="158115" y="141923"/>
                    </a:cubicBezTo>
                    <a:cubicBezTo>
                      <a:pt x="225743" y="140017"/>
                      <a:pt x="293370" y="193358"/>
                      <a:pt x="293370" y="271462"/>
                    </a:cubicBezTo>
                    <a:close/>
                    <a:moveTo>
                      <a:pt x="228600" y="273368"/>
                    </a:moveTo>
                    <a:cubicBezTo>
                      <a:pt x="228600" y="219075"/>
                      <a:pt x="184785" y="189548"/>
                      <a:pt x="138113" y="189548"/>
                    </a:cubicBezTo>
                    <a:cubicBezTo>
                      <a:pt x="121920" y="189548"/>
                      <a:pt x="106680" y="192405"/>
                      <a:pt x="91440" y="199073"/>
                    </a:cubicBezTo>
                    <a:cubicBezTo>
                      <a:pt x="73343" y="223837"/>
                      <a:pt x="63818" y="244792"/>
                      <a:pt x="63818" y="271462"/>
                    </a:cubicBezTo>
                    <a:cubicBezTo>
                      <a:pt x="63818" y="315278"/>
                      <a:pt x="98108" y="354330"/>
                      <a:pt x="146685" y="354330"/>
                    </a:cubicBezTo>
                    <a:cubicBezTo>
                      <a:pt x="195263" y="355283"/>
                      <a:pt x="228600" y="316230"/>
                      <a:pt x="228600" y="273368"/>
                    </a:cubicBezTo>
                    <a:close/>
                  </a:path>
                </a:pathLst>
              </a:custGeom>
              <a:solidFill>
                <a:schemeClr val="bg1"/>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659AD0BF-AD34-4078-9823-88F9BA42A231}"/>
                  </a:ext>
                </a:extLst>
              </p:cNvPr>
              <p:cNvSpPr/>
              <p:nvPr/>
            </p:nvSpPr>
            <p:spPr>
              <a:xfrm>
                <a:off x="7837169" y="3225165"/>
                <a:ext cx="316230" cy="422909"/>
              </a:xfrm>
              <a:custGeom>
                <a:avLst/>
                <a:gdLst>
                  <a:gd name="connsiteX0" fmla="*/ 316230 w 316230"/>
                  <a:gd name="connsiteY0" fmla="*/ 211455 h 422909"/>
                  <a:gd name="connsiteX1" fmla="*/ 158115 w 316230"/>
                  <a:gd name="connsiteY1" fmla="*/ 422910 h 422909"/>
                  <a:gd name="connsiteX2" fmla="*/ 0 w 316230"/>
                  <a:gd name="connsiteY2" fmla="*/ 211455 h 422909"/>
                  <a:gd name="connsiteX3" fmla="*/ 158115 w 316230"/>
                  <a:gd name="connsiteY3" fmla="*/ 0 h 422909"/>
                  <a:gd name="connsiteX4" fmla="*/ 316230 w 316230"/>
                  <a:gd name="connsiteY4" fmla="*/ 211455 h 422909"/>
                  <a:gd name="connsiteX5" fmla="*/ 65723 w 316230"/>
                  <a:gd name="connsiteY5" fmla="*/ 211455 h 422909"/>
                  <a:gd name="connsiteX6" fmla="*/ 158115 w 316230"/>
                  <a:gd name="connsiteY6" fmla="*/ 361950 h 422909"/>
                  <a:gd name="connsiteX7" fmla="*/ 251460 w 316230"/>
                  <a:gd name="connsiteY7" fmla="*/ 211455 h 422909"/>
                  <a:gd name="connsiteX8" fmla="*/ 158115 w 316230"/>
                  <a:gd name="connsiteY8" fmla="*/ 60007 h 422909"/>
                  <a:gd name="connsiteX9" fmla="*/ 65723 w 316230"/>
                  <a:gd name="connsiteY9" fmla="*/ 211455 h 42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6230" h="422909">
                    <a:moveTo>
                      <a:pt x="316230" y="211455"/>
                    </a:moveTo>
                    <a:cubicBezTo>
                      <a:pt x="316230" y="342900"/>
                      <a:pt x="244793" y="422910"/>
                      <a:pt x="158115" y="422910"/>
                    </a:cubicBezTo>
                    <a:cubicBezTo>
                      <a:pt x="70485" y="422910"/>
                      <a:pt x="0" y="342900"/>
                      <a:pt x="0" y="211455"/>
                    </a:cubicBezTo>
                    <a:cubicBezTo>
                      <a:pt x="0" y="80010"/>
                      <a:pt x="70485" y="0"/>
                      <a:pt x="158115" y="0"/>
                    </a:cubicBezTo>
                    <a:cubicBezTo>
                      <a:pt x="244793" y="0"/>
                      <a:pt x="316230" y="80010"/>
                      <a:pt x="316230" y="211455"/>
                    </a:cubicBezTo>
                    <a:close/>
                    <a:moveTo>
                      <a:pt x="65723" y="211455"/>
                    </a:moveTo>
                    <a:cubicBezTo>
                      <a:pt x="65723" y="307658"/>
                      <a:pt x="106680" y="361950"/>
                      <a:pt x="158115" y="361950"/>
                    </a:cubicBezTo>
                    <a:cubicBezTo>
                      <a:pt x="208598" y="361950"/>
                      <a:pt x="251460" y="306705"/>
                      <a:pt x="251460" y="211455"/>
                    </a:cubicBezTo>
                    <a:cubicBezTo>
                      <a:pt x="251460" y="116205"/>
                      <a:pt x="208598" y="60007"/>
                      <a:pt x="158115" y="60007"/>
                    </a:cubicBezTo>
                    <a:cubicBezTo>
                      <a:pt x="106680" y="60007"/>
                      <a:pt x="65723" y="116205"/>
                      <a:pt x="65723" y="211455"/>
                    </a:cubicBezTo>
                    <a:close/>
                  </a:path>
                </a:pathLst>
              </a:custGeom>
              <a:solidFill>
                <a:schemeClr val="bg1"/>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F82B3459-9742-42AC-B5A2-551EF429F0C6}"/>
                  </a:ext>
                </a:extLst>
              </p:cNvPr>
              <p:cNvSpPr/>
              <p:nvPr/>
            </p:nvSpPr>
            <p:spPr>
              <a:xfrm>
                <a:off x="5005387" y="3209925"/>
                <a:ext cx="76200" cy="73342"/>
              </a:xfrm>
              <a:custGeom>
                <a:avLst/>
                <a:gdLst>
                  <a:gd name="connsiteX0" fmla="*/ 0 w 76200"/>
                  <a:gd name="connsiteY0" fmla="*/ 37147 h 73342"/>
                  <a:gd name="connsiteX1" fmla="*/ 38100 w 76200"/>
                  <a:gd name="connsiteY1" fmla="*/ 0 h 73342"/>
                  <a:gd name="connsiteX2" fmla="*/ 76200 w 76200"/>
                  <a:gd name="connsiteY2" fmla="*/ 37147 h 73342"/>
                  <a:gd name="connsiteX3" fmla="*/ 38100 w 76200"/>
                  <a:gd name="connsiteY3" fmla="*/ 73343 h 73342"/>
                  <a:gd name="connsiteX4" fmla="*/ 0 w 76200"/>
                  <a:gd name="connsiteY4" fmla="*/ 37147 h 7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3342">
                    <a:moveTo>
                      <a:pt x="0" y="37147"/>
                    </a:moveTo>
                    <a:cubicBezTo>
                      <a:pt x="0" y="16193"/>
                      <a:pt x="16192" y="0"/>
                      <a:pt x="38100" y="0"/>
                    </a:cubicBezTo>
                    <a:cubicBezTo>
                      <a:pt x="60008" y="0"/>
                      <a:pt x="76200" y="16193"/>
                      <a:pt x="76200" y="37147"/>
                    </a:cubicBezTo>
                    <a:cubicBezTo>
                      <a:pt x="76200" y="58103"/>
                      <a:pt x="60008" y="73343"/>
                      <a:pt x="38100" y="73343"/>
                    </a:cubicBezTo>
                    <a:cubicBezTo>
                      <a:pt x="16192" y="73343"/>
                      <a:pt x="0" y="58103"/>
                      <a:pt x="0" y="37147"/>
                    </a:cubicBezTo>
                    <a:close/>
                  </a:path>
                </a:pathLst>
              </a:custGeom>
              <a:solidFill>
                <a:schemeClr val="bg1"/>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1EB14C82-5CA3-41F0-852C-B5D8FE715609}"/>
                  </a:ext>
                </a:extLst>
              </p:cNvPr>
              <p:cNvSpPr/>
              <p:nvPr/>
            </p:nvSpPr>
            <p:spPr>
              <a:xfrm>
                <a:off x="6368415" y="3209925"/>
                <a:ext cx="76200" cy="73342"/>
              </a:xfrm>
              <a:custGeom>
                <a:avLst/>
                <a:gdLst>
                  <a:gd name="connsiteX0" fmla="*/ 0 w 76200"/>
                  <a:gd name="connsiteY0" fmla="*/ 37147 h 73342"/>
                  <a:gd name="connsiteX1" fmla="*/ 38100 w 76200"/>
                  <a:gd name="connsiteY1" fmla="*/ 0 h 73342"/>
                  <a:gd name="connsiteX2" fmla="*/ 76200 w 76200"/>
                  <a:gd name="connsiteY2" fmla="*/ 37147 h 73342"/>
                  <a:gd name="connsiteX3" fmla="*/ 38100 w 76200"/>
                  <a:gd name="connsiteY3" fmla="*/ 73343 h 73342"/>
                  <a:gd name="connsiteX4" fmla="*/ 0 w 76200"/>
                  <a:gd name="connsiteY4" fmla="*/ 37147 h 7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3342">
                    <a:moveTo>
                      <a:pt x="0" y="37147"/>
                    </a:moveTo>
                    <a:cubicBezTo>
                      <a:pt x="0" y="16193"/>
                      <a:pt x="16192" y="0"/>
                      <a:pt x="38100" y="0"/>
                    </a:cubicBezTo>
                    <a:cubicBezTo>
                      <a:pt x="60007" y="0"/>
                      <a:pt x="76200" y="16193"/>
                      <a:pt x="76200" y="37147"/>
                    </a:cubicBezTo>
                    <a:cubicBezTo>
                      <a:pt x="76200" y="58103"/>
                      <a:pt x="60007" y="73343"/>
                      <a:pt x="38100" y="73343"/>
                    </a:cubicBezTo>
                    <a:cubicBezTo>
                      <a:pt x="16192" y="73343"/>
                      <a:pt x="0" y="58103"/>
                      <a:pt x="0" y="37147"/>
                    </a:cubicBezTo>
                    <a:close/>
                  </a:path>
                </a:pathLst>
              </a:custGeom>
              <a:solidFill>
                <a:schemeClr val="bg1"/>
              </a:solidFill>
              <a:ln w="9525" cap="flat">
                <a:noFill/>
                <a:prstDash val="solid"/>
                <a:miter/>
              </a:ln>
            </p:spPr>
            <p:txBody>
              <a:bodyPr rtlCol="0" anchor="ctr"/>
              <a:lstStyle/>
              <a:p>
                <a:endParaRPr lang="en-US"/>
              </a:p>
            </p:txBody>
          </p:sp>
        </p:grpSp>
        <p:sp>
          <p:nvSpPr>
            <p:cNvPr id="13" name="Freeform: Shape 12">
              <a:extLst>
                <a:ext uri="{FF2B5EF4-FFF2-40B4-BE49-F238E27FC236}">
                  <a16:creationId xmlns:a16="http://schemas.microsoft.com/office/drawing/2014/main" id="{0AC3224C-C81D-4B68-A886-1C4BDF7523AB}"/>
                </a:ext>
              </a:extLst>
            </p:cNvPr>
            <p:cNvSpPr/>
            <p:nvPr userDrawn="1"/>
          </p:nvSpPr>
          <p:spPr>
            <a:xfrm>
              <a:off x="4366260" y="3375660"/>
              <a:ext cx="110489" cy="110489"/>
            </a:xfrm>
            <a:custGeom>
              <a:avLst/>
              <a:gdLst>
                <a:gd name="connsiteX0" fmla="*/ 110490 w 110489"/>
                <a:gd name="connsiteY0" fmla="*/ 55245 h 110489"/>
                <a:gd name="connsiteX1" fmla="*/ 55245 w 110489"/>
                <a:gd name="connsiteY1" fmla="*/ 110490 h 110489"/>
                <a:gd name="connsiteX2" fmla="*/ 0 w 110489"/>
                <a:gd name="connsiteY2" fmla="*/ 55245 h 110489"/>
                <a:gd name="connsiteX3" fmla="*/ 55245 w 110489"/>
                <a:gd name="connsiteY3" fmla="*/ 0 h 110489"/>
                <a:gd name="connsiteX4" fmla="*/ 110490 w 110489"/>
                <a:gd name="connsiteY4" fmla="*/ 55245 h 110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89" h="110489">
                  <a:moveTo>
                    <a:pt x="110490" y="55245"/>
                  </a:moveTo>
                  <a:cubicBezTo>
                    <a:pt x="110490" y="85756"/>
                    <a:pt x="85756" y="110490"/>
                    <a:pt x="55245" y="110490"/>
                  </a:cubicBezTo>
                  <a:cubicBezTo>
                    <a:pt x="24734" y="110490"/>
                    <a:pt x="0" y="85756"/>
                    <a:pt x="0" y="55245"/>
                  </a:cubicBezTo>
                  <a:cubicBezTo>
                    <a:pt x="0" y="24734"/>
                    <a:pt x="24734" y="0"/>
                    <a:pt x="55245" y="0"/>
                  </a:cubicBezTo>
                  <a:cubicBezTo>
                    <a:pt x="85756" y="0"/>
                    <a:pt x="110490" y="24734"/>
                    <a:pt x="110490" y="55245"/>
                  </a:cubicBezTo>
                  <a:close/>
                </a:path>
              </a:pathLst>
            </a:custGeom>
            <a:solidFill>
              <a:schemeClr val="bg1"/>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525DA387-FF76-4E80-9D67-399245AD999F}"/>
                </a:ext>
              </a:extLst>
            </p:cNvPr>
            <p:cNvSpPr/>
            <p:nvPr/>
          </p:nvSpPr>
          <p:spPr>
            <a:xfrm>
              <a:off x="4592002" y="3316605"/>
              <a:ext cx="45720" cy="45720"/>
            </a:xfrm>
            <a:custGeom>
              <a:avLst/>
              <a:gdLst>
                <a:gd name="connsiteX0" fmla="*/ 45720 w 45719"/>
                <a:gd name="connsiteY0" fmla="*/ 22860 h 45719"/>
                <a:gd name="connsiteX1" fmla="*/ 22860 w 45719"/>
                <a:gd name="connsiteY1" fmla="*/ 45720 h 45719"/>
                <a:gd name="connsiteX2" fmla="*/ 0 w 45719"/>
                <a:gd name="connsiteY2" fmla="*/ 22860 h 45719"/>
                <a:gd name="connsiteX3" fmla="*/ 22860 w 45719"/>
                <a:gd name="connsiteY3" fmla="*/ 0 h 45719"/>
                <a:gd name="connsiteX4" fmla="*/ 45720 w 45719"/>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45C58E"/>
            </a:solidFill>
            <a:ln w="9525" cap="flat">
              <a:noFill/>
              <a:prstDash val="solid"/>
              <a:miter/>
            </a:ln>
          </p:spPr>
          <p:txBody>
            <a:bodyPr rtlCol="0" anchor="ctr"/>
            <a:lstStyle/>
            <a:p>
              <a:endParaRPr lang="en-US"/>
            </a:p>
          </p:txBody>
        </p:sp>
      </p:grpSp>
      <p:sp>
        <p:nvSpPr>
          <p:cNvPr id="4" name="Text Placeholder 3">
            <a:extLst>
              <a:ext uri="{FF2B5EF4-FFF2-40B4-BE49-F238E27FC236}">
                <a16:creationId xmlns:a16="http://schemas.microsoft.com/office/drawing/2014/main" id="{01658C94-B8CD-45FD-AED9-6050BDDBF520}"/>
              </a:ext>
            </a:extLst>
          </p:cNvPr>
          <p:cNvSpPr>
            <a:spLocks noGrp="1"/>
          </p:cNvSpPr>
          <p:nvPr>
            <p:ph type="body" sz="quarter" idx="14"/>
          </p:nvPr>
        </p:nvSpPr>
        <p:spPr>
          <a:xfrm>
            <a:off x="685800" y="1160463"/>
            <a:ext cx="10820400" cy="464033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A1E8FBC7-AB72-4B2A-85BB-4DDA6F2489A9}"/>
              </a:ext>
            </a:extLst>
          </p:cNvPr>
          <p:cNvSpPr>
            <a:spLocks noGrp="1"/>
          </p:cNvSpPr>
          <p:nvPr>
            <p:ph type="sldNum" sz="quarter" idx="18"/>
          </p:nvPr>
        </p:nvSpPr>
        <p:spPr/>
        <p:txBody>
          <a:bodyPr/>
          <a:lstStyle>
            <a:lvl1pPr>
              <a:defRPr>
                <a:solidFill>
                  <a:schemeClr val="bg1"/>
                </a:solidFill>
              </a:defRPr>
            </a:lvl1pPr>
          </a:lstStyle>
          <a:p>
            <a:fld id="{9BE895FD-3AE7-4BFE-B7CA-1D4CA5F3790D}" type="slidenum">
              <a:rPr lang="en-US" smtClean="0"/>
              <a:pPr/>
              <a:t>‹#›</a:t>
            </a:fld>
            <a:endParaRPr lang="en-US"/>
          </a:p>
        </p:txBody>
      </p:sp>
      <p:sp>
        <p:nvSpPr>
          <p:cNvPr id="38" name="Text Placeholder 8">
            <a:extLst>
              <a:ext uri="{FF2B5EF4-FFF2-40B4-BE49-F238E27FC236}">
                <a16:creationId xmlns:a16="http://schemas.microsoft.com/office/drawing/2014/main" id="{023A9A42-F891-466E-8EB2-A17847F05C05}"/>
              </a:ext>
            </a:extLst>
          </p:cNvPr>
          <p:cNvSpPr>
            <a:spLocks noGrp="1"/>
          </p:cNvSpPr>
          <p:nvPr>
            <p:ph type="body" sz="quarter" idx="19" hasCustomPrompt="1"/>
          </p:nvPr>
        </p:nvSpPr>
        <p:spPr>
          <a:xfrm>
            <a:off x="698499" y="6329851"/>
            <a:ext cx="2172069" cy="365125"/>
          </a:xfrm>
        </p:spPr>
        <p:txBody>
          <a:bodyPr lIns="72000" rIns="0" anchor="ctr" anchorCtr="0">
            <a:noAutofit/>
          </a:bodyPr>
          <a:lstStyle>
            <a:lvl1pPr marL="0" indent="0" algn="l">
              <a:buNone/>
              <a:defRPr sz="1000">
                <a:solidFill>
                  <a:schemeClr val="bg1"/>
                </a:solidFill>
              </a:defRPr>
            </a:lvl1pPr>
          </a:lstStyle>
          <a:p>
            <a:r>
              <a:rPr lang="en-US"/>
              <a:t>CONFIDENTIAL &amp; PROPRIETARY </a:t>
            </a:r>
          </a:p>
        </p:txBody>
      </p:sp>
    </p:spTree>
    <p:extLst>
      <p:ext uri="{BB962C8B-B14F-4D97-AF65-F5344CB8AC3E}">
        <p14:creationId xmlns:p14="http://schemas.microsoft.com/office/powerpoint/2010/main" val="1728028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2A52493-0A57-4AC1-9083-336F2C8519F5}"/>
              </a:ext>
            </a:extLst>
          </p:cNvPr>
          <p:cNvSpPr/>
          <p:nvPr userDrawn="1"/>
        </p:nvSpPr>
        <p:spPr>
          <a:xfrm>
            <a:off x="0" y="5495933"/>
            <a:ext cx="12192000" cy="13620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aphic 42">
            <a:extLst>
              <a:ext uri="{FF2B5EF4-FFF2-40B4-BE49-F238E27FC236}">
                <a16:creationId xmlns:a16="http://schemas.microsoft.com/office/drawing/2014/main" id="{A934B34E-CA88-4BAC-B4AA-F97EFE5CEA01}"/>
              </a:ext>
            </a:extLst>
          </p:cNvPr>
          <p:cNvGrpSpPr/>
          <p:nvPr userDrawn="1"/>
        </p:nvGrpSpPr>
        <p:grpSpPr>
          <a:xfrm>
            <a:off x="9771186" y="6351099"/>
            <a:ext cx="1735014" cy="322628"/>
            <a:chOff x="4038849" y="3048249"/>
            <a:chExt cx="4114550" cy="765105"/>
          </a:xfrm>
        </p:grpSpPr>
        <p:grpSp>
          <p:nvGrpSpPr>
            <p:cNvPr id="12" name="Graphic 42">
              <a:extLst>
                <a:ext uri="{FF2B5EF4-FFF2-40B4-BE49-F238E27FC236}">
                  <a16:creationId xmlns:a16="http://schemas.microsoft.com/office/drawing/2014/main" id="{69EECB68-BCEA-4154-A4F7-4C23D6B49AC2}"/>
                </a:ext>
              </a:extLst>
            </p:cNvPr>
            <p:cNvGrpSpPr/>
            <p:nvPr/>
          </p:nvGrpSpPr>
          <p:grpSpPr>
            <a:xfrm>
              <a:off x="5005387" y="3209925"/>
              <a:ext cx="3148012" cy="551497"/>
              <a:chOff x="5005387" y="3209925"/>
              <a:chExt cx="3148012" cy="551497"/>
            </a:xfrm>
            <a:solidFill>
              <a:srgbClr val="004750"/>
            </a:solidFill>
          </p:grpSpPr>
          <p:sp>
            <p:nvSpPr>
              <p:cNvPr id="26" name="Freeform: Shape 25">
                <a:extLst>
                  <a:ext uri="{FF2B5EF4-FFF2-40B4-BE49-F238E27FC236}">
                    <a16:creationId xmlns:a16="http://schemas.microsoft.com/office/drawing/2014/main" id="{93C163D0-8F26-45B3-B7D9-F3C54F25746F}"/>
                  </a:ext>
                </a:extLst>
              </p:cNvPr>
              <p:cNvSpPr/>
              <p:nvPr/>
            </p:nvSpPr>
            <p:spPr>
              <a:xfrm>
                <a:off x="5011102" y="3341369"/>
                <a:ext cx="64770" cy="298132"/>
              </a:xfrm>
              <a:custGeom>
                <a:avLst/>
                <a:gdLst>
                  <a:gd name="connsiteX0" fmla="*/ 0 w 64770"/>
                  <a:gd name="connsiteY0" fmla="*/ 0 h 298132"/>
                  <a:gd name="connsiteX1" fmla="*/ 64770 w 64770"/>
                  <a:gd name="connsiteY1" fmla="*/ 0 h 298132"/>
                  <a:gd name="connsiteX2" fmla="*/ 64770 w 64770"/>
                  <a:gd name="connsiteY2" fmla="*/ 298133 h 298132"/>
                  <a:gd name="connsiteX3" fmla="*/ 0 w 64770"/>
                  <a:gd name="connsiteY3" fmla="*/ 298133 h 298132"/>
                  <a:gd name="connsiteX4" fmla="*/ 0 w 64770"/>
                  <a:gd name="connsiteY4" fmla="*/ 0 h 29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298132">
                    <a:moveTo>
                      <a:pt x="0" y="0"/>
                    </a:moveTo>
                    <a:lnTo>
                      <a:pt x="64770" y="0"/>
                    </a:lnTo>
                    <a:lnTo>
                      <a:pt x="64770" y="298133"/>
                    </a:lnTo>
                    <a:lnTo>
                      <a:pt x="0" y="298133"/>
                    </a:lnTo>
                    <a:lnTo>
                      <a:pt x="0" y="0"/>
                    </a:lnTo>
                    <a:close/>
                  </a:path>
                </a:pathLst>
              </a:custGeom>
              <a:solidFill>
                <a:schemeClr val="bg1"/>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5A7D00C0-16A0-48E5-96D7-1C7FF678AA28}"/>
                  </a:ext>
                </a:extLst>
              </p:cNvPr>
              <p:cNvSpPr/>
              <p:nvPr/>
            </p:nvSpPr>
            <p:spPr>
              <a:xfrm>
                <a:off x="5158739" y="3333750"/>
                <a:ext cx="404812" cy="306705"/>
              </a:xfrm>
              <a:custGeom>
                <a:avLst/>
                <a:gdLst>
                  <a:gd name="connsiteX0" fmla="*/ 404813 w 404812"/>
                  <a:gd name="connsiteY0" fmla="*/ 107632 h 306705"/>
                  <a:gd name="connsiteX1" fmla="*/ 404813 w 404812"/>
                  <a:gd name="connsiteY1" fmla="*/ 305753 h 306705"/>
                  <a:gd name="connsiteX2" fmla="*/ 340043 w 404812"/>
                  <a:gd name="connsiteY2" fmla="*/ 305753 h 306705"/>
                  <a:gd name="connsiteX3" fmla="*/ 340043 w 404812"/>
                  <a:gd name="connsiteY3" fmla="*/ 119063 h 306705"/>
                  <a:gd name="connsiteX4" fmla="*/ 289560 w 404812"/>
                  <a:gd name="connsiteY4" fmla="*/ 60960 h 306705"/>
                  <a:gd name="connsiteX5" fmla="*/ 234315 w 404812"/>
                  <a:gd name="connsiteY5" fmla="*/ 118110 h 306705"/>
                  <a:gd name="connsiteX6" fmla="*/ 234315 w 404812"/>
                  <a:gd name="connsiteY6" fmla="*/ 305753 h 306705"/>
                  <a:gd name="connsiteX7" fmla="*/ 169545 w 404812"/>
                  <a:gd name="connsiteY7" fmla="*/ 305753 h 306705"/>
                  <a:gd name="connsiteX8" fmla="*/ 169545 w 404812"/>
                  <a:gd name="connsiteY8" fmla="*/ 119063 h 306705"/>
                  <a:gd name="connsiteX9" fmla="*/ 119063 w 404812"/>
                  <a:gd name="connsiteY9" fmla="*/ 60960 h 306705"/>
                  <a:gd name="connsiteX10" fmla="*/ 64770 w 404812"/>
                  <a:gd name="connsiteY10" fmla="*/ 121920 h 306705"/>
                  <a:gd name="connsiteX11" fmla="*/ 64770 w 404812"/>
                  <a:gd name="connsiteY11" fmla="*/ 306705 h 306705"/>
                  <a:gd name="connsiteX12" fmla="*/ 0 w 404812"/>
                  <a:gd name="connsiteY12" fmla="*/ 306705 h 306705"/>
                  <a:gd name="connsiteX13" fmla="*/ 0 w 404812"/>
                  <a:gd name="connsiteY13" fmla="*/ 7620 h 306705"/>
                  <a:gd name="connsiteX14" fmla="*/ 49530 w 404812"/>
                  <a:gd name="connsiteY14" fmla="*/ 7620 h 306705"/>
                  <a:gd name="connsiteX15" fmla="*/ 56198 w 404812"/>
                  <a:gd name="connsiteY15" fmla="*/ 50482 h 306705"/>
                  <a:gd name="connsiteX16" fmla="*/ 58102 w 404812"/>
                  <a:gd name="connsiteY16" fmla="*/ 50482 h 306705"/>
                  <a:gd name="connsiteX17" fmla="*/ 139065 w 404812"/>
                  <a:gd name="connsiteY17" fmla="*/ 0 h 306705"/>
                  <a:gd name="connsiteX18" fmla="*/ 222885 w 404812"/>
                  <a:gd name="connsiteY18" fmla="*/ 51435 h 306705"/>
                  <a:gd name="connsiteX19" fmla="*/ 308610 w 404812"/>
                  <a:gd name="connsiteY19" fmla="*/ 0 h 306705"/>
                  <a:gd name="connsiteX20" fmla="*/ 404813 w 404812"/>
                  <a:gd name="connsiteY20" fmla="*/ 107632 h 30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812" h="306705">
                    <a:moveTo>
                      <a:pt x="404813" y="107632"/>
                    </a:moveTo>
                    <a:lnTo>
                      <a:pt x="404813" y="305753"/>
                    </a:lnTo>
                    <a:lnTo>
                      <a:pt x="340043" y="305753"/>
                    </a:lnTo>
                    <a:lnTo>
                      <a:pt x="340043" y="119063"/>
                    </a:lnTo>
                    <a:cubicBezTo>
                      <a:pt x="340043" y="80963"/>
                      <a:pt x="325755" y="60960"/>
                      <a:pt x="289560" y="60960"/>
                    </a:cubicBezTo>
                    <a:cubicBezTo>
                      <a:pt x="254318" y="60960"/>
                      <a:pt x="234315" y="88582"/>
                      <a:pt x="234315" y="118110"/>
                    </a:cubicBezTo>
                    <a:lnTo>
                      <a:pt x="234315" y="305753"/>
                    </a:lnTo>
                    <a:lnTo>
                      <a:pt x="169545" y="305753"/>
                    </a:lnTo>
                    <a:lnTo>
                      <a:pt x="169545" y="119063"/>
                    </a:lnTo>
                    <a:cubicBezTo>
                      <a:pt x="169545" y="80963"/>
                      <a:pt x="155257" y="60960"/>
                      <a:pt x="119063" y="60960"/>
                    </a:cubicBezTo>
                    <a:cubicBezTo>
                      <a:pt x="82868" y="60960"/>
                      <a:pt x="64770" y="89535"/>
                      <a:pt x="64770" y="121920"/>
                    </a:cubicBezTo>
                    <a:lnTo>
                      <a:pt x="64770" y="306705"/>
                    </a:lnTo>
                    <a:lnTo>
                      <a:pt x="0" y="306705"/>
                    </a:lnTo>
                    <a:lnTo>
                      <a:pt x="0" y="7620"/>
                    </a:lnTo>
                    <a:lnTo>
                      <a:pt x="49530" y="7620"/>
                    </a:lnTo>
                    <a:lnTo>
                      <a:pt x="56198" y="50482"/>
                    </a:lnTo>
                    <a:lnTo>
                      <a:pt x="58102" y="50482"/>
                    </a:lnTo>
                    <a:cubicBezTo>
                      <a:pt x="73343" y="22860"/>
                      <a:pt x="100013" y="0"/>
                      <a:pt x="139065" y="0"/>
                    </a:cubicBezTo>
                    <a:cubicBezTo>
                      <a:pt x="181927" y="0"/>
                      <a:pt x="207645" y="20002"/>
                      <a:pt x="222885" y="51435"/>
                    </a:cubicBezTo>
                    <a:cubicBezTo>
                      <a:pt x="240982" y="20002"/>
                      <a:pt x="269557" y="0"/>
                      <a:pt x="308610" y="0"/>
                    </a:cubicBezTo>
                    <a:cubicBezTo>
                      <a:pt x="375285" y="953"/>
                      <a:pt x="404813" y="44768"/>
                      <a:pt x="404813" y="107632"/>
                    </a:cubicBezTo>
                    <a:close/>
                  </a:path>
                </a:pathLst>
              </a:custGeom>
              <a:solidFill>
                <a:schemeClr val="bg1"/>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899B4DD0-A347-4365-904E-256FD6EF0DE1}"/>
                  </a:ext>
                </a:extLst>
              </p:cNvPr>
              <p:cNvSpPr/>
              <p:nvPr/>
            </p:nvSpPr>
            <p:spPr>
              <a:xfrm>
                <a:off x="5627370" y="3333750"/>
                <a:ext cx="296227" cy="311510"/>
              </a:xfrm>
              <a:custGeom>
                <a:avLst/>
                <a:gdLst>
                  <a:gd name="connsiteX0" fmla="*/ 0 w 296227"/>
                  <a:gd name="connsiteY0" fmla="*/ 157163 h 311510"/>
                  <a:gd name="connsiteX1" fmla="*/ 133350 w 296227"/>
                  <a:gd name="connsiteY1" fmla="*/ 0 h 311510"/>
                  <a:gd name="connsiteX2" fmla="*/ 236220 w 296227"/>
                  <a:gd name="connsiteY2" fmla="*/ 58102 h 311510"/>
                  <a:gd name="connsiteX3" fmla="*/ 242888 w 296227"/>
                  <a:gd name="connsiteY3" fmla="*/ 6668 h 311510"/>
                  <a:gd name="connsiteX4" fmla="*/ 296227 w 296227"/>
                  <a:gd name="connsiteY4" fmla="*/ 6668 h 311510"/>
                  <a:gd name="connsiteX5" fmla="*/ 296227 w 296227"/>
                  <a:gd name="connsiteY5" fmla="*/ 304800 h 311510"/>
                  <a:gd name="connsiteX6" fmla="*/ 242888 w 296227"/>
                  <a:gd name="connsiteY6" fmla="*/ 304800 h 311510"/>
                  <a:gd name="connsiteX7" fmla="*/ 236220 w 296227"/>
                  <a:gd name="connsiteY7" fmla="*/ 253365 h 311510"/>
                  <a:gd name="connsiteX8" fmla="*/ 133350 w 296227"/>
                  <a:gd name="connsiteY8" fmla="*/ 311468 h 311510"/>
                  <a:gd name="connsiteX9" fmla="*/ 0 w 296227"/>
                  <a:gd name="connsiteY9" fmla="*/ 157163 h 311510"/>
                  <a:gd name="connsiteX10" fmla="*/ 235267 w 296227"/>
                  <a:gd name="connsiteY10" fmla="*/ 157163 h 311510"/>
                  <a:gd name="connsiteX11" fmla="*/ 150495 w 296227"/>
                  <a:gd name="connsiteY11" fmla="*/ 60007 h 311510"/>
                  <a:gd name="connsiteX12" fmla="*/ 64770 w 296227"/>
                  <a:gd name="connsiteY12" fmla="*/ 157163 h 311510"/>
                  <a:gd name="connsiteX13" fmla="*/ 150495 w 296227"/>
                  <a:gd name="connsiteY13" fmla="*/ 254318 h 311510"/>
                  <a:gd name="connsiteX14" fmla="*/ 235267 w 296227"/>
                  <a:gd name="connsiteY14" fmla="*/ 157163 h 31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6227" h="311510">
                    <a:moveTo>
                      <a:pt x="0" y="157163"/>
                    </a:moveTo>
                    <a:cubicBezTo>
                      <a:pt x="0" y="61913"/>
                      <a:pt x="65722" y="0"/>
                      <a:pt x="133350" y="0"/>
                    </a:cubicBezTo>
                    <a:cubicBezTo>
                      <a:pt x="177165" y="0"/>
                      <a:pt x="215265" y="21907"/>
                      <a:pt x="236220" y="58102"/>
                    </a:cubicBezTo>
                    <a:lnTo>
                      <a:pt x="242888" y="6668"/>
                    </a:lnTo>
                    <a:lnTo>
                      <a:pt x="296227" y="6668"/>
                    </a:lnTo>
                    <a:lnTo>
                      <a:pt x="296227" y="304800"/>
                    </a:lnTo>
                    <a:lnTo>
                      <a:pt x="242888" y="304800"/>
                    </a:lnTo>
                    <a:lnTo>
                      <a:pt x="236220" y="253365"/>
                    </a:lnTo>
                    <a:cubicBezTo>
                      <a:pt x="215265" y="289560"/>
                      <a:pt x="176213" y="311468"/>
                      <a:pt x="133350" y="311468"/>
                    </a:cubicBezTo>
                    <a:cubicBezTo>
                      <a:pt x="65722" y="313373"/>
                      <a:pt x="0" y="251460"/>
                      <a:pt x="0" y="157163"/>
                    </a:cubicBezTo>
                    <a:close/>
                    <a:moveTo>
                      <a:pt x="235267" y="157163"/>
                    </a:moveTo>
                    <a:cubicBezTo>
                      <a:pt x="235267" y="100013"/>
                      <a:pt x="198120" y="60007"/>
                      <a:pt x="150495" y="60007"/>
                    </a:cubicBezTo>
                    <a:cubicBezTo>
                      <a:pt x="101917" y="60007"/>
                      <a:pt x="64770" y="100013"/>
                      <a:pt x="64770" y="157163"/>
                    </a:cubicBezTo>
                    <a:cubicBezTo>
                      <a:pt x="64770" y="214313"/>
                      <a:pt x="101917" y="254318"/>
                      <a:pt x="150495" y="254318"/>
                    </a:cubicBezTo>
                    <a:cubicBezTo>
                      <a:pt x="198120" y="254318"/>
                      <a:pt x="235267" y="214313"/>
                      <a:pt x="235267" y="157163"/>
                    </a:cubicBezTo>
                    <a:close/>
                  </a:path>
                </a:pathLst>
              </a:custGeom>
              <a:solidFill>
                <a:schemeClr val="bg1"/>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40CB0029-2CF2-46CC-A334-565D3BFB3C59}"/>
                  </a:ext>
                </a:extLst>
              </p:cNvPr>
              <p:cNvSpPr/>
              <p:nvPr/>
            </p:nvSpPr>
            <p:spPr>
              <a:xfrm>
                <a:off x="5992177" y="3334702"/>
                <a:ext cx="296227" cy="426720"/>
              </a:xfrm>
              <a:custGeom>
                <a:avLst/>
                <a:gdLst>
                  <a:gd name="connsiteX0" fmla="*/ 236220 w 296227"/>
                  <a:gd name="connsiteY0" fmla="*/ 56197 h 426720"/>
                  <a:gd name="connsiteX1" fmla="*/ 242888 w 296227"/>
                  <a:gd name="connsiteY1" fmla="*/ 6667 h 426720"/>
                  <a:gd name="connsiteX2" fmla="*/ 296227 w 296227"/>
                  <a:gd name="connsiteY2" fmla="*/ 6667 h 426720"/>
                  <a:gd name="connsiteX3" fmla="*/ 296227 w 296227"/>
                  <a:gd name="connsiteY3" fmla="*/ 275273 h 426720"/>
                  <a:gd name="connsiteX4" fmla="*/ 141922 w 296227"/>
                  <a:gd name="connsiteY4" fmla="*/ 426720 h 426720"/>
                  <a:gd name="connsiteX5" fmla="*/ 29527 w 296227"/>
                  <a:gd name="connsiteY5" fmla="*/ 390525 h 426720"/>
                  <a:gd name="connsiteX6" fmla="*/ 29527 w 296227"/>
                  <a:gd name="connsiteY6" fmla="*/ 325755 h 426720"/>
                  <a:gd name="connsiteX7" fmla="*/ 137160 w 296227"/>
                  <a:gd name="connsiteY7" fmla="*/ 368618 h 426720"/>
                  <a:gd name="connsiteX8" fmla="*/ 231457 w 296227"/>
                  <a:gd name="connsiteY8" fmla="*/ 283845 h 426720"/>
                  <a:gd name="connsiteX9" fmla="*/ 231457 w 296227"/>
                  <a:gd name="connsiteY9" fmla="*/ 245745 h 426720"/>
                  <a:gd name="connsiteX10" fmla="*/ 133350 w 296227"/>
                  <a:gd name="connsiteY10" fmla="*/ 299085 h 426720"/>
                  <a:gd name="connsiteX11" fmla="*/ 0 w 296227"/>
                  <a:gd name="connsiteY11" fmla="*/ 149542 h 426720"/>
                  <a:gd name="connsiteX12" fmla="*/ 135255 w 296227"/>
                  <a:gd name="connsiteY12" fmla="*/ 0 h 426720"/>
                  <a:gd name="connsiteX13" fmla="*/ 236220 w 296227"/>
                  <a:gd name="connsiteY13" fmla="*/ 56197 h 426720"/>
                  <a:gd name="connsiteX14" fmla="*/ 64770 w 296227"/>
                  <a:gd name="connsiteY14" fmla="*/ 150495 h 426720"/>
                  <a:gd name="connsiteX15" fmla="*/ 149542 w 296227"/>
                  <a:gd name="connsiteY15" fmla="*/ 241935 h 426720"/>
                  <a:gd name="connsiteX16" fmla="*/ 234315 w 296227"/>
                  <a:gd name="connsiteY16" fmla="*/ 149542 h 426720"/>
                  <a:gd name="connsiteX17" fmla="*/ 149542 w 296227"/>
                  <a:gd name="connsiteY17" fmla="*/ 59055 h 426720"/>
                  <a:gd name="connsiteX18" fmla="*/ 64770 w 296227"/>
                  <a:gd name="connsiteY18" fmla="*/ 150495 h 42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6227" h="426720">
                    <a:moveTo>
                      <a:pt x="236220" y="56197"/>
                    </a:moveTo>
                    <a:lnTo>
                      <a:pt x="242888" y="6667"/>
                    </a:lnTo>
                    <a:lnTo>
                      <a:pt x="296227" y="6667"/>
                    </a:lnTo>
                    <a:lnTo>
                      <a:pt x="296227" y="275273"/>
                    </a:lnTo>
                    <a:cubicBezTo>
                      <a:pt x="296227" y="373380"/>
                      <a:pt x="226695" y="426720"/>
                      <a:pt x="141922" y="426720"/>
                    </a:cubicBezTo>
                    <a:cubicBezTo>
                      <a:pt x="101917" y="426720"/>
                      <a:pt x="60960" y="413385"/>
                      <a:pt x="29527" y="390525"/>
                    </a:cubicBezTo>
                    <a:lnTo>
                      <a:pt x="29527" y="325755"/>
                    </a:lnTo>
                    <a:cubicBezTo>
                      <a:pt x="60007" y="352425"/>
                      <a:pt x="99060" y="368618"/>
                      <a:pt x="137160" y="368618"/>
                    </a:cubicBezTo>
                    <a:cubicBezTo>
                      <a:pt x="190500" y="368618"/>
                      <a:pt x="231457" y="334327"/>
                      <a:pt x="231457" y="283845"/>
                    </a:cubicBezTo>
                    <a:lnTo>
                      <a:pt x="231457" y="245745"/>
                    </a:lnTo>
                    <a:cubicBezTo>
                      <a:pt x="211455" y="278130"/>
                      <a:pt x="175260" y="299085"/>
                      <a:pt x="133350" y="299085"/>
                    </a:cubicBezTo>
                    <a:cubicBezTo>
                      <a:pt x="63817" y="299085"/>
                      <a:pt x="0" y="239078"/>
                      <a:pt x="0" y="149542"/>
                    </a:cubicBezTo>
                    <a:cubicBezTo>
                      <a:pt x="0" y="61912"/>
                      <a:pt x="64770" y="0"/>
                      <a:pt x="135255" y="0"/>
                    </a:cubicBezTo>
                    <a:cubicBezTo>
                      <a:pt x="177165" y="0"/>
                      <a:pt x="215265" y="21908"/>
                      <a:pt x="236220" y="56197"/>
                    </a:cubicBezTo>
                    <a:close/>
                    <a:moveTo>
                      <a:pt x="64770" y="150495"/>
                    </a:moveTo>
                    <a:cubicBezTo>
                      <a:pt x="64770" y="201930"/>
                      <a:pt x="100965" y="241935"/>
                      <a:pt x="149542" y="241935"/>
                    </a:cubicBezTo>
                    <a:cubicBezTo>
                      <a:pt x="197167" y="241935"/>
                      <a:pt x="234315" y="201930"/>
                      <a:pt x="234315" y="149542"/>
                    </a:cubicBezTo>
                    <a:cubicBezTo>
                      <a:pt x="234315" y="98108"/>
                      <a:pt x="198120" y="59055"/>
                      <a:pt x="149542" y="59055"/>
                    </a:cubicBezTo>
                    <a:cubicBezTo>
                      <a:pt x="100965" y="59055"/>
                      <a:pt x="64770" y="99060"/>
                      <a:pt x="64770" y="150495"/>
                    </a:cubicBezTo>
                    <a:close/>
                  </a:path>
                </a:pathLst>
              </a:custGeom>
              <a:solidFill>
                <a:schemeClr val="bg1"/>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533E57FB-00A0-445C-B2C8-1EC640E1F8B6}"/>
                  </a:ext>
                </a:extLst>
              </p:cNvPr>
              <p:cNvSpPr/>
              <p:nvPr/>
            </p:nvSpPr>
            <p:spPr>
              <a:xfrm>
                <a:off x="6374129" y="3341369"/>
                <a:ext cx="64770" cy="298132"/>
              </a:xfrm>
              <a:custGeom>
                <a:avLst/>
                <a:gdLst>
                  <a:gd name="connsiteX0" fmla="*/ 0 w 64770"/>
                  <a:gd name="connsiteY0" fmla="*/ 0 h 298132"/>
                  <a:gd name="connsiteX1" fmla="*/ 64770 w 64770"/>
                  <a:gd name="connsiteY1" fmla="*/ 0 h 298132"/>
                  <a:gd name="connsiteX2" fmla="*/ 64770 w 64770"/>
                  <a:gd name="connsiteY2" fmla="*/ 298133 h 298132"/>
                  <a:gd name="connsiteX3" fmla="*/ 0 w 64770"/>
                  <a:gd name="connsiteY3" fmla="*/ 298133 h 298132"/>
                  <a:gd name="connsiteX4" fmla="*/ 0 w 64770"/>
                  <a:gd name="connsiteY4" fmla="*/ 0 h 29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298132">
                    <a:moveTo>
                      <a:pt x="0" y="0"/>
                    </a:moveTo>
                    <a:lnTo>
                      <a:pt x="64770" y="0"/>
                    </a:lnTo>
                    <a:lnTo>
                      <a:pt x="64770" y="298133"/>
                    </a:lnTo>
                    <a:lnTo>
                      <a:pt x="0" y="298133"/>
                    </a:lnTo>
                    <a:lnTo>
                      <a:pt x="0" y="0"/>
                    </a:lnTo>
                    <a:close/>
                  </a:path>
                </a:pathLst>
              </a:custGeom>
              <a:solidFill>
                <a:schemeClr val="bg1"/>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7CF6758C-C8D2-4231-9B13-E71EBD81B9B5}"/>
                  </a:ext>
                </a:extLst>
              </p:cNvPr>
              <p:cNvSpPr/>
              <p:nvPr/>
            </p:nvSpPr>
            <p:spPr>
              <a:xfrm>
                <a:off x="6522719" y="3333750"/>
                <a:ext cx="256222" cy="305752"/>
              </a:xfrm>
              <a:custGeom>
                <a:avLst/>
                <a:gdLst>
                  <a:gd name="connsiteX0" fmla="*/ 256223 w 256222"/>
                  <a:gd name="connsiteY0" fmla="*/ 107632 h 305752"/>
                  <a:gd name="connsiteX1" fmla="*/ 256223 w 256222"/>
                  <a:gd name="connsiteY1" fmla="*/ 305753 h 305752"/>
                  <a:gd name="connsiteX2" fmla="*/ 191453 w 256222"/>
                  <a:gd name="connsiteY2" fmla="*/ 305753 h 305752"/>
                  <a:gd name="connsiteX3" fmla="*/ 191453 w 256222"/>
                  <a:gd name="connsiteY3" fmla="*/ 128588 h 305752"/>
                  <a:gd name="connsiteX4" fmla="*/ 130493 w 256222"/>
                  <a:gd name="connsiteY4" fmla="*/ 60960 h 305752"/>
                  <a:gd name="connsiteX5" fmla="*/ 64770 w 256222"/>
                  <a:gd name="connsiteY5" fmla="*/ 125730 h 305752"/>
                  <a:gd name="connsiteX6" fmla="*/ 64770 w 256222"/>
                  <a:gd name="connsiteY6" fmla="*/ 305753 h 305752"/>
                  <a:gd name="connsiteX7" fmla="*/ 0 w 256222"/>
                  <a:gd name="connsiteY7" fmla="*/ 305753 h 305752"/>
                  <a:gd name="connsiteX8" fmla="*/ 0 w 256222"/>
                  <a:gd name="connsiteY8" fmla="*/ 7620 h 305752"/>
                  <a:gd name="connsiteX9" fmla="*/ 49530 w 256222"/>
                  <a:gd name="connsiteY9" fmla="*/ 7620 h 305752"/>
                  <a:gd name="connsiteX10" fmla="*/ 56198 w 256222"/>
                  <a:gd name="connsiteY10" fmla="*/ 51435 h 305752"/>
                  <a:gd name="connsiteX11" fmla="*/ 58103 w 256222"/>
                  <a:gd name="connsiteY11" fmla="*/ 51435 h 305752"/>
                  <a:gd name="connsiteX12" fmla="*/ 148590 w 256222"/>
                  <a:gd name="connsiteY12" fmla="*/ 0 h 305752"/>
                  <a:gd name="connsiteX13" fmla="*/ 256223 w 256222"/>
                  <a:gd name="connsiteY13" fmla="*/ 107632 h 30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222" h="305752">
                    <a:moveTo>
                      <a:pt x="256223" y="107632"/>
                    </a:moveTo>
                    <a:lnTo>
                      <a:pt x="256223" y="305753"/>
                    </a:lnTo>
                    <a:lnTo>
                      <a:pt x="191453" y="305753"/>
                    </a:lnTo>
                    <a:lnTo>
                      <a:pt x="191453" y="128588"/>
                    </a:lnTo>
                    <a:cubicBezTo>
                      <a:pt x="191453" y="82868"/>
                      <a:pt x="170498" y="60960"/>
                      <a:pt x="130493" y="60960"/>
                    </a:cubicBezTo>
                    <a:cubicBezTo>
                      <a:pt x="93345" y="60960"/>
                      <a:pt x="64770" y="88582"/>
                      <a:pt x="64770" y="125730"/>
                    </a:cubicBezTo>
                    <a:lnTo>
                      <a:pt x="64770" y="305753"/>
                    </a:lnTo>
                    <a:lnTo>
                      <a:pt x="0" y="305753"/>
                    </a:lnTo>
                    <a:lnTo>
                      <a:pt x="0" y="7620"/>
                    </a:lnTo>
                    <a:lnTo>
                      <a:pt x="49530" y="7620"/>
                    </a:lnTo>
                    <a:lnTo>
                      <a:pt x="56198" y="51435"/>
                    </a:lnTo>
                    <a:lnTo>
                      <a:pt x="58103" y="51435"/>
                    </a:lnTo>
                    <a:cubicBezTo>
                      <a:pt x="75248" y="23813"/>
                      <a:pt x="107633" y="0"/>
                      <a:pt x="148590" y="0"/>
                    </a:cubicBezTo>
                    <a:cubicBezTo>
                      <a:pt x="215265" y="953"/>
                      <a:pt x="256223" y="41910"/>
                      <a:pt x="256223" y="107632"/>
                    </a:cubicBezTo>
                    <a:close/>
                  </a:path>
                </a:pathLst>
              </a:custGeom>
              <a:solidFill>
                <a:schemeClr val="bg1"/>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15462706-1B23-4F9F-98E0-300B56FEC20D}"/>
                  </a:ext>
                </a:extLst>
              </p:cNvPr>
              <p:cNvSpPr/>
              <p:nvPr/>
            </p:nvSpPr>
            <p:spPr>
              <a:xfrm>
                <a:off x="6841807" y="3334702"/>
                <a:ext cx="278524" cy="312420"/>
              </a:xfrm>
              <a:custGeom>
                <a:avLst/>
                <a:gdLst>
                  <a:gd name="connsiteX0" fmla="*/ 277178 w 278524"/>
                  <a:gd name="connsiteY0" fmla="*/ 175260 h 312420"/>
                  <a:gd name="connsiteX1" fmla="*/ 62865 w 278524"/>
                  <a:gd name="connsiteY1" fmla="*/ 175260 h 312420"/>
                  <a:gd name="connsiteX2" fmla="*/ 163830 w 278524"/>
                  <a:gd name="connsiteY2" fmla="*/ 258128 h 312420"/>
                  <a:gd name="connsiteX3" fmla="*/ 260985 w 278524"/>
                  <a:gd name="connsiteY3" fmla="*/ 222885 h 312420"/>
                  <a:gd name="connsiteX4" fmla="*/ 260985 w 278524"/>
                  <a:gd name="connsiteY4" fmla="*/ 280987 h 312420"/>
                  <a:gd name="connsiteX5" fmla="*/ 157163 w 278524"/>
                  <a:gd name="connsiteY5" fmla="*/ 312420 h 312420"/>
                  <a:gd name="connsiteX6" fmla="*/ 0 w 278524"/>
                  <a:gd name="connsiteY6" fmla="*/ 157162 h 312420"/>
                  <a:gd name="connsiteX7" fmla="*/ 146685 w 278524"/>
                  <a:gd name="connsiteY7" fmla="*/ 0 h 312420"/>
                  <a:gd name="connsiteX8" fmla="*/ 278130 w 278524"/>
                  <a:gd name="connsiteY8" fmla="*/ 150495 h 312420"/>
                  <a:gd name="connsiteX9" fmla="*/ 277178 w 278524"/>
                  <a:gd name="connsiteY9" fmla="*/ 175260 h 312420"/>
                  <a:gd name="connsiteX10" fmla="*/ 217170 w 278524"/>
                  <a:gd name="connsiteY10" fmla="*/ 132398 h 312420"/>
                  <a:gd name="connsiteX11" fmla="*/ 145733 w 278524"/>
                  <a:gd name="connsiteY11" fmla="*/ 53340 h 312420"/>
                  <a:gd name="connsiteX12" fmla="*/ 61913 w 278524"/>
                  <a:gd name="connsiteY12" fmla="*/ 132398 h 312420"/>
                  <a:gd name="connsiteX13" fmla="*/ 217170 w 278524"/>
                  <a:gd name="connsiteY13" fmla="*/ 132398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8524" h="312420">
                    <a:moveTo>
                      <a:pt x="277178" y="175260"/>
                    </a:moveTo>
                    <a:lnTo>
                      <a:pt x="62865" y="175260"/>
                    </a:lnTo>
                    <a:cubicBezTo>
                      <a:pt x="71438" y="227648"/>
                      <a:pt x="111443" y="258128"/>
                      <a:pt x="163830" y="258128"/>
                    </a:cubicBezTo>
                    <a:cubicBezTo>
                      <a:pt x="198120" y="258128"/>
                      <a:pt x="231458" y="245745"/>
                      <a:pt x="260985" y="222885"/>
                    </a:cubicBezTo>
                    <a:lnTo>
                      <a:pt x="260985" y="280987"/>
                    </a:lnTo>
                    <a:cubicBezTo>
                      <a:pt x="230505" y="301943"/>
                      <a:pt x="195263" y="312420"/>
                      <a:pt x="157163" y="312420"/>
                    </a:cubicBezTo>
                    <a:cubicBezTo>
                      <a:pt x="59055" y="312420"/>
                      <a:pt x="0" y="248603"/>
                      <a:pt x="0" y="157162"/>
                    </a:cubicBezTo>
                    <a:cubicBezTo>
                      <a:pt x="0" y="61912"/>
                      <a:pt x="66675" y="0"/>
                      <a:pt x="146685" y="0"/>
                    </a:cubicBezTo>
                    <a:cubicBezTo>
                      <a:pt x="219075" y="0"/>
                      <a:pt x="278130" y="51435"/>
                      <a:pt x="278130" y="150495"/>
                    </a:cubicBezTo>
                    <a:cubicBezTo>
                      <a:pt x="279083" y="160020"/>
                      <a:pt x="278130" y="167640"/>
                      <a:pt x="277178" y="175260"/>
                    </a:cubicBezTo>
                    <a:close/>
                    <a:moveTo>
                      <a:pt x="217170" y="132398"/>
                    </a:moveTo>
                    <a:cubicBezTo>
                      <a:pt x="215265" y="79058"/>
                      <a:pt x="182880" y="53340"/>
                      <a:pt x="145733" y="53340"/>
                    </a:cubicBezTo>
                    <a:cubicBezTo>
                      <a:pt x="104775" y="53340"/>
                      <a:pt x="69533" y="83820"/>
                      <a:pt x="61913" y="132398"/>
                    </a:cubicBezTo>
                    <a:lnTo>
                      <a:pt x="217170" y="132398"/>
                    </a:lnTo>
                    <a:close/>
                  </a:path>
                </a:pathLst>
              </a:custGeom>
              <a:solidFill>
                <a:schemeClr val="bg1"/>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D0D97708-A859-4128-9630-BB9A46483BEC}"/>
                  </a:ext>
                </a:extLst>
              </p:cNvPr>
              <p:cNvSpPr/>
              <p:nvPr/>
            </p:nvSpPr>
            <p:spPr>
              <a:xfrm>
                <a:off x="7177087" y="3225165"/>
                <a:ext cx="256222" cy="422909"/>
              </a:xfrm>
              <a:custGeom>
                <a:avLst/>
                <a:gdLst>
                  <a:gd name="connsiteX0" fmla="*/ 114300 w 256222"/>
                  <a:gd name="connsiteY0" fmla="*/ 0 h 422909"/>
                  <a:gd name="connsiteX1" fmla="*/ 242888 w 256222"/>
                  <a:gd name="connsiteY1" fmla="*/ 109538 h 422909"/>
                  <a:gd name="connsiteX2" fmla="*/ 183832 w 256222"/>
                  <a:gd name="connsiteY2" fmla="*/ 201930 h 422909"/>
                  <a:gd name="connsiteX3" fmla="*/ 183832 w 256222"/>
                  <a:gd name="connsiteY3" fmla="*/ 203835 h 422909"/>
                  <a:gd name="connsiteX4" fmla="*/ 256222 w 256222"/>
                  <a:gd name="connsiteY4" fmla="*/ 304800 h 422909"/>
                  <a:gd name="connsiteX5" fmla="*/ 114300 w 256222"/>
                  <a:gd name="connsiteY5" fmla="*/ 422910 h 422909"/>
                  <a:gd name="connsiteX6" fmla="*/ 0 w 256222"/>
                  <a:gd name="connsiteY6" fmla="*/ 383858 h 422909"/>
                  <a:gd name="connsiteX7" fmla="*/ 0 w 256222"/>
                  <a:gd name="connsiteY7" fmla="*/ 315278 h 422909"/>
                  <a:gd name="connsiteX8" fmla="*/ 106680 w 256222"/>
                  <a:gd name="connsiteY8" fmla="*/ 362903 h 422909"/>
                  <a:gd name="connsiteX9" fmla="*/ 190500 w 256222"/>
                  <a:gd name="connsiteY9" fmla="*/ 297180 h 422909"/>
                  <a:gd name="connsiteX10" fmla="*/ 103822 w 256222"/>
                  <a:gd name="connsiteY10" fmla="*/ 232410 h 422909"/>
                  <a:gd name="connsiteX11" fmla="*/ 52388 w 256222"/>
                  <a:gd name="connsiteY11" fmla="*/ 232410 h 422909"/>
                  <a:gd name="connsiteX12" fmla="*/ 52388 w 256222"/>
                  <a:gd name="connsiteY12" fmla="*/ 180023 h 422909"/>
                  <a:gd name="connsiteX13" fmla="*/ 93345 w 256222"/>
                  <a:gd name="connsiteY13" fmla="*/ 180023 h 422909"/>
                  <a:gd name="connsiteX14" fmla="*/ 179070 w 256222"/>
                  <a:gd name="connsiteY14" fmla="*/ 118110 h 422909"/>
                  <a:gd name="connsiteX15" fmla="*/ 105728 w 256222"/>
                  <a:gd name="connsiteY15" fmla="*/ 57150 h 422909"/>
                  <a:gd name="connsiteX16" fmla="*/ 10478 w 256222"/>
                  <a:gd name="connsiteY16" fmla="*/ 98107 h 422909"/>
                  <a:gd name="connsiteX17" fmla="*/ 10478 w 256222"/>
                  <a:gd name="connsiteY17" fmla="*/ 34290 h 422909"/>
                  <a:gd name="connsiteX18" fmla="*/ 114300 w 256222"/>
                  <a:gd name="connsiteY18" fmla="*/ 0 h 42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6222" h="422909">
                    <a:moveTo>
                      <a:pt x="114300" y="0"/>
                    </a:moveTo>
                    <a:cubicBezTo>
                      <a:pt x="196215" y="0"/>
                      <a:pt x="242888" y="51435"/>
                      <a:pt x="242888" y="109538"/>
                    </a:cubicBezTo>
                    <a:cubicBezTo>
                      <a:pt x="242888" y="151448"/>
                      <a:pt x="220028" y="184785"/>
                      <a:pt x="183832" y="201930"/>
                    </a:cubicBezTo>
                    <a:lnTo>
                      <a:pt x="183832" y="203835"/>
                    </a:lnTo>
                    <a:cubicBezTo>
                      <a:pt x="221932" y="218123"/>
                      <a:pt x="256222" y="251460"/>
                      <a:pt x="256222" y="304800"/>
                    </a:cubicBezTo>
                    <a:cubicBezTo>
                      <a:pt x="256222" y="365760"/>
                      <a:pt x="206693" y="422910"/>
                      <a:pt x="114300" y="422910"/>
                    </a:cubicBezTo>
                    <a:cubicBezTo>
                      <a:pt x="68580" y="422910"/>
                      <a:pt x="30480" y="409575"/>
                      <a:pt x="0" y="383858"/>
                    </a:cubicBezTo>
                    <a:lnTo>
                      <a:pt x="0" y="315278"/>
                    </a:lnTo>
                    <a:cubicBezTo>
                      <a:pt x="25718" y="343853"/>
                      <a:pt x="61913" y="362903"/>
                      <a:pt x="106680" y="362903"/>
                    </a:cubicBezTo>
                    <a:cubicBezTo>
                      <a:pt x="157163" y="362903"/>
                      <a:pt x="190500" y="335280"/>
                      <a:pt x="190500" y="297180"/>
                    </a:cubicBezTo>
                    <a:cubicBezTo>
                      <a:pt x="190500" y="259080"/>
                      <a:pt x="159068" y="232410"/>
                      <a:pt x="103822" y="232410"/>
                    </a:cubicBezTo>
                    <a:lnTo>
                      <a:pt x="52388" y="232410"/>
                    </a:lnTo>
                    <a:lnTo>
                      <a:pt x="52388" y="180023"/>
                    </a:lnTo>
                    <a:lnTo>
                      <a:pt x="93345" y="180023"/>
                    </a:lnTo>
                    <a:cubicBezTo>
                      <a:pt x="151447" y="180023"/>
                      <a:pt x="179070" y="153353"/>
                      <a:pt x="179070" y="118110"/>
                    </a:cubicBezTo>
                    <a:cubicBezTo>
                      <a:pt x="179070" y="83820"/>
                      <a:pt x="152400" y="57150"/>
                      <a:pt x="105728" y="57150"/>
                    </a:cubicBezTo>
                    <a:cubicBezTo>
                      <a:pt x="66675" y="57150"/>
                      <a:pt x="32385" y="74295"/>
                      <a:pt x="10478" y="98107"/>
                    </a:cubicBezTo>
                    <a:lnTo>
                      <a:pt x="10478" y="34290"/>
                    </a:lnTo>
                    <a:cubicBezTo>
                      <a:pt x="33338" y="14288"/>
                      <a:pt x="70485" y="0"/>
                      <a:pt x="114300" y="0"/>
                    </a:cubicBezTo>
                    <a:close/>
                  </a:path>
                </a:pathLst>
              </a:custGeom>
              <a:solidFill>
                <a:schemeClr val="bg1"/>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8CC482FB-51F2-4C2D-A7B3-90EB43692F89}"/>
                  </a:ext>
                </a:extLst>
              </p:cNvPr>
              <p:cNvSpPr/>
              <p:nvPr/>
            </p:nvSpPr>
            <p:spPr>
              <a:xfrm>
                <a:off x="7490459" y="3234690"/>
                <a:ext cx="293370" cy="414337"/>
              </a:xfrm>
              <a:custGeom>
                <a:avLst/>
                <a:gdLst>
                  <a:gd name="connsiteX0" fmla="*/ 293370 w 293370"/>
                  <a:gd name="connsiteY0" fmla="*/ 271462 h 414337"/>
                  <a:gd name="connsiteX1" fmla="*/ 146685 w 293370"/>
                  <a:gd name="connsiteY1" fmla="*/ 414337 h 414337"/>
                  <a:gd name="connsiteX2" fmla="*/ 0 w 293370"/>
                  <a:gd name="connsiteY2" fmla="*/ 273368 h 414337"/>
                  <a:gd name="connsiteX3" fmla="*/ 58103 w 293370"/>
                  <a:gd name="connsiteY3" fmla="*/ 143828 h 414337"/>
                  <a:gd name="connsiteX4" fmla="*/ 174308 w 293370"/>
                  <a:gd name="connsiteY4" fmla="*/ 0 h 414337"/>
                  <a:gd name="connsiteX5" fmla="*/ 252413 w 293370"/>
                  <a:gd name="connsiteY5" fmla="*/ 0 h 414337"/>
                  <a:gd name="connsiteX6" fmla="*/ 137160 w 293370"/>
                  <a:gd name="connsiteY6" fmla="*/ 142875 h 414337"/>
                  <a:gd name="connsiteX7" fmla="*/ 158115 w 293370"/>
                  <a:gd name="connsiteY7" fmla="*/ 141923 h 414337"/>
                  <a:gd name="connsiteX8" fmla="*/ 293370 w 293370"/>
                  <a:gd name="connsiteY8" fmla="*/ 271462 h 414337"/>
                  <a:gd name="connsiteX9" fmla="*/ 228600 w 293370"/>
                  <a:gd name="connsiteY9" fmla="*/ 273368 h 414337"/>
                  <a:gd name="connsiteX10" fmla="*/ 138113 w 293370"/>
                  <a:gd name="connsiteY10" fmla="*/ 189548 h 414337"/>
                  <a:gd name="connsiteX11" fmla="*/ 91440 w 293370"/>
                  <a:gd name="connsiteY11" fmla="*/ 199073 h 414337"/>
                  <a:gd name="connsiteX12" fmla="*/ 63818 w 293370"/>
                  <a:gd name="connsiteY12" fmla="*/ 271462 h 414337"/>
                  <a:gd name="connsiteX13" fmla="*/ 146685 w 293370"/>
                  <a:gd name="connsiteY13" fmla="*/ 354330 h 414337"/>
                  <a:gd name="connsiteX14" fmla="*/ 228600 w 293370"/>
                  <a:gd name="connsiteY14" fmla="*/ 273368 h 414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370" h="414337">
                    <a:moveTo>
                      <a:pt x="293370" y="271462"/>
                    </a:moveTo>
                    <a:cubicBezTo>
                      <a:pt x="293370" y="350520"/>
                      <a:pt x="233363" y="414337"/>
                      <a:pt x="146685" y="414337"/>
                    </a:cubicBezTo>
                    <a:cubicBezTo>
                      <a:pt x="60008" y="414337"/>
                      <a:pt x="0" y="350520"/>
                      <a:pt x="0" y="273368"/>
                    </a:cubicBezTo>
                    <a:cubicBezTo>
                      <a:pt x="0" y="225742"/>
                      <a:pt x="22860" y="185737"/>
                      <a:pt x="58103" y="143828"/>
                    </a:cubicBezTo>
                    <a:lnTo>
                      <a:pt x="174308" y="0"/>
                    </a:lnTo>
                    <a:lnTo>
                      <a:pt x="252413" y="0"/>
                    </a:lnTo>
                    <a:lnTo>
                      <a:pt x="137160" y="142875"/>
                    </a:lnTo>
                    <a:cubicBezTo>
                      <a:pt x="143828" y="141923"/>
                      <a:pt x="150495" y="141923"/>
                      <a:pt x="158115" y="141923"/>
                    </a:cubicBezTo>
                    <a:cubicBezTo>
                      <a:pt x="225743" y="140017"/>
                      <a:pt x="293370" y="193358"/>
                      <a:pt x="293370" y="271462"/>
                    </a:cubicBezTo>
                    <a:close/>
                    <a:moveTo>
                      <a:pt x="228600" y="273368"/>
                    </a:moveTo>
                    <a:cubicBezTo>
                      <a:pt x="228600" y="219075"/>
                      <a:pt x="184785" y="189548"/>
                      <a:pt x="138113" y="189548"/>
                    </a:cubicBezTo>
                    <a:cubicBezTo>
                      <a:pt x="121920" y="189548"/>
                      <a:pt x="106680" y="192405"/>
                      <a:pt x="91440" y="199073"/>
                    </a:cubicBezTo>
                    <a:cubicBezTo>
                      <a:pt x="73343" y="223837"/>
                      <a:pt x="63818" y="244792"/>
                      <a:pt x="63818" y="271462"/>
                    </a:cubicBezTo>
                    <a:cubicBezTo>
                      <a:pt x="63818" y="315278"/>
                      <a:pt x="98108" y="354330"/>
                      <a:pt x="146685" y="354330"/>
                    </a:cubicBezTo>
                    <a:cubicBezTo>
                      <a:pt x="195263" y="355283"/>
                      <a:pt x="228600" y="316230"/>
                      <a:pt x="228600" y="273368"/>
                    </a:cubicBezTo>
                    <a:close/>
                  </a:path>
                </a:pathLst>
              </a:custGeom>
              <a:solidFill>
                <a:schemeClr val="bg1"/>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1009B6E8-8A8E-44F6-BC0F-C92AE6AE4A5F}"/>
                  </a:ext>
                </a:extLst>
              </p:cNvPr>
              <p:cNvSpPr/>
              <p:nvPr/>
            </p:nvSpPr>
            <p:spPr>
              <a:xfrm>
                <a:off x="7837169" y="3225165"/>
                <a:ext cx="316230" cy="422909"/>
              </a:xfrm>
              <a:custGeom>
                <a:avLst/>
                <a:gdLst>
                  <a:gd name="connsiteX0" fmla="*/ 316230 w 316230"/>
                  <a:gd name="connsiteY0" fmla="*/ 211455 h 422909"/>
                  <a:gd name="connsiteX1" fmla="*/ 158115 w 316230"/>
                  <a:gd name="connsiteY1" fmla="*/ 422910 h 422909"/>
                  <a:gd name="connsiteX2" fmla="*/ 0 w 316230"/>
                  <a:gd name="connsiteY2" fmla="*/ 211455 h 422909"/>
                  <a:gd name="connsiteX3" fmla="*/ 158115 w 316230"/>
                  <a:gd name="connsiteY3" fmla="*/ 0 h 422909"/>
                  <a:gd name="connsiteX4" fmla="*/ 316230 w 316230"/>
                  <a:gd name="connsiteY4" fmla="*/ 211455 h 422909"/>
                  <a:gd name="connsiteX5" fmla="*/ 65723 w 316230"/>
                  <a:gd name="connsiteY5" fmla="*/ 211455 h 422909"/>
                  <a:gd name="connsiteX6" fmla="*/ 158115 w 316230"/>
                  <a:gd name="connsiteY6" fmla="*/ 361950 h 422909"/>
                  <a:gd name="connsiteX7" fmla="*/ 251460 w 316230"/>
                  <a:gd name="connsiteY7" fmla="*/ 211455 h 422909"/>
                  <a:gd name="connsiteX8" fmla="*/ 158115 w 316230"/>
                  <a:gd name="connsiteY8" fmla="*/ 60007 h 422909"/>
                  <a:gd name="connsiteX9" fmla="*/ 65723 w 316230"/>
                  <a:gd name="connsiteY9" fmla="*/ 211455 h 42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6230" h="422909">
                    <a:moveTo>
                      <a:pt x="316230" y="211455"/>
                    </a:moveTo>
                    <a:cubicBezTo>
                      <a:pt x="316230" y="342900"/>
                      <a:pt x="244793" y="422910"/>
                      <a:pt x="158115" y="422910"/>
                    </a:cubicBezTo>
                    <a:cubicBezTo>
                      <a:pt x="70485" y="422910"/>
                      <a:pt x="0" y="342900"/>
                      <a:pt x="0" y="211455"/>
                    </a:cubicBezTo>
                    <a:cubicBezTo>
                      <a:pt x="0" y="80010"/>
                      <a:pt x="70485" y="0"/>
                      <a:pt x="158115" y="0"/>
                    </a:cubicBezTo>
                    <a:cubicBezTo>
                      <a:pt x="244793" y="0"/>
                      <a:pt x="316230" y="80010"/>
                      <a:pt x="316230" y="211455"/>
                    </a:cubicBezTo>
                    <a:close/>
                    <a:moveTo>
                      <a:pt x="65723" y="211455"/>
                    </a:moveTo>
                    <a:cubicBezTo>
                      <a:pt x="65723" y="307658"/>
                      <a:pt x="106680" y="361950"/>
                      <a:pt x="158115" y="361950"/>
                    </a:cubicBezTo>
                    <a:cubicBezTo>
                      <a:pt x="208598" y="361950"/>
                      <a:pt x="251460" y="306705"/>
                      <a:pt x="251460" y="211455"/>
                    </a:cubicBezTo>
                    <a:cubicBezTo>
                      <a:pt x="251460" y="116205"/>
                      <a:pt x="208598" y="60007"/>
                      <a:pt x="158115" y="60007"/>
                    </a:cubicBezTo>
                    <a:cubicBezTo>
                      <a:pt x="106680" y="60007"/>
                      <a:pt x="65723" y="116205"/>
                      <a:pt x="65723" y="211455"/>
                    </a:cubicBezTo>
                    <a:close/>
                  </a:path>
                </a:pathLst>
              </a:custGeom>
              <a:solidFill>
                <a:schemeClr val="bg1"/>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652D4EF5-AC86-422C-A8F0-93910F7A4867}"/>
                  </a:ext>
                </a:extLst>
              </p:cNvPr>
              <p:cNvSpPr/>
              <p:nvPr/>
            </p:nvSpPr>
            <p:spPr>
              <a:xfrm>
                <a:off x="5005387" y="3209925"/>
                <a:ext cx="76200" cy="73342"/>
              </a:xfrm>
              <a:custGeom>
                <a:avLst/>
                <a:gdLst>
                  <a:gd name="connsiteX0" fmla="*/ 0 w 76200"/>
                  <a:gd name="connsiteY0" fmla="*/ 37147 h 73342"/>
                  <a:gd name="connsiteX1" fmla="*/ 38100 w 76200"/>
                  <a:gd name="connsiteY1" fmla="*/ 0 h 73342"/>
                  <a:gd name="connsiteX2" fmla="*/ 76200 w 76200"/>
                  <a:gd name="connsiteY2" fmla="*/ 37147 h 73342"/>
                  <a:gd name="connsiteX3" fmla="*/ 38100 w 76200"/>
                  <a:gd name="connsiteY3" fmla="*/ 73343 h 73342"/>
                  <a:gd name="connsiteX4" fmla="*/ 0 w 76200"/>
                  <a:gd name="connsiteY4" fmla="*/ 37147 h 7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3342">
                    <a:moveTo>
                      <a:pt x="0" y="37147"/>
                    </a:moveTo>
                    <a:cubicBezTo>
                      <a:pt x="0" y="16193"/>
                      <a:pt x="16192" y="0"/>
                      <a:pt x="38100" y="0"/>
                    </a:cubicBezTo>
                    <a:cubicBezTo>
                      <a:pt x="60008" y="0"/>
                      <a:pt x="76200" y="16193"/>
                      <a:pt x="76200" y="37147"/>
                    </a:cubicBezTo>
                    <a:cubicBezTo>
                      <a:pt x="76200" y="58103"/>
                      <a:pt x="60008" y="73343"/>
                      <a:pt x="38100" y="73343"/>
                    </a:cubicBezTo>
                    <a:cubicBezTo>
                      <a:pt x="16192" y="73343"/>
                      <a:pt x="0" y="58103"/>
                      <a:pt x="0" y="37147"/>
                    </a:cubicBezTo>
                    <a:close/>
                  </a:path>
                </a:pathLst>
              </a:custGeom>
              <a:solidFill>
                <a:schemeClr val="bg1"/>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75AC1755-E58C-44B2-AE3B-F0413B776AFE}"/>
                  </a:ext>
                </a:extLst>
              </p:cNvPr>
              <p:cNvSpPr/>
              <p:nvPr/>
            </p:nvSpPr>
            <p:spPr>
              <a:xfrm>
                <a:off x="6368415" y="3209925"/>
                <a:ext cx="76200" cy="73342"/>
              </a:xfrm>
              <a:custGeom>
                <a:avLst/>
                <a:gdLst>
                  <a:gd name="connsiteX0" fmla="*/ 0 w 76200"/>
                  <a:gd name="connsiteY0" fmla="*/ 37147 h 73342"/>
                  <a:gd name="connsiteX1" fmla="*/ 38100 w 76200"/>
                  <a:gd name="connsiteY1" fmla="*/ 0 h 73342"/>
                  <a:gd name="connsiteX2" fmla="*/ 76200 w 76200"/>
                  <a:gd name="connsiteY2" fmla="*/ 37147 h 73342"/>
                  <a:gd name="connsiteX3" fmla="*/ 38100 w 76200"/>
                  <a:gd name="connsiteY3" fmla="*/ 73343 h 73342"/>
                  <a:gd name="connsiteX4" fmla="*/ 0 w 76200"/>
                  <a:gd name="connsiteY4" fmla="*/ 37147 h 7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3342">
                    <a:moveTo>
                      <a:pt x="0" y="37147"/>
                    </a:moveTo>
                    <a:cubicBezTo>
                      <a:pt x="0" y="16193"/>
                      <a:pt x="16192" y="0"/>
                      <a:pt x="38100" y="0"/>
                    </a:cubicBezTo>
                    <a:cubicBezTo>
                      <a:pt x="60007" y="0"/>
                      <a:pt x="76200" y="16193"/>
                      <a:pt x="76200" y="37147"/>
                    </a:cubicBezTo>
                    <a:cubicBezTo>
                      <a:pt x="76200" y="58103"/>
                      <a:pt x="60007" y="73343"/>
                      <a:pt x="38100" y="73343"/>
                    </a:cubicBezTo>
                    <a:cubicBezTo>
                      <a:pt x="16192" y="73343"/>
                      <a:pt x="0" y="58103"/>
                      <a:pt x="0" y="37147"/>
                    </a:cubicBezTo>
                    <a:close/>
                  </a:path>
                </a:pathLst>
              </a:custGeom>
              <a:solidFill>
                <a:schemeClr val="bg1"/>
              </a:solidFill>
              <a:ln w="9525" cap="flat">
                <a:noFill/>
                <a:prstDash val="solid"/>
                <a:miter/>
              </a:ln>
            </p:spPr>
            <p:txBody>
              <a:bodyPr rtlCol="0" anchor="ctr"/>
              <a:lstStyle/>
              <a:p>
                <a:endParaRPr lang="en-US"/>
              </a:p>
            </p:txBody>
          </p:sp>
        </p:grpSp>
        <p:grpSp>
          <p:nvGrpSpPr>
            <p:cNvPr id="13" name="Graphic 42">
              <a:extLst>
                <a:ext uri="{FF2B5EF4-FFF2-40B4-BE49-F238E27FC236}">
                  <a16:creationId xmlns:a16="http://schemas.microsoft.com/office/drawing/2014/main" id="{78398BCE-EB08-4DD0-A057-6036A5BF84B9}"/>
                </a:ext>
              </a:extLst>
            </p:cNvPr>
            <p:cNvGrpSpPr/>
            <p:nvPr/>
          </p:nvGrpSpPr>
          <p:grpSpPr>
            <a:xfrm>
              <a:off x="4256365" y="3267075"/>
              <a:ext cx="330279" cy="329922"/>
              <a:chOff x="4256365" y="3267075"/>
              <a:chExt cx="330279" cy="329922"/>
            </a:xfrm>
            <a:solidFill>
              <a:srgbClr val="C8FA36"/>
            </a:solidFill>
          </p:grpSpPr>
          <p:sp>
            <p:nvSpPr>
              <p:cNvPr id="24" name="Freeform: Shape 23">
                <a:extLst>
                  <a:ext uri="{FF2B5EF4-FFF2-40B4-BE49-F238E27FC236}">
                    <a16:creationId xmlns:a16="http://schemas.microsoft.com/office/drawing/2014/main" id="{759F5FAF-C24D-4896-B264-3534DB0BAA7F}"/>
                  </a:ext>
                </a:extLst>
              </p:cNvPr>
              <p:cNvSpPr/>
              <p:nvPr/>
            </p:nvSpPr>
            <p:spPr>
              <a:xfrm>
                <a:off x="4256365" y="3267075"/>
                <a:ext cx="330279" cy="329922"/>
              </a:xfrm>
              <a:custGeom>
                <a:avLst/>
                <a:gdLst>
                  <a:gd name="connsiteX0" fmla="*/ 297537 w 330279"/>
                  <a:gd name="connsiteY0" fmla="*/ 66675 h 329922"/>
                  <a:gd name="connsiteX1" fmla="*/ 266105 w 330279"/>
                  <a:gd name="connsiteY1" fmla="*/ 61913 h 329922"/>
                  <a:gd name="connsiteX2" fmla="*/ 261342 w 330279"/>
                  <a:gd name="connsiteY2" fmla="*/ 93345 h 329922"/>
                  <a:gd name="connsiteX3" fmla="*/ 277535 w 330279"/>
                  <a:gd name="connsiteY3" fmla="*/ 125730 h 329922"/>
                  <a:gd name="connsiteX4" fmla="*/ 202287 w 330279"/>
                  <a:gd name="connsiteY4" fmla="*/ 276225 h 329922"/>
                  <a:gd name="connsiteX5" fmla="*/ 51792 w 330279"/>
                  <a:gd name="connsiteY5" fmla="*/ 200977 h 329922"/>
                  <a:gd name="connsiteX6" fmla="*/ 127040 w 330279"/>
                  <a:gd name="connsiteY6" fmla="*/ 50482 h 329922"/>
                  <a:gd name="connsiteX7" fmla="*/ 143232 w 330279"/>
                  <a:gd name="connsiteY7" fmla="*/ 46672 h 329922"/>
                  <a:gd name="connsiteX8" fmla="*/ 143232 w 330279"/>
                  <a:gd name="connsiteY8" fmla="*/ 46672 h 329922"/>
                  <a:gd name="connsiteX9" fmla="*/ 162282 w 330279"/>
                  <a:gd name="connsiteY9" fmla="*/ 44768 h 329922"/>
                  <a:gd name="connsiteX10" fmla="*/ 168950 w 330279"/>
                  <a:gd name="connsiteY10" fmla="*/ 43815 h 329922"/>
                  <a:gd name="connsiteX11" fmla="*/ 184190 w 330279"/>
                  <a:gd name="connsiteY11" fmla="*/ 21907 h 329922"/>
                  <a:gd name="connsiteX12" fmla="*/ 161330 w 330279"/>
                  <a:gd name="connsiteY12" fmla="*/ 0 h 329922"/>
                  <a:gd name="connsiteX13" fmla="*/ 134660 w 330279"/>
                  <a:gd name="connsiteY13" fmla="*/ 2857 h 329922"/>
                  <a:gd name="connsiteX14" fmla="*/ 134660 w 330279"/>
                  <a:gd name="connsiteY14" fmla="*/ 2857 h 329922"/>
                  <a:gd name="connsiteX15" fmla="*/ 112752 w 330279"/>
                  <a:gd name="connsiteY15" fmla="*/ 8572 h 329922"/>
                  <a:gd name="connsiteX16" fmla="*/ 17502 w 330279"/>
                  <a:gd name="connsiteY16" fmla="*/ 91440 h 329922"/>
                  <a:gd name="connsiteX17" fmla="*/ 8930 w 330279"/>
                  <a:gd name="connsiteY17" fmla="*/ 217170 h 329922"/>
                  <a:gd name="connsiteX18" fmla="*/ 91797 w 330279"/>
                  <a:gd name="connsiteY18" fmla="*/ 312420 h 329922"/>
                  <a:gd name="connsiteX19" fmla="*/ 217527 w 330279"/>
                  <a:gd name="connsiteY19" fmla="*/ 320993 h 329922"/>
                  <a:gd name="connsiteX20" fmla="*/ 312777 w 330279"/>
                  <a:gd name="connsiteY20" fmla="*/ 238125 h 329922"/>
                  <a:gd name="connsiteX21" fmla="*/ 321350 w 330279"/>
                  <a:gd name="connsiteY21" fmla="*/ 112395 h 329922"/>
                  <a:gd name="connsiteX22" fmla="*/ 297537 w 330279"/>
                  <a:gd name="connsiteY22" fmla="*/ 66675 h 32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0279" h="329922">
                    <a:moveTo>
                      <a:pt x="297537" y="66675"/>
                    </a:moveTo>
                    <a:cubicBezTo>
                      <a:pt x="289917" y="56197"/>
                      <a:pt x="275630" y="54293"/>
                      <a:pt x="266105" y="61913"/>
                    </a:cubicBezTo>
                    <a:cubicBezTo>
                      <a:pt x="255627" y="69532"/>
                      <a:pt x="253722" y="83820"/>
                      <a:pt x="261342" y="93345"/>
                    </a:cubicBezTo>
                    <a:cubicBezTo>
                      <a:pt x="268010" y="102870"/>
                      <a:pt x="273725" y="114300"/>
                      <a:pt x="277535" y="125730"/>
                    </a:cubicBezTo>
                    <a:cubicBezTo>
                      <a:pt x="298490" y="187643"/>
                      <a:pt x="265152" y="255270"/>
                      <a:pt x="202287" y="276225"/>
                    </a:cubicBezTo>
                    <a:cubicBezTo>
                      <a:pt x="139422" y="297180"/>
                      <a:pt x="72747" y="263843"/>
                      <a:pt x="51792" y="200977"/>
                    </a:cubicBezTo>
                    <a:cubicBezTo>
                      <a:pt x="30837" y="138113"/>
                      <a:pt x="64175" y="71438"/>
                      <a:pt x="127040" y="50482"/>
                    </a:cubicBezTo>
                    <a:cubicBezTo>
                      <a:pt x="132755" y="48578"/>
                      <a:pt x="137517" y="47625"/>
                      <a:pt x="143232" y="46672"/>
                    </a:cubicBezTo>
                    <a:cubicBezTo>
                      <a:pt x="143232" y="46672"/>
                      <a:pt x="143232" y="46672"/>
                      <a:pt x="143232" y="46672"/>
                    </a:cubicBezTo>
                    <a:cubicBezTo>
                      <a:pt x="149900" y="45720"/>
                      <a:pt x="155615" y="44768"/>
                      <a:pt x="162282" y="44768"/>
                    </a:cubicBezTo>
                    <a:cubicBezTo>
                      <a:pt x="164187" y="44768"/>
                      <a:pt x="167045" y="44768"/>
                      <a:pt x="168950" y="43815"/>
                    </a:cubicBezTo>
                    <a:cubicBezTo>
                      <a:pt x="178475" y="40957"/>
                      <a:pt x="184190" y="32385"/>
                      <a:pt x="184190" y="21907"/>
                    </a:cubicBezTo>
                    <a:cubicBezTo>
                      <a:pt x="184190" y="9525"/>
                      <a:pt x="173712" y="0"/>
                      <a:pt x="161330" y="0"/>
                    </a:cubicBezTo>
                    <a:cubicBezTo>
                      <a:pt x="152757" y="0"/>
                      <a:pt x="143232" y="953"/>
                      <a:pt x="134660" y="2857"/>
                    </a:cubicBezTo>
                    <a:cubicBezTo>
                      <a:pt x="134660" y="2857"/>
                      <a:pt x="134660" y="2857"/>
                      <a:pt x="134660" y="2857"/>
                    </a:cubicBezTo>
                    <a:cubicBezTo>
                      <a:pt x="127040" y="3810"/>
                      <a:pt x="119420" y="5715"/>
                      <a:pt x="112752" y="8572"/>
                    </a:cubicBezTo>
                    <a:cubicBezTo>
                      <a:pt x="70842" y="22860"/>
                      <a:pt x="37505" y="51435"/>
                      <a:pt x="17502" y="91440"/>
                    </a:cubicBezTo>
                    <a:cubicBezTo>
                      <a:pt x="-2500" y="130493"/>
                      <a:pt x="-5358" y="175260"/>
                      <a:pt x="8930" y="217170"/>
                    </a:cubicBezTo>
                    <a:cubicBezTo>
                      <a:pt x="23217" y="259080"/>
                      <a:pt x="51792" y="292418"/>
                      <a:pt x="91797" y="312420"/>
                    </a:cubicBezTo>
                    <a:cubicBezTo>
                      <a:pt x="130850" y="332423"/>
                      <a:pt x="175617" y="335280"/>
                      <a:pt x="217527" y="320993"/>
                    </a:cubicBezTo>
                    <a:cubicBezTo>
                      <a:pt x="259437" y="306705"/>
                      <a:pt x="292775" y="278130"/>
                      <a:pt x="312777" y="238125"/>
                    </a:cubicBezTo>
                    <a:cubicBezTo>
                      <a:pt x="332780" y="199073"/>
                      <a:pt x="335637" y="154305"/>
                      <a:pt x="321350" y="112395"/>
                    </a:cubicBezTo>
                    <a:cubicBezTo>
                      <a:pt x="315635" y="95250"/>
                      <a:pt x="308015" y="80010"/>
                      <a:pt x="297537" y="66675"/>
                    </a:cubicBezTo>
                    <a:close/>
                  </a:path>
                </a:pathLst>
              </a:custGeom>
              <a:solidFill>
                <a:srgbClr val="C8FA36"/>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A6B092C2-D415-42E7-9436-30F0334DECED}"/>
                  </a:ext>
                </a:extLst>
              </p:cNvPr>
              <p:cNvSpPr/>
              <p:nvPr/>
            </p:nvSpPr>
            <p:spPr>
              <a:xfrm>
                <a:off x="4461510" y="3281362"/>
                <a:ext cx="45719" cy="45719"/>
              </a:xfrm>
              <a:custGeom>
                <a:avLst/>
                <a:gdLst>
                  <a:gd name="connsiteX0" fmla="*/ 45720 w 45719"/>
                  <a:gd name="connsiteY0" fmla="*/ 22860 h 45719"/>
                  <a:gd name="connsiteX1" fmla="*/ 22860 w 45719"/>
                  <a:gd name="connsiteY1" fmla="*/ 45720 h 45719"/>
                  <a:gd name="connsiteX2" fmla="*/ 0 w 45719"/>
                  <a:gd name="connsiteY2" fmla="*/ 22860 h 45719"/>
                  <a:gd name="connsiteX3" fmla="*/ 22860 w 45719"/>
                  <a:gd name="connsiteY3" fmla="*/ 0 h 45719"/>
                  <a:gd name="connsiteX4" fmla="*/ 45720 w 45719"/>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C8FA36"/>
              </a:solidFill>
              <a:ln w="9525" cap="flat">
                <a:noFill/>
                <a:prstDash val="solid"/>
                <a:miter/>
              </a:ln>
            </p:spPr>
            <p:txBody>
              <a:bodyPr rtlCol="0" anchor="ctr"/>
              <a:lstStyle/>
              <a:p>
                <a:endParaRPr lang="en-US"/>
              </a:p>
            </p:txBody>
          </p:sp>
        </p:grpSp>
        <p:sp>
          <p:nvSpPr>
            <p:cNvPr id="14" name="Freeform: Shape 13">
              <a:extLst>
                <a:ext uri="{FF2B5EF4-FFF2-40B4-BE49-F238E27FC236}">
                  <a16:creationId xmlns:a16="http://schemas.microsoft.com/office/drawing/2014/main" id="{E7C884E5-2B58-4ED7-8531-75C92B440ECF}"/>
                </a:ext>
              </a:extLst>
            </p:cNvPr>
            <p:cNvSpPr/>
            <p:nvPr/>
          </p:nvSpPr>
          <p:spPr>
            <a:xfrm>
              <a:off x="4366260" y="3375660"/>
              <a:ext cx="110489" cy="110489"/>
            </a:xfrm>
            <a:custGeom>
              <a:avLst/>
              <a:gdLst>
                <a:gd name="connsiteX0" fmla="*/ 110490 w 110489"/>
                <a:gd name="connsiteY0" fmla="*/ 55245 h 110489"/>
                <a:gd name="connsiteX1" fmla="*/ 55245 w 110489"/>
                <a:gd name="connsiteY1" fmla="*/ 110490 h 110489"/>
                <a:gd name="connsiteX2" fmla="*/ 0 w 110489"/>
                <a:gd name="connsiteY2" fmla="*/ 55245 h 110489"/>
                <a:gd name="connsiteX3" fmla="*/ 55245 w 110489"/>
                <a:gd name="connsiteY3" fmla="*/ 0 h 110489"/>
                <a:gd name="connsiteX4" fmla="*/ 110490 w 110489"/>
                <a:gd name="connsiteY4" fmla="*/ 55245 h 110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89" h="110489">
                  <a:moveTo>
                    <a:pt x="110490" y="55245"/>
                  </a:moveTo>
                  <a:cubicBezTo>
                    <a:pt x="110490" y="85756"/>
                    <a:pt x="85756" y="110490"/>
                    <a:pt x="55245" y="110490"/>
                  </a:cubicBezTo>
                  <a:cubicBezTo>
                    <a:pt x="24734" y="110490"/>
                    <a:pt x="0" y="85756"/>
                    <a:pt x="0" y="55245"/>
                  </a:cubicBezTo>
                  <a:cubicBezTo>
                    <a:pt x="0" y="24734"/>
                    <a:pt x="24734" y="0"/>
                    <a:pt x="55245" y="0"/>
                  </a:cubicBezTo>
                  <a:cubicBezTo>
                    <a:pt x="85756" y="0"/>
                    <a:pt x="110490" y="24734"/>
                    <a:pt x="110490" y="55245"/>
                  </a:cubicBezTo>
                  <a:close/>
                </a:path>
              </a:pathLst>
            </a:custGeom>
            <a:solidFill>
              <a:schemeClr val="bg1"/>
            </a:solidFill>
            <a:ln w="9525" cap="flat">
              <a:noFill/>
              <a:prstDash val="solid"/>
              <a:miter/>
            </a:ln>
          </p:spPr>
          <p:txBody>
            <a:bodyPr rtlCol="0" anchor="ctr"/>
            <a:lstStyle/>
            <a:p>
              <a:endParaRPr lang="en-US"/>
            </a:p>
          </p:txBody>
        </p:sp>
        <p:grpSp>
          <p:nvGrpSpPr>
            <p:cNvPr id="15" name="Graphic 42">
              <a:extLst>
                <a:ext uri="{FF2B5EF4-FFF2-40B4-BE49-F238E27FC236}">
                  <a16:creationId xmlns:a16="http://schemas.microsoft.com/office/drawing/2014/main" id="{C67A9BE8-78FC-4EA7-BBAB-1BAF5EF0F083}"/>
                </a:ext>
              </a:extLst>
            </p:cNvPr>
            <p:cNvGrpSpPr/>
            <p:nvPr/>
          </p:nvGrpSpPr>
          <p:grpSpPr>
            <a:xfrm>
              <a:off x="4185165" y="3192660"/>
              <a:ext cx="472887" cy="472678"/>
              <a:chOff x="4185165" y="3192660"/>
              <a:chExt cx="472887" cy="472678"/>
            </a:xfrm>
            <a:solidFill>
              <a:srgbClr val="45C58E"/>
            </a:solidFill>
          </p:grpSpPr>
          <p:sp>
            <p:nvSpPr>
              <p:cNvPr id="22" name="Freeform: Shape 21">
                <a:extLst>
                  <a:ext uri="{FF2B5EF4-FFF2-40B4-BE49-F238E27FC236}">
                    <a16:creationId xmlns:a16="http://schemas.microsoft.com/office/drawing/2014/main" id="{0EFB8BFB-5BA3-4C51-A658-118C39709AB0}"/>
                  </a:ext>
                </a:extLst>
              </p:cNvPr>
              <p:cNvSpPr/>
              <p:nvPr/>
            </p:nvSpPr>
            <p:spPr>
              <a:xfrm>
                <a:off x="4185165" y="3192660"/>
                <a:ext cx="472887" cy="472678"/>
              </a:xfrm>
              <a:custGeom>
                <a:avLst/>
                <a:gdLst>
                  <a:gd name="connsiteX0" fmla="*/ 471607 w 472887"/>
                  <a:gd name="connsiteY0" fmla="*/ 217289 h 472678"/>
                  <a:gd name="connsiteX1" fmla="*/ 446842 w 472887"/>
                  <a:gd name="connsiteY1" fmla="*/ 197287 h 472678"/>
                  <a:gd name="connsiteX2" fmla="*/ 426839 w 472887"/>
                  <a:gd name="connsiteY2" fmla="*/ 222052 h 472678"/>
                  <a:gd name="connsiteX3" fmla="*/ 416362 w 472887"/>
                  <a:gd name="connsiteY3" fmla="*/ 303967 h 472678"/>
                  <a:gd name="connsiteX4" fmla="*/ 317302 w 472887"/>
                  <a:gd name="connsiteY4" fmla="*/ 412552 h 472678"/>
                  <a:gd name="connsiteX5" fmla="*/ 170617 w 472887"/>
                  <a:gd name="connsiteY5" fmla="*/ 419219 h 472678"/>
                  <a:gd name="connsiteX6" fmla="*/ 62032 w 472887"/>
                  <a:gd name="connsiteY6" fmla="*/ 320159 h 472678"/>
                  <a:gd name="connsiteX7" fmla="*/ 55364 w 472887"/>
                  <a:gd name="connsiteY7" fmla="*/ 173474 h 472678"/>
                  <a:gd name="connsiteX8" fmla="*/ 154424 w 472887"/>
                  <a:gd name="connsiteY8" fmla="*/ 64889 h 472678"/>
                  <a:gd name="connsiteX9" fmla="*/ 301109 w 472887"/>
                  <a:gd name="connsiteY9" fmla="*/ 58222 h 472678"/>
                  <a:gd name="connsiteX10" fmla="*/ 370642 w 472887"/>
                  <a:gd name="connsiteY10" fmla="*/ 102037 h 472678"/>
                  <a:gd name="connsiteX11" fmla="*/ 379214 w 472887"/>
                  <a:gd name="connsiteY11" fmla="*/ 106799 h 472678"/>
                  <a:gd name="connsiteX12" fmla="*/ 403027 w 472887"/>
                  <a:gd name="connsiteY12" fmla="*/ 101084 h 472678"/>
                  <a:gd name="connsiteX13" fmla="*/ 403027 w 472887"/>
                  <a:gd name="connsiteY13" fmla="*/ 68699 h 472678"/>
                  <a:gd name="connsiteX14" fmla="*/ 317302 w 472887"/>
                  <a:gd name="connsiteY14" fmla="*/ 14407 h 472678"/>
                  <a:gd name="connsiteX15" fmla="*/ 223957 w 472887"/>
                  <a:gd name="connsiteY15" fmla="*/ 119 h 472678"/>
                  <a:gd name="connsiteX16" fmla="*/ 136327 w 472887"/>
                  <a:gd name="connsiteY16" fmla="*/ 22027 h 472678"/>
                  <a:gd name="connsiteX17" fmla="*/ 62984 w 472887"/>
                  <a:gd name="connsiteY17" fmla="*/ 75367 h 472678"/>
                  <a:gd name="connsiteX18" fmla="*/ 14407 w 472887"/>
                  <a:gd name="connsiteY18" fmla="*/ 155377 h 472678"/>
                  <a:gd name="connsiteX19" fmla="*/ 119 w 472887"/>
                  <a:gd name="connsiteY19" fmla="*/ 248722 h 472678"/>
                  <a:gd name="connsiteX20" fmla="*/ 22027 w 472887"/>
                  <a:gd name="connsiteY20" fmla="*/ 336352 h 472678"/>
                  <a:gd name="connsiteX21" fmla="*/ 75367 w 472887"/>
                  <a:gd name="connsiteY21" fmla="*/ 409694 h 472678"/>
                  <a:gd name="connsiteX22" fmla="*/ 155377 w 472887"/>
                  <a:gd name="connsiteY22" fmla="*/ 458272 h 472678"/>
                  <a:gd name="connsiteX23" fmla="*/ 248722 w 472887"/>
                  <a:gd name="connsiteY23" fmla="*/ 472559 h 472678"/>
                  <a:gd name="connsiteX24" fmla="*/ 336352 w 472887"/>
                  <a:gd name="connsiteY24" fmla="*/ 450652 h 472678"/>
                  <a:gd name="connsiteX25" fmla="*/ 409694 w 472887"/>
                  <a:gd name="connsiteY25" fmla="*/ 397312 h 472678"/>
                  <a:gd name="connsiteX26" fmla="*/ 458272 w 472887"/>
                  <a:gd name="connsiteY26" fmla="*/ 317302 h 472678"/>
                  <a:gd name="connsiteX27" fmla="*/ 471607 w 472887"/>
                  <a:gd name="connsiteY27" fmla="*/ 217289 h 47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2887" h="472678">
                    <a:moveTo>
                      <a:pt x="471607" y="217289"/>
                    </a:moveTo>
                    <a:cubicBezTo>
                      <a:pt x="470654" y="204907"/>
                      <a:pt x="459224" y="195382"/>
                      <a:pt x="446842" y="197287"/>
                    </a:cubicBezTo>
                    <a:cubicBezTo>
                      <a:pt x="434459" y="198239"/>
                      <a:pt x="424934" y="209669"/>
                      <a:pt x="426839" y="222052"/>
                    </a:cubicBezTo>
                    <a:cubicBezTo>
                      <a:pt x="429697" y="249674"/>
                      <a:pt x="425887" y="277297"/>
                      <a:pt x="416362" y="303967"/>
                    </a:cubicBezTo>
                    <a:cubicBezTo>
                      <a:pt x="399217" y="351592"/>
                      <a:pt x="363974" y="390644"/>
                      <a:pt x="317302" y="412552"/>
                    </a:cubicBezTo>
                    <a:cubicBezTo>
                      <a:pt x="270629" y="434459"/>
                      <a:pt x="219194" y="436364"/>
                      <a:pt x="170617" y="419219"/>
                    </a:cubicBezTo>
                    <a:cubicBezTo>
                      <a:pt x="122992" y="402074"/>
                      <a:pt x="83939" y="366832"/>
                      <a:pt x="62032" y="320159"/>
                    </a:cubicBezTo>
                    <a:cubicBezTo>
                      <a:pt x="40124" y="273487"/>
                      <a:pt x="38219" y="222052"/>
                      <a:pt x="55364" y="173474"/>
                    </a:cubicBezTo>
                    <a:cubicBezTo>
                      <a:pt x="72509" y="125849"/>
                      <a:pt x="107752" y="86797"/>
                      <a:pt x="154424" y="64889"/>
                    </a:cubicBezTo>
                    <a:cubicBezTo>
                      <a:pt x="201097" y="42982"/>
                      <a:pt x="252532" y="41077"/>
                      <a:pt x="301109" y="58222"/>
                    </a:cubicBezTo>
                    <a:cubicBezTo>
                      <a:pt x="327779" y="67747"/>
                      <a:pt x="350639" y="82034"/>
                      <a:pt x="370642" y="102037"/>
                    </a:cubicBezTo>
                    <a:cubicBezTo>
                      <a:pt x="373499" y="103942"/>
                      <a:pt x="375404" y="105847"/>
                      <a:pt x="379214" y="106799"/>
                    </a:cubicBezTo>
                    <a:cubicBezTo>
                      <a:pt x="386834" y="109657"/>
                      <a:pt x="396359" y="107752"/>
                      <a:pt x="403027" y="101084"/>
                    </a:cubicBezTo>
                    <a:cubicBezTo>
                      <a:pt x="411599" y="92512"/>
                      <a:pt x="411599" y="78224"/>
                      <a:pt x="403027" y="68699"/>
                    </a:cubicBezTo>
                    <a:cubicBezTo>
                      <a:pt x="378262" y="44887"/>
                      <a:pt x="349687" y="26789"/>
                      <a:pt x="317302" y="14407"/>
                    </a:cubicBezTo>
                    <a:cubicBezTo>
                      <a:pt x="286822" y="3929"/>
                      <a:pt x="256342" y="-833"/>
                      <a:pt x="223957" y="119"/>
                    </a:cubicBezTo>
                    <a:cubicBezTo>
                      <a:pt x="193477" y="2024"/>
                      <a:pt x="163949" y="8692"/>
                      <a:pt x="136327" y="22027"/>
                    </a:cubicBezTo>
                    <a:cubicBezTo>
                      <a:pt x="108704" y="35362"/>
                      <a:pt x="83939" y="53459"/>
                      <a:pt x="62984" y="75367"/>
                    </a:cubicBezTo>
                    <a:cubicBezTo>
                      <a:pt x="41077" y="98227"/>
                      <a:pt x="24884" y="125849"/>
                      <a:pt x="14407" y="155377"/>
                    </a:cubicBezTo>
                    <a:cubicBezTo>
                      <a:pt x="3929" y="185857"/>
                      <a:pt x="-833" y="216337"/>
                      <a:pt x="119" y="248722"/>
                    </a:cubicBezTo>
                    <a:cubicBezTo>
                      <a:pt x="2024" y="279202"/>
                      <a:pt x="8692" y="308729"/>
                      <a:pt x="22027" y="336352"/>
                    </a:cubicBezTo>
                    <a:cubicBezTo>
                      <a:pt x="35362" y="363974"/>
                      <a:pt x="53459" y="388739"/>
                      <a:pt x="75367" y="409694"/>
                    </a:cubicBezTo>
                    <a:cubicBezTo>
                      <a:pt x="98227" y="431602"/>
                      <a:pt x="125849" y="447794"/>
                      <a:pt x="155377" y="458272"/>
                    </a:cubicBezTo>
                    <a:cubicBezTo>
                      <a:pt x="185857" y="468749"/>
                      <a:pt x="216337" y="473512"/>
                      <a:pt x="248722" y="472559"/>
                    </a:cubicBezTo>
                    <a:cubicBezTo>
                      <a:pt x="279202" y="470654"/>
                      <a:pt x="308729" y="463987"/>
                      <a:pt x="336352" y="450652"/>
                    </a:cubicBezTo>
                    <a:cubicBezTo>
                      <a:pt x="363974" y="437317"/>
                      <a:pt x="388739" y="419219"/>
                      <a:pt x="409694" y="397312"/>
                    </a:cubicBezTo>
                    <a:cubicBezTo>
                      <a:pt x="431602" y="374452"/>
                      <a:pt x="447794" y="346829"/>
                      <a:pt x="458272" y="317302"/>
                    </a:cubicBezTo>
                    <a:cubicBezTo>
                      <a:pt x="470654" y="285869"/>
                      <a:pt x="475417" y="251579"/>
                      <a:pt x="471607" y="217289"/>
                    </a:cubicBezTo>
                    <a:close/>
                  </a:path>
                </a:pathLst>
              </a:custGeom>
              <a:solidFill>
                <a:srgbClr val="45C58E"/>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78B6CD51-DCD8-4BF4-8CE2-1B15033A5BC9}"/>
                  </a:ext>
                </a:extLst>
              </p:cNvPr>
              <p:cNvSpPr/>
              <p:nvPr/>
            </p:nvSpPr>
            <p:spPr>
              <a:xfrm>
                <a:off x="4592002" y="3316605"/>
                <a:ext cx="45719" cy="45719"/>
              </a:xfrm>
              <a:custGeom>
                <a:avLst/>
                <a:gdLst>
                  <a:gd name="connsiteX0" fmla="*/ 45720 w 45719"/>
                  <a:gd name="connsiteY0" fmla="*/ 22860 h 45719"/>
                  <a:gd name="connsiteX1" fmla="*/ 22860 w 45719"/>
                  <a:gd name="connsiteY1" fmla="*/ 45720 h 45719"/>
                  <a:gd name="connsiteX2" fmla="*/ 0 w 45719"/>
                  <a:gd name="connsiteY2" fmla="*/ 22860 h 45719"/>
                  <a:gd name="connsiteX3" fmla="*/ 22860 w 45719"/>
                  <a:gd name="connsiteY3" fmla="*/ 0 h 45719"/>
                  <a:gd name="connsiteX4" fmla="*/ 45720 w 45719"/>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45C58E"/>
              </a:solidFill>
              <a:ln w="9525" cap="flat">
                <a:noFill/>
                <a:prstDash val="solid"/>
                <a:miter/>
              </a:ln>
            </p:spPr>
            <p:txBody>
              <a:bodyPr rtlCol="0" anchor="ctr"/>
              <a:lstStyle/>
              <a:p>
                <a:endParaRPr lang="en-US"/>
              </a:p>
            </p:txBody>
          </p:sp>
        </p:grpSp>
        <p:grpSp>
          <p:nvGrpSpPr>
            <p:cNvPr id="16" name="Graphic 42">
              <a:extLst>
                <a:ext uri="{FF2B5EF4-FFF2-40B4-BE49-F238E27FC236}">
                  <a16:creationId xmlns:a16="http://schemas.microsoft.com/office/drawing/2014/main" id="{9DB5B981-108B-4451-A8DD-8E16C9DAAC6F}"/>
                </a:ext>
              </a:extLst>
            </p:cNvPr>
            <p:cNvGrpSpPr/>
            <p:nvPr/>
          </p:nvGrpSpPr>
          <p:grpSpPr>
            <a:xfrm>
              <a:off x="4113768" y="3121635"/>
              <a:ext cx="619283" cy="618911"/>
              <a:chOff x="4113768" y="3121635"/>
              <a:chExt cx="619283" cy="618911"/>
            </a:xfrm>
            <a:solidFill>
              <a:srgbClr val="00AFAA"/>
            </a:solidFill>
          </p:grpSpPr>
          <p:sp>
            <p:nvSpPr>
              <p:cNvPr id="20" name="Freeform: Shape 19">
                <a:extLst>
                  <a:ext uri="{FF2B5EF4-FFF2-40B4-BE49-F238E27FC236}">
                    <a16:creationId xmlns:a16="http://schemas.microsoft.com/office/drawing/2014/main" id="{25DBDA77-38EC-4641-9CC1-2E1106AD4C05}"/>
                  </a:ext>
                </a:extLst>
              </p:cNvPr>
              <p:cNvSpPr/>
              <p:nvPr/>
            </p:nvSpPr>
            <p:spPr>
              <a:xfrm>
                <a:off x="4113768" y="3121635"/>
                <a:ext cx="619283" cy="618911"/>
              </a:xfrm>
              <a:custGeom>
                <a:avLst/>
                <a:gdLst>
                  <a:gd name="connsiteX0" fmla="*/ 554434 w 619283"/>
                  <a:gd name="connsiteY0" fmla="*/ 121627 h 618911"/>
                  <a:gd name="connsiteX1" fmla="*/ 523002 w 619283"/>
                  <a:gd name="connsiteY1" fmla="*/ 116864 h 618911"/>
                  <a:gd name="connsiteX2" fmla="*/ 518239 w 619283"/>
                  <a:gd name="connsiteY2" fmla="*/ 148297 h 618911"/>
                  <a:gd name="connsiteX3" fmla="*/ 568722 w 619283"/>
                  <a:gd name="connsiteY3" fmla="*/ 268312 h 618911"/>
                  <a:gd name="connsiteX4" fmla="*/ 521097 w 619283"/>
                  <a:gd name="connsiteY4" fmla="*/ 464527 h 618911"/>
                  <a:gd name="connsiteX5" fmla="*/ 347742 w 619283"/>
                  <a:gd name="connsiteY5" fmla="*/ 569302 h 618911"/>
                  <a:gd name="connsiteX6" fmla="*/ 151527 w 619283"/>
                  <a:gd name="connsiteY6" fmla="*/ 521677 h 618911"/>
                  <a:gd name="connsiteX7" fmla="*/ 46752 w 619283"/>
                  <a:gd name="connsiteY7" fmla="*/ 348322 h 618911"/>
                  <a:gd name="connsiteX8" fmla="*/ 94377 w 619283"/>
                  <a:gd name="connsiteY8" fmla="*/ 152107 h 618911"/>
                  <a:gd name="connsiteX9" fmla="*/ 267732 w 619283"/>
                  <a:gd name="connsiteY9" fmla="*/ 47332 h 618911"/>
                  <a:gd name="connsiteX10" fmla="*/ 397272 w 619283"/>
                  <a:gd name="connsiteY10" fmla="*/ 59714 h 618911"/>
                  <a:gd name="connsiteX11" fmla="*/ 408702 w 619283"/>
                  <a:gd name="connsiteY11" fmla="*/ 60667 h 618911"/>
                  <a:gd name="connsiteX12" fmla="*/ 426799 w 619283"/>
                  <a:gd name="connsiteY12" fmla="*/ 46379 h 618911"/>
                  <a:gd name="connsiteX13" fmla="*/ 413464 w 619283"/>
                  <a:gd name="connsiteY13" fmla="*/ 17804 h 618911"/>
                  <a:gd name="connsiteX14" fmla="*/ 262017 w 619283"/>
                  <a:gd name="connsiteY14" fmla="*/ 3517 h 618911"/>
                  <a:gd name="connsiteX15" fmla="*/ 146764 w 619283"/>
                  <a:gd name="connsiteY15" fmla="*/ 45427 h 618911"/>
                  <a:gd name="connsiteX16" fmla="*/ 60087 w 619283"/>
                  <a:gd name="connsiteY16" fmla="*/ 126389 h 618911"/>
                  <a:gd name="connsiteX17" fmla="*/ 9604 w 619283"/>
                  <a:gd name="connsiteY17" fmla="*/ 234022 h 618911"/>
                  <a:gd name="connsiteX18" fmla="*/ 3889 w 619283"/>
                  <a:gd name="connsiteY18" fmla="*/ 356894 h 618911"/>
                  <a:gd name="connsiteX19" fmla="*/ 45799 w 619283"/>
                  <a:gd name="connsiteY19" fmla="*/ 472147 h 618911"/>
                  <a:gd name="connsiteX20" fmla="*/ 126762 w 619283"/>
                  <a:gd name="connsiteY20" fmla="*/ 558824 h 618911"/>
                  <a:gd name="connsiteX21" fmla="*/ 234394 w 619283"/>
                  <a:gd name="connsiteY21" fmla="*/ 609307 h 618911"/>
                  <a:gd name="connsiteX22" fmla="*/ 357267 w 619283"/>
                  <a:gd name="connsiteY22" fmla="*/ 615022 h 618911"/>
                  <a:gd name="connsiteX23" fmla="*/ 472519 w 619283"/>
                  <a:gd name="connsiteY23" fmla="*/ 573112 h 618911"/>
                  <a:gd name="connsiteX24" fmla="*/ 559197 w 619283"/>
                  <a:gd name="connsiteY24" fmla="*/ 492149 h 618911"/>
                  <a:gd name="connsiteX25" fmla="*/ 609679 w 619283"/>
                  <a:gd name="connsiteY25" fmla="*/ 384517 h 618911"/>
                  <a:gd name="connsiteX26" fmla="*/ 615394 w 619283"/>
                  <a:gd name="connsiteY26" fmla="*/ 261644 h 618911"/>
                  <a:gd name="connsiteX27" fmla="*/ 554434 w 619283"/>
                  <a:gd name="connsiteY27" fmla="*/ 121627 h 618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283" h="618911">
                    <a:moveTo>
                      <a:pt x="554434" y="121627"/>
                    </a:moveTo>
                    <a:cubicBezTo>
                      <a:pt x="546814" y="112102"/>
                      <a:pt x="532527" y="110197"/>
                      <a:pt x="523002" y="116864"/>
                    </a:cubicBezTo>
                    <a:cubicBezTo>
                      <a:pt x="513477" y="124484"/>
                      <a:pt x="511572" y="138772"/>
                      <a:pt x="518239" y="148297"/>
                    </a:cubicBezTo>
                    <a:cubicBezTo>
                      <a:pt x="544909" y="183539"/>
                      <a:pt x="562054" y="224497"/>
                      <a:pt x="568722" y="268312"/>
                    </a:cubicBezTo>
                    <a:cubicBezTo>
                      <a:pt x="579199" y="337844"/>
                      <a:pt x="562054" y="407377"/>
                      <a:pt x="521097" y="464527"/>
                    </a:cubicBezTo>
                    <a:cubicBezTo>
                      <a:pt x="479187" y="521677"/>
                      <a:pt x="418227" y="558824"/>
                      <a:pt x="347742" y="569302"/>
                    </a:cubicBezTo>
                    <a:cubicBezTo>
                      <a:pt x="278209" y="579779"/>
                      <a:pt x="208677" y="562634"/>
                      <a:pt x="151527" y="521677"/>
                    </a:cubicBezTo>
                    <a:cubicBezTo>
                      <a:pt x="94377" y="479767"/>
                      <a:pt x="57229" y="418807"/>
                      <a:pt x="46752" y="348322"/>
                    </a:cubicBezTo>
                    <a:cubicBezTo>
                      <a:pt x="36274" y="278789"/>
                      <a:pt x="53419" y="209257"/>
                      <a:pt x="94377" y="152107"/>
                    </a:cubicBezTo>
                    <a:cubicBezTo>
                      <a:pt x="135334" y="94957"/>
                      <a:pt x="197247" y="57809"/>
                      <a:pt x="267732" y="47332"/>
                    </a:cubicBezTo>
                    <a:cubicBezTo>
                      <a:pt x="311547" y="40664"/>
                      <a:pt x="356314" y="44474"/>
                      <a:pt x="397272" y="59714"/>
                    </a:cubicBezTo>
                    <a:cubicBezTo>
                      <a:pt x="401082" y="60667"/>
                      <a:pt x="404892" y="61619"/>
                      <a:pt x="408702" y="60667"/>
                    </a:cubicBezTo>
                    <a:cubicBezTo>
                      <a:pt x="416322" y="59714"/>
                      <a:pt x="423942" y="53999"/>
                      <a:pt x="426799" y="46379"/>
                    </a:cubicBezTo>
                    <a:cubicBezTo>
                      <a:pt x="430609" y="34949"/>
                      <a:pt x="424894" y="21614"/>
                      <a:pt x="413464" y="17804"/>
                    </a:cubicBezTo>
                    <a:cubicBezTo>
                      <a:pt x="364887" y="659"/>
                      <a:pt x="312499" y="-4103"/>
                      <a:pt x="262017" y="3517"/>
                    </a:cubicBezTo>
                    <a:cubicBezTo>
                      <a:pt x="221059" y="10184"/>
                      <a:pt x="182007" y="24472"/>
                      <a:pt x="146764" y="45427"/>
                    </a:cubicBezTo>
                    <a:cubicBezTo>
                      <a:pt x="112474" y="66382"/>
                      <a:pt x="82947" y="93052"/>
                      <a:pt x="60087" y="126389"/>
                    </a:cubicBezTo>
                    <a:cubicBezTo>
                      <a:pt x="36274" y="158774"/>
                      <a:pt x="19129" y="194969"/>
                      <a:pt x="9604" y="234022"/>
                    </a:cubicBezTo>
                    <a:cubicBezTo>
                      <a:pt x="-873" y="274027"/>
                      <a:pt x="-2778" y="315937"/>
                      <a:pt x="3889" y="356894"/>
                    </a:cubicBezTo>
                    <a:cubicBezTo>
                      <a:pt x="10557" y="397852"/>
                      <a:pt x="24844" y="436904"/>
                      <a:pt x="45799" y="472147"/>
                    </a:cubicBezTo>
                    <a:cubicBezTo>
                      <a:pt x="66754" y="506437"/>
                      <a:pt x="93424" y="535964"/>
                      <a:pt x="126762" y="558824"/>
                    </a:cubicBezTo>
                    <a:cubicBezTo>
                      <a:pt x="159147" y="582637"/>
                      <a:pt x="195342" y="599782"/>
                      <a:pt x="234394" y="609307"/>
                    </a:cubicBezTo>
                    <a:cubicBezTo>
                      <a:pt x="274399" y="619784"/>
                      <a:pt x="316309" y="621689"/>
                      <a:pt x="357267" y="615022"/>
                    </a:cubicBezTo>
                    <a:cubicBezTo>
                      <a:pt x="398224" y="608354"/>
                      <a:pt x="437277" y="594067"/>
                      <a:pt x="472519" y="573112"/>
                    </a:cubicBezTo>
                    <a:cubicBezTo>
                      <a:pt x="506809" y="552157"/>
                      <a:pt x="536337" y="525487"/>
                      <a:pt x="559197" y="492149"/>
                    </a:cubicBezTo>
                    <a:cubicBezTo>
                      <a:pt x="583009" y="459764"/>
                      <a:pt x="600154" y="423569"/>
                      <a:pt x="609679" y="384517"/>
                    </a:cubicBezTo>
                    <a:cubicBezTo>
                      <a:pt x="620157" y="344512"/>
                      <a:pt x="622062" y="302602"/>
                      <a:pt x="615394" y="261644"/>
                    </a:cubicBezTo>
                    <a:cubicBezTo>
                      <a:pt x="605869" y="211162"/>
                      <a:pt x="584914" y="162584"/>
                      <a:pt x="554434" y="121627"/>
                    </a:cubicBezTo>
                    <a:close/>
                  </a:path>
                </a:pathLst>
              </a:custGeom>
              <a:solidFill>
                <a:srgbClr val="00AFAA"/>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6588C94B-0C70-482D-8E66-60F085D45BDD}"/>
                  </a:ext>
                </a:extLst>
              </p:cNvPr>
              <p:cNvSpPr/>
              <p:nvPr/>
            </p:nvSpPr>
            <p:spPr>
              <a:xfrm>
                <a:off x="4568190" y="3176587"/>
                <a:ext cx="45719" cy="45720"/>
              </a:xfrm>
              <a:custGeom>
                <a:avLst/>
                <a:gdLst>
                  <a:gd name="connsiteX0" fmla="*/ 45720 w 45719"/>
                  <a:gd name="connsiteY0" fmla="*/ 22860 h 45720"/>
                  <a:gd name="connsiteX1" fmla="*/ 22860 w 45719"/>
                  <a:gd name="connsiteY1" fmla="*/ 45720 h 45720"/>
                  <a:gd name="connsiteX2" fmla="*/ 0 w 45719"/>
                  <a:gd name="connsiteY2" fmla="*/ 22860 h 45720"/>
                  <a:gd name="connsiteX3" fmla="*/ 22860 w 45719"/>
                  <a:gd name="connsiteY3" fmla="*/ 0 h 45720"/>
                  <a:gd name="connsiteX4" fmla="*/ 45720 w 45719"/>
                  <a:gd name="connsiteY4" fmla="*/ 22860 h 45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20">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00AFAA"/>
              </a:solidFill>
              <a:ln w="9525" cap="flat">
                <a:noFill/>
                <a:prstDash val="solid"/>
                <a:miter/>
              </a:ln>
            </p:spPr>
            <p:txBody>
              <a:bodyPr rtlCol="0" anchor="ctr"/>
              <a:lstStyle/>
              <a:p>
                <a:endParaRPr lang="en-US"/>
              </a:p>
            </p:txBody>
          </p:sp>
        </p:grpSp>
        <p:grpSp>
          <p:nvGrpSpPr>
            <p:cNvPr id="17" name="Graphic 42">
              <a:extLst>
                <a:ext uri="{FF2B5EF4-FFF2-40B4-BE49-F238E27FC236}">
                  <a16:creationId xmlns:a16="http://schemas.microsoft.com/office/drawing/2014/main" id="{D689D474-3B6B-4514-A566-8DEB1D8F3441}"/>
                </a:ext>
              </a:extLst>
            </p:cNvPr>
            <p:cNvGrpSpPr/>
            <p:nvPr/>
          </p:nvGrpSpPr>
          <p:grpSpPr>
            <a:xfrm>
              <a:off x="4038849" y="3048249"/>
              <a:ext cx="765228" cy="765105"/>
              <a:chOff x="4038849" y="3048249"/>
              <a:chExt cx="765228" cy="765105"/>
            </a:xfrm>
            <a:solidFill>
              <a:srgbClr val="00837B"/>
            </a:solidFill>
          </p:grpSpPr>
          <p:sp>
            <p:nvSpPr>
              <p:cNvPr id="18" name="Freeform: Shape 17">
                <a:extLst>
                  <a:ext uri="{FF2B5EF4-FFF2-40B4-BE49-F238E27FC236}">
                    <a16:creationId xmlns:a16="http://schemas.microsoft.com/office/drawing/2014/main" id="{76B69321-0B88-4604-9D5E-3F044DFFB4E1}"/>
                  </a:ext>
                </a:extLst>
              </p:cNvPr>
              <p:cNvSpPr/>
              <p:nvPr/>
            </p:nvSpPr>
            <p:spPr>
              <a:xfrm>
                <a:off x="4038849" y="3048249"/>
                <a:ext cx="765228" cy="765105"/>
              </a:xfrm>
              <a:custGeom>
                <a:avLst/>
                <a:gdLst>
                  <a:gd name="connsiteX0" fmla="*/ 746510 w 765228"/>
                  <a:gd name="connsiteY0" fmla="*/ 265498 h 765105"/>
                  <a:gd name="connsiteX1" fmla="*/ 717935 w 765228"/>
                  <a:gd name="connsiteY1" fmla="*/ 251210 h 765105"/>
                  <a:gd name="connsiteX2" fmla="*/ 703648 w 765228"/>
                  <a:gd name="connsiteY2" fmla="*/ 279785 h 765105"/>
                  <a:gd name="connsiteX3" fmla="*/ 710315 w 765228"/>
                  <a:gd name="connsiteY3" fmla="*/ 462665 h 765105"/>
                  <a:gd name="connsiteX4" fmla="*/ 653165 w 765228"/>
                  <a:gd name="connsiteY4" fmla="*/ 583633 h 765105"/>
                  <a:gd name="connsiteX5" fmla="*/ 557915 w 765228"/>
                  <a:gd name="connsiteY5" fmla="*/ 671263 h 765105"/>
                  <a:gd name="connsiteX6" fmla="*/ 436948 w 765228"/>
                  <a:gd name="connsiteY6" fmla="*/ 716030 h 765105"/>
                  <a:gd name="connsiteX7" fmla="*/ 302645 w 765228"/>
                  <a:gd name="connsiteY7" fmla="*/ 711268 h 765105"/>
                  <a:gd name="connsiteX8" fmla="*/ 181678 w 765228"/>
                  <a:gd name="connsiteY8" fmla="*/ 655070 h 765105"/>
                  <a:gd name="connsiteX9" fmla="*/ 94048 w 765228"/>
                  <a:gd name="connsiteY9" fmla="*/ 559820 h 765105"/>
                  <a:gd name="connsiteX10" fmla="*/ 49280 w 765228"/>
                  <a:gd name="connsiteY10" fmla="*/ 438853 h 765105"/>
                  <a:gd name="connsiteX11" fmla="*/ 54043 w 765228"/>
                  <a:gd name="connsiteY11" fmla="*/ 304550 h 765105"/>
                  <a:gd name="connsiteX12" fmla="*/ 111193 w 765228"/>
                  <a:gd name="connsiteY12" fmla="*/ 183583 h 765105"/>
                  <a:gd name="connsiteX13" fmla="*/ 206443 w 765228"/>
                  <a:gd name="connsiteY13" fmla="*/ 95953 h 765105"/>
                  <a:gd name="connsiteX14" fmla="*/ 327410 w 765228"/>
                  <a:gd name="connsiteY14" fmla="*/ 51185 h 765105"/>
                  <a:gd name="connsiteX15" fmla="*/ 461713 w 765228"/>
                  <a:gd name="connsiteY15" fmla="*/ 55948 h 765105"/>
                  <a:gd name="connsiteX16" fmla="*/ 620780 w 765228"/>
                  <a:gd name="connsiteY16" fmla="*/ 145483 h 765105"/>
                  <a:gd name="connsiteX17" fmla="*/ 631258 w 765228"/>
                  <a:gd name="connsiteY17" fmla="*/ 151198 h 765105"/>
                  <a:gd name="connsiteX18" fmla="*/ 652213 w 765228"/>
                  <a:gd name="connsiteY18" fmla="*/ 145483 h 765105"/>
                  <a:gd name="connsiteX19" fmla="*/ 652213 w 765228"/>
                  <a:gd name="connsiteY19" fmla="*/ 113098 h 765105"/>
                  <a:gd name="connsiteX20" fmla="*/ 471238 w 765228"/>
                  <a:gd name="connsiteY20" fmla="*/ 11180 h 765105"/>
                  <a:gd name="connsiteX21" fmla="*/ 320743 w 765228"/>
                  <a:gd name="connsiteY21" fmla="*/ 4513 h 765105"/>
                  <a:gd name="connsiteX22" fmla="*/ 183583 w 765228"/>
                  <a:gd name="connsiteY22" fmla="*/ 55948 h 765105"/>
                  <a:gd name="connsiteX23" fmla="*/ 74998 w 765228"/>
                  <a:gd name="connsiteY23" fmla="*/ 155008 h 765105"/>
                  <a:gd name="connsiteX24" fmla="*/ 11180 w 765228"/>
                  <a:gd name="connsiteY24" fmla="*/ 293120 h 765105"/>
                  <a:gd name="connsiteX25" fmla="*/ 4513 w 765228"/>
                  <a:gd name="connsiteY25" fmla="*/ 444568 h 765105"/>
                  <a:gd name="connsiteX26" fmla="*/ 55948 w 765228"/>
                  <a:gd name="connsiteY26" fmla="*/ 581728 h 765105"/>
                  <a:gd name="connsiteX27" fmla="*/ 155008 w 765228"/>
                  <a:gd name="connsiteY27" fmla="*/ 690313 h 765105"/>
                  <a:gd name="connsiteX28" fmla="*/ 293120 w 765228"/>
                  <a:gd name="connsiteY28" fmla="*/ 754130 h 765105"/>
                  <a:gd name="connsiteX29" fmla="*/ 444568 w 765228"/>
                  <a:gd name="connsiteY29" fmla="*/ 759845 h 765105"/>
                  <a:gd name="connsiteX30" fmla="*/ 581728 w 765228"/>
                  <a:gd name="connsiteY30" fmla="*/ 708410 h 765105"/>
                  <a:gd name="connsiteX31" fmla="*/ 690313 w 765228"/>
                  <a:gd name="connsiteY31" fmla="*/ 609350 h 765105"/>
                  <a:gd name="connsiteX32" fmla="*/ 754130 w 765228"/>
                  <a:gd name="connsiteY32" fmla="*/ 471238 h 765105"/>
                  <a:gd name="connsiteX33" fmla="*/ 746510 w 765228"/>
                  <a:gd name="connsiteY33" fmla="*/ 265498 h 76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5228" h="765105">
                    <a:moveTo>
                      <a:pt x="746510" y="265498"/>
                    </a:moveTo>
                    <a:cubicBezTo>
                      <a:pt x="742700" y="254068"/>
                      <a:pt x="730318" y="247400"/>
                      <a:pt x="717935" y="251210"/>
                    </a:cubicBezTo>
                    <a:cubicBezTo>
                      <a:pt x="706505" y="255020"/>
                      <a:pt x="699838" y="267403"/>
                      <a:pt x="703648" y="279785"/>
                    </a:cubicBezTo>
                    <a:cubicBezTo>
                      <a:pt x="722698" y="338840"/>
                      <a:pt x="724603" y="401705"/>
                      <a:pt x="710315" y="462665"/>
                    </a:cubicBezTo>
                    <a:cubicBezTo>
                      <a:pt x="699838" y="506480"/>
                      <a:pt x="680788" y="547438"/>
                      <a:pt x="653165" y="583633"/>
                    </a:cubicBezTo>
                    <a:cubicBezTo>
                      <a:pt x="627448" y="618875"/>
                      <a:pt x="595063" y="648403"/>
                      <a:pt x="557915" y="671263"/>
                    </a:cubicBezTo>
                    <a:cubicBezTo>
                      <a:pt x="520768" y="694123"/>
                      <a:pt x="479810" y="709363"/>
                      <a:pt x="436948" y="716030"/>
                    </a:cubicBezTo>
                    <a:cubicBezTo>
                      <a:pt x="392180" y="723650"/>
                      <a:pt x="347413" y="721745"/>
                      <a:pt x="302645" y="711268"/>
                    </a:cubicBezTo>
                    <a:cubicBezTo>
                      <a:pt x="258830" y="700790"/>
                      <a:pt x="217873" y="681740"/>
                      <a:pt x="181678" y="655070"/>
                    </a:cubicBezTo>
                    <a:cubicBezTo>
                      <a:pt x="146435" y="629353"/>
                      <a:pt x="116908" y="596968"/>
                      <a:pt x="94048" y="559820"/>
                    </a:cubicBezTo>
                    <a:cubicBezTo>
                      <a:pt x="71188" y="522673"/>
                      <a:pt x="55948" y="481715"/>
                      <a:pt x="49280" y="438853"/>
                    </a:cubicBezTo>
                    <a:cubicBezTo>
                      <a:pt x="41660" y="394085"/>
                      <a:pt x="43565" y="349318"/>
                      <a:pt x="54043" y="304550"/>
                    </a:cubicBezTo>
                    <a:cubicBezTo>
                      <a:pt x="64520" y="260735"/>
                      <a:pt x="83570" y="219778"/>
                      <a:pt x="111193" y="183583"/>
                    </a:cubicBezTo>
                    <a:cubicBezTo>
                      <a:pt x="136910" y="148340"/>
                      <a:pt x="169295" y="118813"/>
                      <a:pt x="206443" y="95953"/>
                    </a:cubicBezTo>
                    <a:cubicBezTo>
                      <a:pt x="243590" y="73093"/>
                      <a:pt x="284548" y="57853"/>
                      <a:pt x="327410" y="51185"/>
                    </a:cubicBezTo>
                    <a:cubicBezTo>
                      <a:pt x="372178" y="43565"/>
                      <a:pt x="416945" y="45470"/>
                      <a:pt x="461713" y="55948"/>
                    </a:cubicBezTo>
                    <a:cubicBezTo>
                      <a:pt x="522673" y="70235"/>
                      <a:pt x="577918" y="101668"/>
                      <a:pt x="620780" y="145483"/>
                    </a:cubicBezTo>
                    <a:cubicBezTo>
                      <a:pt x="623638" y="148340"/>
                      <a:pt x="627448" y="150245"/>
                      <a:pt x="631258" y="151198"/>
                    </a:cubicBezTo>
                    <a:cubicBezTo>
                      <a:pt x="638878" y="153103"/>
                      <a:pt x="646498" y="151198"/>
                      <a:pt x="652213" y="145483"/>
                    </a:cubicBezTo>
                    <a:cubicBezTo>
                      <a:pt x="660785" y="136910"/>
                      <a:pt x="660785" y="122623"/>
                      <a:pt x="652213" y="113098"/>
                    </a:cubicBezTo>
                    <a:cubicBezTo>
                      <a:pt x="602683" y="63568"/>
                      <a:pt x="539818" y="28325"/>
                      <a:pt x="471238" y="11180"/>
                    </a:cubicBezTo>
                    <a:cubicBezTo>
                      <a:pt x="422660" y="-1202"/>
                      <a:pt x="371225" y="-3107"/>
                      <a:pt x="320743" y="4513"/>
                    </a:cubicBezTo>
                    <a:cubicBezTo>
                      <a:pt x="272165" y="12133"/>
                      <a:pt x="225493" y="29278"/>
                      <a:pt x="183583" y="55948"/>
                    </a:cubicBezTo>
                    <a:cubicBezTo>
                      <a:pt x="141673" y="82618"/>
                      <a:pt x="104525" y="115003"/>
                      <a:pt x="74998" y="155008"/>
                    </a:cubicBezTo>
                    <a:cubicBezTo>
                      <a:pt x="44518" y="195965"/>
                      <a:pt x="22610" y="242638"/>
                      <a:pt x="11180" y="293120"/>
                    </a:cubicBezTo>
                    <a:cubicBezTo>
                      <a:pt x="-1202" y="342650"/>
                      <a:pt x="-3107" y="394085"/>
                      <a:pt x="4513" y="444568"/>
                    </a:cubicBezTo>
                    <a:cubicBezTo>
                      <a:pt x="12133" y="493145"/>
                      <a:pt x="29278" y="539818"/>
                      <a:pt x="55948" y="581728"/>
                    </a:cubicBezTo>
                    <a:cubicBezTo>
                      <a:pt x="81665" y="624590"/>
                      <a:pt x="115003" y="660785"/>
                      <a:pt x="155008" y="690313"/>
                    </a:cubicBezTo>
                    <a:cubicBezTo>
                      <a:pt x="195965" y="720793"/>
                      <a:pt x="242638" y="742700"/>
                      <a:pt x="293120" y="754130"/>
                    </a:cubicBezTo>
                    <a:cubicBezTo>
                      <a:pt x="343603" y="766513"/>
                      <a:pt x="394085" y="768418"/>
                      <a:pt x="444568" y="759845"/>
                    </a:cubicBezTo>
                    <a:cubicBezTo>
                      <a:pt x="493145" y="752225"/>
                      <a:pt x="539818" y="735080"/>
                      <a:pt x="581728" y="708410"/>
                    </a:cubicBezTo>
                    <a:cubicBezTo>
                      <a:pt x="623638" y="681740"/>
                      <a:pt x="660785" y="649355"/>
                      <a:pt x="690313" y="609350"/>
                    </a:cubicBezTo>
                    <a:cubicBezTo>
                      <a:pt x="720793" y="568393"/>
                      <a:pt x="742700" y="521720"/>
                      <a:pt x="754130" y="471238"/>
                    </a:cubicBezTo>
                    <a:cubicBezTo>
                      <a:pt x="771275" y="403610"/>
                      <a:pt x="768418" y="332173"/>
                      <a:pt x="746510" y="265498"/>
                    </a:cubicBezTo>
                    <a:close/>
                  </a:path>
                </a:pathLst>
              </a:custGeom>
              <a:solidFill>
                <a:srgbClr val="00837B"/>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BEBF1074-FFDE-49E3-A37B-07B3ED12DF5D}"/>
                  </a:ext>
                </a:extLst>
              </p:cNvPr>
              <p:cNvSpPr/>
              <p:nvPr/>
            </p:nvSpPr>
            <p:spPr>
              <a:xfrm>
                <a:off x="4706302" y="3220402"/>
                <a:ext cx="45720" cy="45719"/>
              </a:xfrm>
              <a:custGeom>
                <a:avLst/>
                <a:gdLst>
                  <a:gd name="connsiteX0" fmla="*/ 45720 w 45720"/>
                  <a:gd name="connsiteY0" fmla="*/ 22860 h 45719"/>
                  <a:gd name="connsiteX1" fmla="*/ 22860 w 45720"/>
                  <a:gd name="connsiteY1" fmla="*/ 45720 h 45719"/>
                  <a:gd name="connsiteX2" fmla="*/ 0 w 45720"/>
                  <a:gd name="connsiteY2" fmla="*/ 22860 h 45719"/>
                  <a:gd name="connsiteX3" fmla="*/ 22860 w 45720"/>
                  <a:gd name="connsiteY3" fmla="*/ 0 h 45719"/>
                  <a:gd name="connsiteX4" fmla="*/ 45720 w 45720"/>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00837B"/>
              </a:solidFill>
              <a:ln w="9525" cap="flat">
                <a:noFill/>
                <a:prstDash val="solid"/>
                <a:miter/>
              </a:ln>
            </p:spPr>
            <p:txBody>
              <a:bodyPr rtlCol="0" anchor="ctr"/>
              <a:lstStyle/>
              <a:p>
                <a:endParaRPr lang="en-US"/>
              </a:p>
            </p:txBody>
          </p:sp>
        </p:grpSp>
      </p:grpSp>
      <p:pic>
        <p:nvPicPr>
          <p:cNvPr id="38" name="Graphic 37">
            <a:extLst>
              <a:ext uri="{FF2B5EF4-FFF2-40B4-BE49-F238E27FC236}">
                <a16:creationId xmlns:a16="http://schemas.microsoft.com/office/drawing/2014/main" id="{BF61D82F-E744-4F03-A97D-D392DD8F0B74}"/>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29395" b="65950"/>
          <a:stretch/>
        </p:blipFill>
        <p:spPr>
          <a:xfrm>
            <a:off x="-38914" y="5724495"/>
            <a:ext cx="2453903" cy="1183412"/>
          </a:xfrm>
          <a:prstGeom prst="rect">
            <a:avLst/>
          </a:prstGeom>
        </p:spPr>
      </p:pic>
      <p:sp>
        <p:nvSpPr>
          <p:cNvPr id="2" name="Title 1">
            <a:extLst>
              <a:ext uri="{FF2B5EF4-FFF2-40B4-BE49-F238E27FC236}">
                <a16:creationId xmlns:a16="http://schemas.microsoft.com/office/drawing/2014/main" id="{A5BB64E7-6DE3-41F1-B7C3-1C0BF4E2F78E}"/>
              </a:ext>
            </a:extLst>
          </p:cNvPr>
          <p:cNvSpPr>
            <a:spLocks noGrp="1"/>
          </p:cNvSpPr>
          <p:nvPr>
            <p:ph type="title"/>
          </p:nvPr>
        </p:nvSpPr>
        <p:spPr>
          <a:xfrm>
            <a:off x="685799" y="154047"/>
            <a:ext cx="10820399" cy="804527"/>
          </a:xfrm>
        </p:spPr>
        <p:txBody>
          <a:bodyPr>
            <a:normAutofit/>
          </a:bodyPr>
          <a:lstStyle>
            <a:lvl1pPr algn="ctr">
              <a:defRPr sz="4000"/>
            </a:lvl1pPr>
          </a:lstStyle>
          <a:p>
            <a:r>
              <a:rPr lang="en-US"/>
              <a:t>Click to edit Master title style</a:t>
            </a:r>
          </a:p>
        </p:txBody>
      </p:sp>
      <p:sp>
        <p:nvSpPr>
          <p:cNvPr id="4" name="Text Placeholder 3">
            <a:extLst>
              <a:ext uri="{FF2B5EF4-FFF2-40B4-BE49-F238E27FC236}">
                <a16:creationId xmlns:a16="http://schemas.microsoft.com/office/drawing/2014/main" id="{899D87A8-714F-4AB0-9570-AC7FF4B4D4B2}"/>
              </a:ext>
            </a:extLst>
          </p:cNvPr>
          <p:cNvSpPr>
            <a:spLocks noGrp="1"/>
          </p:cNvSpPr>
          <p:nvPr>
            <p:ph type="body" sz="quarter" idx="14"/>
          </p:nvPr>
        </p:nvSpPr>
        <p:spPr>
          <a:xfrm>
            <a:off x="685800" y="1160463"/>
            <a:ext cx="10820400" cy="41292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Text Placeholder 8">
            <a:extLst>
              <a:ext uri="{FF2B5EF4-FFF2-40B4-BE49-F238E27FC236}">
                <a16:creationId xmlns:a16="http://schemas.microsoft.com/office/drawing/2014/main" id="{CD588240-DC22-4086-B6A7-85223B305943}"/>
              </a:ext>
            </a:extLst>
          </p:cNvPr>
          <p:cNvSpPr>
            <a:spLocks noGrp="1"/>
          </p:cNvSpPr>
          <p:nvPr>
            <p:ph type="body" sz="quarter" idx="17" hasCustomPrompt="1"/>
          </p:nvPr>
        </p:nvSpPr>
        <p:spPr>
          <a:xfrm>
            <a:off x="698500" y="6316201"/>
            <a:ext cx="2259115" cy="365125"/>
          </a:xfrm>
        </p:spPr>
        <p:txBody>
          <a:bodyPr lIns="72000" rIns="0" anchor="ctr" anchorCtr="0">
            <a:noAutofit/>
          </a:bodyPr>
          <a:lstStyle>
            <a:lvl1pPr marL="0" indent="0" algn="l">
              <a:buNone/>
              <a:defRPr sz="1000">
                <a:solidFill>
                  <a:schemeClr val="bg2"/>
                </a:solidFill>
              </a:defRPr>
            </a:lvl1pPr>
          </a:lstStyle>
          <a:p>
            <a:r>
              <a:rPr lang="en-US"/>
              <a:t>CONFIDENTIAL &amp; PROPRIETARY </a:t>
            </a:r>
          </a:p>
        </p:txBody>
      </p:sp>
      <p:sp>
        <p:nvSpPr>
          <p:cNvPr id="3" name="Slide Number Placeholder 2">
            <a:extLst>
              <a:ext uri="{FF2B5EF4-FFF2-40B4-BE49-F238E27FC236}">
                <a16:creationId xmlns:a16="http://schemas.microsoft.com/office/drawing/2014/main" id="{A2E382F2-EA8C-4672-8DFD-81BBB0D7E349}"/>
              </a:ext>
            </a:extLst>
          </p:cNvPr>
          <p:cNvSpPr>
            <a:spLocks noGrp="1"/>
          </p:cNvSpPr>
          <p:nvPr>
            <p:ph type="sldNum" sz="quarter" idx="18"/>
          </p:nvPr>
        </p:nvSpPr>
        <p:spPr/>
        <p:txBody>
          <a:bodyPr/>
          <a:lstStyle>
            <a:lvl1pPr>
              <a:defRPr>
                <a:solidFill>
                  <a:schemeClr val="bg1"/>
                </a:solidFill>
              </a:defRPr>
            </a:lvl1pPr>
          </a:lstStyle>
          <a:p>
            <a:fld id="{9BE895FD-3AE7-4BFE-B7CA-1D4CA5F3790D}" type="slidenum">
              <a:rPr lang="en-US" smtClean="0"/>
              <a:pPr/>
              <a:t>‹#›</a:t>
            </a:fld>
            <a:endParaRPr lang="en-US"/>
          </a:p>
        </p:txBody>
      </p:sp>
    </p:spTree>
    <p:extLst>
      <p:ext uri="{BB962C8B-B14F-4D97-AF65-F5344CB8AC3E}">
        <p14:creationId xmlns:p14="http://schemas.microsoft.com/office/powerpoint/2010/main" val="2039118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019AC-0C37-4B50-888C-703DBADB6E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4A6478-9154-4C3E-BF41-8E3E23853577}"/>
              </a:ext>
            </a:extLst>
          </p:cNvPr>
          <p:cNvSpPr>
            <a:spLocks noGrp="1"/>
          </p:cNvSpPr>
          <p:nvPr>
            <p:ph sz="half" idx="1"/>
          </p:nvPr>
        </p:nvSpPr>
        <p:spPr>
          <a:xfrm>
            <a:off x="685800" y="1160463"/>
            <a:ext cx="5410200" cy="4824412"/>
          </a:xfrm>
          <a:solidFill>
            <a:schemeClr val="accent1"/>
          </a:solidFill>
        </p:spPr>
        <p:txBody>
          <a:bodyPr lIns="180000" tIns="180000" rIns="180000" bIns="180000"/>
          <a:lstStyle>
            <a:lvl1pPr>
              <a:buClr>
                <a:schemeClr val="tx2"/>
              </a:buClr>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69580D-90DF-4729-A3C3-F628873D362E}"/>
              </a:ext>
            </a:extLst>
          </p:cNvPr>
          <p:cNvSpPr>
            <a:spLocks noGrp="1"/>
          </p:cNvSpPr>
          <p:nvPr>
            <p:ph sz="half" idx="2"/>
          </p:nvPr>
        </p:nvSpPr>
        <p:spPr>
          <a:xfrm>
            <a:off x="6096000" y="1160463"/>
            <a:ext cx="5410200" cy="4824412"/>
          </a:xfrm>
          <a:solidFill>
            <a:schemeClr val="accent2"/>
          </a:solidFill>
        </p:spPr>
        <p:txBody>
          <a:bodyPr lIns="180000" tIns="180000" rIns="180000" bIns="18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8">
            <a:extLst>
              <a:ext uri="{FF2B5EF4-FFF2-40B4-BE49-F238E27FC236}">
                <a16:creationId xmlns:a16="http://schemas.microsoft.com/office/drawing/2014/main" id="{313844E3-B199-4253-B22A-706281AEC9C5}"/>
              </a:ext>
            </a:extLst>
          </p:cNvPr>
          <p:cNvSpPr>
            <a:spLocks noGrp="1"/>
          </p:cNvSpPr>
          <p:nvPr>
            <p:ph type="body" sz="quarter" idx="17" hasCustomPrompt="1"/>
          </p:nvPr>
        </p:nvSpPr>
        <p:spPr>
          <a:xfrm>
            <a:off x="698500" y="6329851"/>
            <a:ext cx="2294866" cy="365125"/>
          </a:xfrm>
        </p:spPr>
        <p:txBody>
          <a:bodyPr lIns="72000" rIns="0" anchor="ctr" anchorCtr="0">
            <a:noAutofit/>
          </a:bodyPr>
          <a:lstStyle>
            <a:lvl1pPr marL="0" indent="0" algn="l">
              <a:buNone/>
              <a:defRPr sz="1000">
                <a:solidFill>
                  <a:schemeClr val="accent4"/>
                </a:solidFill>
              </a:defRPr>
            </a:lvl1pPr>
          </a:lstStyle>
          <a:p>
            <a:r>
              <a:rPr lang="en-US"/>
              <a:t>CONFIDENTIAL &amp; PROPRIETARY </a:t>
            </a:r>
          </a:p>
        </p:txBody>
      </p:sp>
      <p:sp>
        <p:nvSpPr>
          <p:cNvPr id="5" name="Slide Number Placeholder 4">
            <a:extLst>
              <a:ext uri="{FF2B5EF4-FFF2-40B4-BE49-F238E27FC236}">
                <a16:creationId xmlns:a16="http://schemas.microsoft.com/office/drawing/2014/main" id="{0D09D4E8-0631-4E49-81A1-B260E78808DF}"/>
              </a:ext>
            </a:extLst>
          </p:cNvPr>
          <p:cNvSpPr>
            <a:spLocks noGrp="1"/>
          </p:cNvSpPr>
          <p:nvPr>
            <p:ph type="sldNum" sz="quarter" idx="18"/>
          </p:nvPr>
        </p:nvSpPr>
        <p:spPr/>
        <p:txBody>
          <a:bodyPr/>
          <a:lstStyle/>
          <a:p>
            <a:fld id="{9BE895FD-3AE7-4BFE-B7CA-1D4CA5F3790D}" type="slidenum">
              <a:rPr lang="en-US" smtClean="0"/>
              <a:pPr/>
              <a:t>‹#›</a:t>
            </a:fld>
            <a:endParaRPr lang="en-US"/>
          </a:p>
        </p:txBody>
      </p:sp>
    </p:spTree>
    <p:extLst>
      <p:ext uri="{BB962C8B-B14F-4D97-AF65-F5344CB8AC3E}">
        <p14:creationId xmlns:p14="http://schemas.microsoft.com/office/powerpoint/2010/main" val="305740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2B479F5-8213-447E-8F3B-76B1824CD1BE}"/>
              </a:ext>
            </a:extLst>
          </p:cNvPr>
          <p:cNvSpPr/>
          <p:nvPr userDrawn="1"/>
        </p:nvSpPr>
        <p:spPr>
          <a:xfrm>
            <a:off x="6096000" y="1160463"/>
            <a:ext cx="6096000" cy="48244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DF3F136-391E-4BA4-A452-8F01F0447133}"/>
              </a:ext>
            </a:extLst>
          </p:cNvPr>
          <p:cNvGrpSpPr/>
          <p:nvPr userDrawn="1"/>
        </p:nvGrpSpPr>
        <p:grpSpPr>
          <a:xfrm flipH="1">
            <a:off x="8738154" y="1160464"/>
            <a:ext cx="3453845" cy="4824412"/>
            <a:chOff x="0" y="18221"/>
            <a:chExt cx="4897224" cy="6840557"/>
          </a:xfrm>
          <a:solidFill>
            <a:schemeClr val="tx2">
              <a:alpha val="4000"/>
            </a:schemeClr>
          </a:solidFill>
        </p:grpSpPr>
        <p:sp>
          <p:nvSpPr>
            <p:cNvPr id="15" name="Freeform: Shape 14">
              <a:extLst>
                <a:ext uri="{FF2B5EF4-FFF2-40B4-BE49-F238E27FC236}">
                  <a16:creationId xmlns:a16="http://schemas.microsoft.com/office/drawing/2014/main" id="{0AD5AD31-6D07-4D31-B20C-98281DB981C9}"/>
                </a:ext>
              </a:extLst>
            </p:cNvPr>
            <p:cNvSpPr/>
            <p:nvPr/>
          </p:nvSpPr>
          <p:spPr>
            <a:xfrm>
              <a:off x="0" y="2337534"/>
              <a:ext cx="2087062" cy="4196511"/>
            </a:xfrm>
            <a:custGeom>
              <a:avLst/>
              <a:gdLst>
                <a:gd name="connsiteX0" fmla="*/ 1458284 w 2087062"/>
                <a:gd name="connsiteY0" fmla="*/ 740949 h 4196511"/>
                <a:gd name="connsiteX1" fmla="*/ 1702699 w 2087062"/>
                <a:gd name="connsiteY1" fmla="*/ 859382 h 4196511"/>
                <a:gd name="connsiteX2" fmla="*/ 1978744 w 2087062"/>
                <a:gd name="connsiteY2" fmla="*/ 1429876 h 4196511"/>
                <a:gd name="connsiteX3" fmla="*/ 1868326 w 2087062"/>
                <a:gd name="connsiteY3" fmla="*/ 3030938 h 4196511"/>
                <a:gd name="connsiteX4" fmla="*/ 653727 w 2087062"/>
                <a:gd name="connsiteY4" fmla="*/ 4089112 h 4196511"/>
                <a:gd name="connsiteX5" fmla="*/ 50094 w 2087062"/>
                <a:gd name="connsiteY5" fmla="*/ 4196511 h 4196511"/>
                <a:gd name="connsiteX6" fmla="*/ 0 w 2087062"/>
                <a:gd name="connsiteY6" fmla="*/ 4195557 h 4196511"/>
                <a:gd name="connsiteX7" fmla="*/ 0 w 2087062"/>
                <a:gd name="connsiteY7" fmla="*/ 3623803 h 4196511"/>
                <a:gd name="connsiteX8" fmla="*/ 35375 w 2087062"/>
                <a:gd name="connsiteY8" fmla="*/ 3624811 h 4196511"/>
                <a:gd name="connsiteX9" fmla="*/ 488100 w 2087062"/>
                <a:gd name="connsiteY9" fmla="*/ 3546223 h 4196511"/>
                <a:gd name="connsiteX10" fmla="*/ 1445057 w 2087062"/>
                <a:gd name="connsiteY10" fmla="*/ 1613906 h 4196511"/>
                <a:gd name="connsiteX11" fmla="*/ 1233422 w 2087062"/>
                <a:gd name="connsiteY11" fmla="*/ 1199838 h 4196511"/>
                <a:gd name="connsiteX12" fmla="*/ 1297833 w 2087062"/>
                <a:gd name="connsiteY12" fmla="*/ 794971 h 4196511"/>
                <a:gd name="connsiteX13" fmla="*/ 1458284 w 2087062"/>
                <a:gd name="connsiteY13" fmla="*/ 740949 h 4196511"/>
                <a:gd name="connsiteX14" fmla="*/ 0 w 2087062"/>
                <a:gd name="connsiteY14" fmla="*/ 0 h 4196511"/>
                <a:gd name="connsiteX15" fmla="*/ 2774 w 2087062"/>
                <a:gd name="connsiteY15" fmla="*/ 281 h 4196511"/>
                <a:gd name="connsiteX16" fmla="*/ 239659 w 2087062"/>
                <a:gd name="connsiteY16" fmla="*/ 279687 h 4196511"/>
                <a:gd name="connsiteX17" fmla="*/ 46428 w 2087062"/>
                <a:gd name="connsiteY17" fmla="*/ 555732 h 4196511"/>
                <a:gd name="connsiteX18" fmla="*/ 5021 w 2087062"/>
                <a:gd name="connsiteY18" fmla="*/ 568384 h 4196511"/>
                <a:gd name="connsiteX19" fmla="*/ 0 w 2087062"/>
                <a:gd name="connsiteY19" fmla="*/ 569082 h 419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87062" h="4196511">
                  <a:moveTo>
                    <a:pt x="1458284" y="740949"/>
                  </a:moveTo>
                  <a:cubicBezTo>
                    <a:pt x="1551737" y="737894"/>
                    <a:pt x="1645190" y="778869"/>
                    <a:pt x="1702699" y="859382"/>
                  </a:cubicBezTo>
                  <a:cubicBezTo>
                    <a:pt x="1831520" y="1025009"/>
                    <a:pt x="1923535" y="1218241"/>
                    <a:pt x="1978744" y="1429876"/>
                  </a:cubicBezTo>
                  <a:cubicBezTo>
                    <a:pt x="2153573" y="1954363"/>
                    <a:pt x="2116767" y="2524856"/>
                    <a:pt x="1868326" y="3030938"/>
                  </a:cubicBezTo>
                  <a:cubicBezTo>
                    <a:pt x="1619886" y="3537021"/>
                    <a:pt x="1187415" y="3914283"/>
                    <a:pt x="653727" y="4089112"/>
                  </a:cubicBezTo>
                  <a:cubicBezTo>
                    <a:pt x="457045" y="4154673"/>
                    <a:pt x="253893" y="4190473"/>
                    <a:pt x="50094" y="4196511"/>
                  </a:cubicBezTo>
                  <a:lnTo>
                    <a:pt x="0" y="4195557"/>
                  </a:lnTo>
                  <a:lnTo>
                    <a:pt x="0" y="3623803"/>
                  </a:lnTo>
                  <a:lnTo>
                    <a:pt x="35375" y="3624811"/>
                  </a:lnTo>
                  <a:cubicBezTo>
                    <a:pt x="185636" y="3621704"/>
                    <a:pt x="338000" y="3596257"/>
                    <a:pt x="488100" y="3546223"/>
                  </a:cubicBezTo>
                  <a:cubicBezTo>
                    <a:pt x="1279430" y="3279379"/>
                    <a:pt x="1711901" y="2414437"/>
                    <a:pt x="1445057" y="1613906"/>
                  </a:cubicBezTo>
                  <a:cubicBezTo>
                    <a:pt x="1399050" y="1466682"/>
                    <a:pt x="1325437" y="1328659"/>
                    <a:pt x="1233422" y="1199838"/>
                  </a:cubicBezTo>
                  <a:cubicBezTo>
                    <a:pt x="1141407" y="1071017"/>
                    <a:pt x="1169012" y="886986"/>
                    <a:pt x="1297833" y="794971"/>
                  </a:cubicBezTo>
                  <a:cubicBezTo>
                    <a:pt x="1346141" y="760466"/>
                    <a:pt x="1402213" y="742782"/>
                    <a:pt x="1458284" y="740949"/>
                  </a:cubicBezTo>
                  <a:close/>
                  <a:moveTo>
                    <a:pt x="0" y="0"/>
                  </a:moveTo>
                  <a:lnTo>
                    <a:pt x="2774" y="281"/>
                  </a:lnTo>
                  <a:cubicBezTo>
                    <a:pt x="133986" y="27077"/>
                    <a:pt x="239659" y="142815"/>
                    <a:pt x="239659" y="279687"/>
                  </a:cubicBezTo>
                  <a:cubicBezTo>
                    <a:pt x="248861" y="408508"/>
                    <a:pt x="166047" y="518926"/>
                    <a:pt x="46428" y="555732"/>
                  </a:cubicBezTo>
                  <a:cubicBezTo>
                    <a:pt x="32626" y="560333"/>
                    <a:pt x="18823" y="564934"/>
                    <a:pt x="5021" y="568384"/>
                  </a:cubicBezTo>
                  <a:lnTo>
                    <a:pt x="0" y="569082"/>
                  </a:lnTo>
                  <a:close/>
                </a:path>
              </a:pathLst>
            </a:custGeom>
            <a:grpFill/>
            <a:ln w="9201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3EEF7B7B-54FD-4142-BE8D-05426CB3E87B}"/>
                </a:ext>
              </a:extLst>
            </p:cNvPr>
            <p:cNvSpPr/>
            <p:nvPr/>
          </p:nvSpPr>
          <p:spPr>
            <a:xfrm>
              <a:off x="515703" y="2516005"/>
              <a:ext cx="588896" cy="588896"/>
            </a:xfrm>
            <a:custGeom>
              <a:avLst/>
              <a:gdLst>
                <a:gd name="connsiteX0" fmla="*/ 588896 w 588896"/>
                <a:gd name="connsiteY0" fmla="*/ 294448 h 588896"/>
                <a:gd name="connsiteX1" fmla="*/ 294448 w 588896"/>
                <a:gd name="connsiteY1" fmla="*/ 588897 h 588896"/>
                <a:gd name="connsiteX2" fmla="*/ 0 w 588896"/>
                <a:gd name="connsiteY2" fmla="*/ 294448 h 588896"/>
                <a:gd name="connsiteX3" fmla="*/ 294448 w 588896"/>
                <a:gd name="connsiteY3" fmla="*/ 0 h 588896"/>
                <a:gd name="connsiteX4" fmla="*/ 588896 w 588896"/>
                <a:gd name="connsiteY4" fmla="*/ 294448 h 588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96" h="588896">
                  <a:moveTo>
                    <a:pt x="588896" y="294448"/>
                  </a:moveTo>
                  <a:cubicBezTo>
                    <a:pt x="588896" y="457067"/>
                    <a:pt x="457067" y="588897"/>
                    <a:pt x="294448" y="588897"/>
                  </a:cubicBezTo>
                  <a:cubicBezTo>
                    <a:pt x="131829" y="588897"/>
                    <a:pt x="0" y="457067"/>
                    <a:pt x="0" y="294448"/>
                  </a:cubicBezTo>
                  <a:cubicBezTo>
                    <a:pt x="0" y="131829"/>
                    <a:pt x="131829" y="0"/>
                    <a:pt x="294448" y="0"/>
                  </a:cubicBezTo>
                  <a:cubicBezTo>
                    <a:pt x="457067" y="0"/>
                    <a:pt x="588896" y="131829"/>
                    <a:pt x="588896" y="294448"/>
                  </a:cubicBezTo>
                  <a:close/>
                </a:path>
              </a:pathLst>
            </a:custGeom>
            <a:grpFill/>
            <a:ln w="9201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C9BFB2A0-6FA0-4E35-AED4-2F6CEC8334D8}"/>
                </a:ext>
              </a:extLst>
            </p:cNvPr>
            <p:cNvSpPr/>
            <p:nvPr/>
          </p:nvSpPr>
          <p:spPr>
            <a:xfrm>
              <a:off x="0" y="3721402"/>
              <a:ext cx="708936" cy="1417033"/>
            </a:xfrm>
            <a:custGeom>
              <a:avLst/>
              <a:gdLst>
                <a:gd name="connsiteX0" fmla="*/ 419 w 708936"/>
                <a:gd name="connsiteY0" fmla="*/ 0 h 1417033"/>
                <a:gd name="connsiteX1" fmla="*/ 708936 w 708936"/>
                <a:gd name="connsiteY1" fmla="*/ 708516 h 1417033"/>
                <a:gd name="connsiteX2" fmla="*/ 419 w 708936"/>
                <a:gd name="connsiteY2" fmla="*/ 1417033 h 1417033"/>
                <a:gd name="connsiteX3" fmla="*/ 0 w 708936"/>
                <a:gd name="connsiteY3" fmla="*/ 1416991 h 1417033"/>
                <a:gd name="connsiteX4" fmla="*/ 0 w 708936"/>
                <a:gd name="connsiteY4" fmla="*/ 42 h 1417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936" h="1417033">
                  <a:moveTo>
                    <a:pt x="419" y="0"/>
                  </a:moveTo>
                  <a:cubicBezTo>
                    <a:pt x="391722" y="0"/>
                    <a:pt x="708936" y="317213"/>
                    <a:pt x="708936" y="708516"/>
                  </a:cubicBezTo>
                  <a:cubicBezTo>
                    <a:pt x="708936" y="1099819"/>
                    <a:pt x="391722" y="1417033"/>
                    <a:pt x="419" y="1417033"/>
                  </a:cubicBezTo>
                  <a:lnTo>
                    <a:pt x="0" y="1416991"/>
                  </a:lnTo>
                  <a:lnTo>
                    <a:pt x="0" y="42"/>
                  </a:lnTo>
                  <a:close/>
                </a:path>
              </a:pathLst>
            </a:custGeom>
            <a:grpFill/>
            <a:ln w="9201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8A9371C-9279-44D8-8D2C-5BF592EEE1BF}"/>
                </a:ext>
              </a:extLst>
            </p:cNvPr>
            <p:cNvSpPr/>
            <p:nvPr/>
          </p:nvSpPr>
          <p:spPr>
            <a:xfrm>
              <a:off x="0" y="1433750"/>
              <a:ext cx="3029631" cy="5425028"/>
            </a:xfrm>
            <a:custGeom>
              <a:avLst/>
              <a:gdLst>
                <a:gd name="connsiteX0" fmla="*/ 2763263 w 3029631"/>
                <a:gd name="connsiteY0" fmla="*/ 2490053 h 5425028"/>
                <a:gd name="connsiteX1" fmla="*/ 3018514 w 3029631"/>
                <a:gd name="connsiteY1" fmla="*/ 2748324 h 5425028"/>
                <a:gd name="connsiteX2" fmla="*/ 2862089 w 3029631"/>
                <a:gd name="connsiteY2" fmla="*/ 4054939 h 5425028"/>
                <a:gd name="connsiteX3" fmla="*/ 2236386 w 3029631"/>
                <a:gd name="connsiteY3" fmla="*/ 5085508 h 5425028"/>
                <a:gd name="connsiteX4" fmla="*/ 2027627 w 3029631"/>
                <a:gd name="connsiteY4" fmla="*/ 5288948 h 5425028"/>
                <a:gd name="connsiteX5" fmla="*/ 1858522 w 3029631"/>
                <a:gd name="connsiteY5" fmla="*/ 5425028 h 5425028"/>
                <a:gd name="connsiteX6" fmla="*/ 429025 w 3029631"/>
                <a:gd name="connsiteY6" fmla="*/ 5425028 h 5425028"/>
                <a:gd name="connsiteX7" fmla="*/ 594348 w 3029631"/>
                <a:gd name="connsiteY7" fmla="*/ 5393184 h 5425028"/>
                <a:gd name="connsiteX8" fmla="*/ 1049391 w 3029631"/>
                <a:gd name="connsiteY8" fmla="*/ 5232732 h 5425028"/>
                <a:gd name="connsiteX9" fmla="*/ 2309999 w 3029631"/>
                <a:gd name="connsiteY9" fmla="*/ 3852506 h 5425028"/>
                <a:gd name="connsiteX10" fmla="*/ 2448021 w 3029631"/>
                <a:gd name="connsiteY10" fmla="*/ 2803534 h 5425028"/>
                <a:gd name="connsiteX11" fmla="*/ 2705663 w 3029631"/>
                <a:gd name="connsiteY11" fmla="*/ 2490682 h 5425028"/>
                <a:gd name="connsiteX12" fmla="*/ 2763263 w 3029631"/>
                <a:gd name="connsiteY12" fmla="*/ 2490053 h 5425028"/>
                <a:gd name="connsiteX13" fmla="*/ 4589 w 3029631"/>
                <a:gd name="connsiteY13" fmla="*/ 201 h 5425028"/>
                <a:gd name="connsiteX14" fmla="*/ 1040190 w 3029631"/>
                <a:gd name="connsiteY14" fmla="*/ 181103 h 5425028"/>
                <a:gd name="connsiteX15" fmla="*/ 2135170 w 3029631"/>
                <a:gd name="connsiteY15" fmla="*/ 871216 h 5425028"/>
                <a:gd name="connsiteX16" fmla="*/ 2135170 w 3029631"/>
                <a:gd name="connsiteY16" fmla="*/ 1276083 h 5425028"/>
                <a:gd name="connsiteX17" fmla="*/ 1831520 w 3029631"/>
                <a:gd name="connsiteY17" fmla="*/ 1340493 h 5425028"/>
                <a:gd name="connsiteX18" fmla="*/ 1730303 w 3029631"/>
                <a:gd name="connsiteY18" fmla="*/ 1276083 h 5425028"/>
                <a:gd name="connsiteX19" fmla="*/ 846958 w 3029631"/>
                <a:gd name="connsiteY19" fmla="*/ 714791 h 5425028"/>
                <a:gd name="connsiteX20" fmla="*/ 137382 w 3029631"/>
                <a:gd name="connsiteY20" fmla="*/ 571161 h 5425028"/>
                <a:gd name="connsiteX21" fmla="*/ 0 w 3029631"/>
                <a:gd name="connsiteY21" fmla="*/ 570418 h 5425028"/>
                <a:gd name="connsiteX22" fmla="*/ 0 w 3029631"/>
                <a:gd name="connsiteY22" fmla="*/ 385 h 54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29631" h="5425028">
                  <a:moveTo>
                    <a:pt x="2763263" y="2490053"/>
                  </a:moveTo>
                  <a:cubicBezTo>
                    <a:pt x="2894726" y="2502759"/>
                    <a:pt x="3002412" y="2611452"/>
                    <a:pt x="3018514" y="2748324"/>
                  </a:cubicBezTo>
                  <a:cubicBezTo>
                    <a:pt x="3055321" y="3189997"/>
                    <a:pt x="3000112" y="3631670"/>
                    <a:pt x="2862089" y="4054939"/>
                  </a:cubicBezTo>
                  <a:cubicBezTo>
                    <a:pt x="2724066" y="4441402"/>
                    <a:pt x="2512431" y="4791060"/>
                    <a:pt x="2236386" y="5085508"/>
                  </a:cubicBezTo>
                  <a:cubicBezTo>
                    <a:pt x="2169675" y="5156820"/>
                    <a:pt x="2100089" y="5224681"/>
                    <a:pt x="2027627" y="5288948"/>
                  </a:cubicBezTo>
                  <a:lnTo>
                    <a:pt x="1858522" y="5425028"/>
                  </a:lnTo>
                  <a:lnTo>
                    <a:pt x="429025" y="5425028"/>
                  </a:lnTo>
                  <a:lnTo>
                    <a:pt x="594348" y="5393184"/>
                  </a:lnTo>
                  <a:cubicBezTo>
                    <a:pt x="749767" y="5355228"/>
                    <a:pt x="902167" y="5301744"/>
                    <a:pt x="1049391" y="5232732"/>
                  </a:cubicBezTo>
                  <a:cubicBezTo>
                    <a:pt x="1638288" y="4956687"/>
                    <a:pt x="2089162" y="4469007"/>
                    <a:pt x="2309999" y="3852506"/>
                  </a:cubicBezTo>
                  <a:cubicBezTo>
                    <a:pt x="2429618" y="3512050"/>
                    <a:pt x="2475625" y="3162392"/>
                    <a:pt x="2448021" y="2803534"/>
                  </a:cubicBezTo>
                  <a:cubicBezTo>
                    <a:pt x="2429618" y="2647108"/>
                    <a:pt x="2549238" y="2509085"/>
                    <a:pt x="2705663" y="2490682"/>
                  </a:cubicBezTo>
                  <a:cubicBezTo>
                    <a:pt x="2725216" y="2488382"/>
                    <a:pt x="2744482" y="2488238"/>
                    <a:pt x="2763263" y="2490053"/>
                  </a:cubicBezTo>
                  <a:close/>
                  <a:moveTo>
                    <a:pt x="4589" y="201"/>
                  </a:moveTo>
                  <a:cubicBezTo>
                    <a:pt x="356834" y="-4077"/>
                    <a:pt x="702034" y="60334"/>
                    <a:pt x="1040190" y="181103"/>
                  </a:cubicBezTo>
                  <a:cubicBezTo>
                    <a:pt x="1454258" y="328327"/>
                    <a:pt x="1822318" y="558365"/>
                    <a:pt x="2135170" y="871216"/>
                  </a:cubicBezTo>
                  <a:cubicBezTo>
                    <a:pt x="2245588" y="981635"/>
                    <a:pt x="2245588" y="1165665"/>
                    <a:pt x="2135170" y="1276083"/>
                  </a:cubicBezTo>
                  <a:cubicBezTo>
                    <a:pt x="2052356" y="1358897"/>
                    <a:pt x="1932736" y="1377300"/>
                    <a:pt x="1831520" y="1340493"/>
                  </a:cubicBezTo>
                  <a:cubicBezTo>
                    <a:pt x="1794713" y="1331292"/>
                    <a:pt x="1757908" y="1303687"/>
                    <a:pt x="1730303" y="1276083"/>
                  </a:cubicBezTo>
                  <a:cubicBezTo>
                    <a:pt x="1481863" y="1027642"/>
                    <a:pt x="1187414" y="834410"/>
                    <a:pt x="846958" y="714791"/>
                  </a:cubicBezTo>
                  <a:cubicBezTo>
                    <a:pt x="615770" y="631977"/>
                    <a:pt x="376819" y="584101"/>
                    <a:pt x="137382" y="571161"/>
                  </a:cubicBezTo>
                  <a:lnTo>
                    <a:pt x="0" y="570418"/>
                  </a:lnTo>
                  <a:lnTo>
                    <a:pt x="0" y="385"/>
                  </a:lnTo>
                  <a:close/>
                </a:path>
              </a:pathLst>
            </a:custGeom>
            <a:grpFill/>
            <a:ln w="9201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43E3DD11-1AEC-4EE4-B89E-E9B72DE07EC5}"/>
                </a:ext>
              </a:extLst>
            </p:cNvPr>
            <p:cNvSpPr/>
            <p:nvPr/>
          </p:nvSpPr>
          <p:spPr>
            <a:xfrm>
              <a:off x="2190378" y="2976080"/>
              <a:ext cx="588896" cy="588896"/>
            </a:xfrm>
            <a:custGeom>
              <a:avLst/>
              <a:gdLst>
                <a:gd name="connsiteX0" fmla="*/ 588897 w 588896"/>
                <a:gd name="connsiteY0" fmla="*/ 294448 h 588896"/>
                <a:gd name="connsiteX1" fmla="*/ 294449 w 588896"/>
                <a:gd name="connsiteY1" fmla="*/ 588897 h 588896"/>
                <a:gd name="connsiteX2" fmla="*/ 1 w 588896"/>
                <a:gd name="connsiteY2" fmla="*/ 294448 h 588896"/>
                <a:gd name="connsiteX3" fmla="*/ 294449 w 588896"/>
                <a:gd name="connsiteY3" fmla="*/ 0 h 588896"/>
                <a:gd name="connsiteX4" fmla="*/ 588897 w 588896"/>
                <a:gd name="connsiteY4" fmla="*/ 294448 h 588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96" h="588896">
                  <a:moveTo>
                    <a:pt x="588897" y="294448"/>
                  </a:moveTo>
                  <a:cubicBezTo>
                    <a:pt x="588897" y="457067"/>
                    <a:pt x="457068" y="588897"/>
                    <a:pt x="294449" y="588897"/>
                  </a:cubicBezTo>
                  <a:cubicBezTo>
                    <a:pt x="131829" y="588897"/>
                    <a:pt x="1" y="457067"/>
                    <a:pt x="1" y="294448"/>
                  </a:cubicBezTo>
                  <a:cubicBezTo>
                    <a:pt x="1" y="131829"/>
                    <a:pt x="131829" y="0"/>
                    <a:pt x="294449" y="0"/>
                  </a:cubicBezTo>
                  <a:cubicBezTo>
                    <a:pt x="457068" y="0"/>
                    <a:pt x="588897" y="131829"/>
                    <a:pt x="588897" y="294448"/>
                  </a:cubicBezTo>
                  <a:close/>
                </a:path>
              </a:pathLst>
            </a:custGeom>
            <a:grpFill/>
            <a:ln w="9201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7BA66B4F-E924-4947-989F-D908150A0C72}"/>
                </a:ext>
              </a:extLst>
            </p:cNvPr>
            <p:cNvSpPr/>
            <p:nvPr/>
          </p:nvSpPr>
          <p:spPr>
            <a:xfrm>
              <a:off x="0" y="474518"/>
              <a:ext cx="3958140" cy="6383482"/>
            </a:xfrm>
            <a:custGeom>
              <a:avLst/>
              <a:gdLst>
                <a:gd name="connsiteX0" fmla="*/ 2909696 w 3958140"/>
                <a:gd name="connsiteY0" fmla="*/ 1450865 h 6383482"/>
                <a:gd name="connsiteX1" fmla="*/ 3156537 w 3958140"/>
                <a:gd name="connsiteY1" fmla="*/ 1563008 h 6383482"/>
                <a:gd name="connsiteX2" fmla="*/ 3911061 w 3958140"/>
                <a:gd name="connsiteY2" fmla="*/ 3348101 h 6383482"/>
                <a:gd name="connsiteX3" fmla="*/ 3837449 w 3958140"/>
                <a:gd name="connsiteY3" fmla="*/ 4921559 h 6383482"/>
                <a:gd name="connsiteX4" fmla="*/ 3193343 w 3958140"/>
                <a:gd name="connsiteY4" fmla="*/ 6292584 h 6383482"/>
                <a:gd name="connsiteX5" fmla="*/ 3119801 w 3958140"/>
                <a:gd name="connsiteY5" fmla="*/ 6383482 h 6383482"/>
                <a:gd name="connsiteX6" fmla="*/ 2344295 w 3958140"/>
                <a:gd name="connsiteY6" fmla="*/ 6383482 h 6383482"/>
                <a:gd name="connsiteX7" fmla="*/ 2512558 w 3958140"/>
                <a:gd name="connsiteY7" fmla="*/ 6212898 h 6383482"/>
                <a:gd name="connsiteX8" fmla="*/ 2724066 w 3958140"/>
                <a:gd name="connsiteY8" fmla="*/ 5952128 h 6383482"/>
                <a:gd name="connsiteX9" fmla="*/ 3340567 w 3958140"/>
                <a:gd name="connsiteY9" fmla="*/ 3440116 h 6383482"/>
                <a:gd name="connsiteX10" fmla="*/ 2696462 w 3958140"/>
                <a:gd name="connsiteY10" fmla="*/ 1912665 h 6383482"/>
                <a:gd name="connsiteX11" fmla="*/ 2751671 w 3958140"/>
                <a:gd name="connsiteY11" fmla="*/ 1507799 h 6383482"/>
                <a:gd name="connsiteX12" fmla="*/ 2909696 w 3958140"/>
                <a:gd name="connsiteY12" fmla="*/ 1450865 h 6383482"/>
                <a:gd name="connsiteX13" fmla="*/ 0 w 3958140"/>
                <a:gd name="connsiteY13" fmla="*/ 0 h 6383482"/>
                <a:gd name="connsiteX14" fmla="*/ 131972 w 3958140"/>
                <a:gd name="connsiteY14" fmla="*/ 279 h 6383482"/>
                <a:gd name="connsiteX15" fmla="*/ 1334638 w 3958140"/>
                <a:gd name="connsiteY15" fmla="*/ 228789 h 6383482"/>
                <a:gd name="connsiteX16" fmla="*/ 1509467 w 3958140"/>
                <a:gd name="connsiteY16" fmla="*/ 596849 h 6383482"/>
                <a:gd name="connsiteX17" fmla="*/ 1279429 w 3958140"/>
                <a:gd name="connsiteY17" fmla="*/ 780880 h 6383482"/>
                <a:gd name="connsiteX18" fmla="*/ 1141406 w 3958140"/>
                <a:gd name="connsiteY18" fmla="*/ 771678 h 6383482"/>
                <a:gd name="connsiteX19" fmla="*/ 113515 w 3958140"/>
                <a:gd name="connsiteY19" fmla="*/ 579831 h 6383482"/>
                <a:gd name="connsiteX20" fmla="*/ 0 w 3958140"/>
                <a:gd name="connsiteY20" fmla="*/ 579317 h 638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58140" h="6383482">
                  <a:moveTo>
                    <a:pt x="2909696" y="1450865"/>
                  </a:moveTo>
                  <a:cubicBezTo>
                    <a:pt x="3001262" y="1445114"/>
                    <a:pt x="3093277" y="1482495"/>
                    <a:pt x="3156537" y="1563008"/>
                  </a:cubicBezTo>
                  <a:cubicBezTo>
                    <a:pt x="3552202" y="2087494"/>
                    <a:pt x="3819045" y="2703995"/>
                    <a:pt x="3911061" y="3348101"/>
                  </a:cubicBezTo>
                  <a:cubicBezTo>
                    <a:pt x="3993874" y="3881789"/>
                    <a:pt x="3966270" y="4406274"/>
                    <a:pt x="3837449" y="4921559"/>
                  </a:cubicBezTo>
                  <a:cubicBezTo>
                    <a:pt x="3717829" y="5418440"/>
                    <a:pt x="3496993" y="5878516"/>
                    <a:pt x="3193343" y="6292584"/>
                  </a:cubicBezTo>
                  <a:lnTo>
                    <a:pt x="3119801" y="6383482"/>
                  </a:lnTo>
                  <a:lnTo>
                    <a:pt x="2344295" y="6383482"/>
                  </a:lnTo>
                  <a:lnTo>
                    <a:pt x="2512558" y="6212898"/>
                  </a:lnTo>
                  <a:cubicBezTo>
                    <a:pt x="2586763" y="6129976"/>
                    <a:pt x="2657355" y="6042993"/>
                    <a:pt x="2724066" y="5952128"/>
                  </a:cubicBezTo>
                  <a:cubicBezTo>
                    <a:pt x="3257754" y="5225209"/>
                    <a:pt x="3478590" y="4332662"/>
                    <a:pt x="3340567" y="3440116"/>
                  </a:cubicBezTo>
                  <a:cubicBezTo>
                    <a:pt x="3257754" y="2888025"/>
                    <a:pt x="3036917" y="2354338"/>
                    <a:pt x="2696462" y="1912665"/>
                  </a:cubicBezTo>
                  <a:cubicBezTo>
                    <a:pt x="2604447" y="1783844"/>
                    <a:pt x="2622849" y="1609016"/>
                    <a:pt x="2751671" y="1507799"/>
                  </a:cubicBezTo>
                  <a:cubicBezTo>
                    <a:pt x="2799979" y="1473294"/>
                    <a:pt x="2854757" y="1454316"/>
                    <a:pt x="2909696" y="1450865"/>
                  </a:cubicBezTo>
                  <a:close/>
                  <a:moveTo>
                    <a:pt x="0" y="0"/>
                  </a:moveTo>
                  <a:lnTo>
                    <a:pt x="131972" y="279"/>
                  </a:lnTo>
                  <a:cubicBezTo>
                    <a:pt x="542446" y="13848"/>
                    <a:pt x="949325" y="90767"/>
                    <a:pt x="1334638" y="228789"/>
                  </a:cubicBezTo>
                  <a:cubicBezTo>
                    <a:pt x="1481863" y="283998"/>
                    <a:pt x="1564676" y="449625"/>
                    <a:pt x="1509467" y="596849"/>
                  </a:cubicBezTo>
                  <a:cubicBezTo>
                    <a:pt x="1472661" y="698066"/>
                    <a:pt x="1380645" y="762477"/>
                    <a:pt x="1279429" y="780880"/>
                  </a:cubicBezTo>
                  <a:cubicBezTo>
                    <a:pt x="1233421" y="790081"/>
                    <a:pt x="1187414" y="790081"/>
                    <a:pt x="1141406" y="771678"/>
                  </a:cubicBezTo>
                  <a:cubicBezTo>
                    <a:pt x="813603" y="656660"/>
                    <a:pt x="464233" y="591961"/>
                    <a:pt x="113515" y="579831"/>
                  </a:cubicBezTo>
                  <a:lnTo>
                    <a:pt x="0" y="579317"/>
                  </a:lnTo>
                  <a:close/>
                </a:path>
              </a:pathLst>
            </a:custGeom>
            <a:grpFill/>
            <a:ln w="9201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D851D08D-0CD4-4D0A-B6FF-185BB8E574DC}"/>
                </a:ext>
              </a:extLst>
            </p:cNvPr>
            <p:cNvSpPr/>
            <p:nvPr/>
          </p:nvSpPr>
          <p:spPr>
            <a:xfrm>
              <a:off x="1877526" y="1172584"/>
              <a:ext cx="588896" cy="588896"/>
            </a:xfrm>
            <a:custGeom>
              <a:avLst/>
              <a:gdLst>
                <a:gd name="connsiteX0" fmla="*/ 588897 w 588896"/>
                <a:gd name="connsiteY0" fmla="*/ 294448 h 588896"/>
                <a:gd name="connsiteX1" fmla="*/ 294449 w 588896"/>
                <a:gd name="connsiteY1" fmla="*/ 588897 h 588896"/>
                <a:gd name="connsiteX2" fmla="*/ 1 w 588896"/>
                <a:gd name="connsiteY2" fmla="*/ 294448 h 588896"/>
                <a:gd name="connsiteX3" fmla="*/ 294449 w 588896"/>
                <a:gd name="connsiteY3" fmla="*/ 0 h 588896"/>
                <a:gd name="connsiteX4" fmla="*/ 588897 w 588896"/>
                <a:gd name="connsiteY4" fmla="*/ 294448 h 588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96" h="588896">
                  <a:moveTo>
                    <a:pt x="588897" y="294448"/>
                  </a:moveTo>
                  <a:cubicBezTo>
                    <a:pt x="588897" y="457068"/>
                    <a:pt x="457068" y="588897"/>
                    <a:pt x="294449" y="588897"/>
                  </a:cubicBezTo>
                  <a:cubicBezTo>
                    <a:pt x="131829" y="588897"/>
                    <a:pt x="1" y="457068"/>
                    <a:pt x="1" y="294448"/>
                  </a:cubicBezTo>
                  <a:cubicBezTo>
                    <a:pt x="1" y="131829"/>
                    <a:pt x="131829" y="0"/>
                    <a:pt x="294449" y="0"/>
                  </a:cubicBezTo>
                  <a:cubicBezTo>
                    <a:pt x="457068" y="0"/>
                    <a:pt x="588897" y="131829"/>
                    <a:pt x="588897" y="294448"/>
                  </a:cubicBezTo>
                  <a:close/>
                </a:path>
              </a:pathLst>
            </a:custGeom>
            <a:grpFill/>
            <a:ln w="9201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A50CA662-03BC-4A43-9235-DA4A54FEBF82}"/>
                </a:ext>
              </a:extLst>
            </p:cNvPr>
            <p:cNvSpPr/>
            <p:nvPr/>
          </p:nvSpPr>
          <p:spPr>
            <a:xfrm>
              <a:off x="0" y="18221"/>
              <a:ext cx="4897224" cy="6839779"/>
            </a:xfrm>
            <a:custGeom>
              <a:avLst/>
              <a:gdLst>
                <a:gd name="connsiteX0" fmla="*/ 4414556 w 4897224"/>
                <a:gd name="connsiteY0" fmla="*/ 2720491 h 6839779"/>
                <a:gd name="connsiteX1" fmla="*/ 4665585 w 4897224"/>
                <a:gd name="connsiteY1" fmla="*/ 2921055 h 6839779"/>
                <a:gd name="connsiteX2" fmla="*/ 4757600 w 4897224"/>
                <a:gd name="connsiteY2" fmla="*/ 5561888 h 6839779"/>
                <a:gd name="connsiteX3" fmla="*/ 4326369 w 4897224"/>
                <a:gd name="connsiteY3" fmla="*/ 6700216 h 6839779"/>
                <a:gd name="connsiteX4" fmla="*/ 4248434 w 4897224"/>
                <a:gd name="connsiteY4" fmla="*/ 6839779 h 6839779"/>
                <a:gd name="connsiteX5" fmla="*/ 3580781 w 4897224"/>
                <a:gd name="connsiteY5" fmla="*/ 6839779 h 6839779"/>
                <a:gd name="connsiteX6" fmla="*/ 3595352 w 4897224"/>
                <a:gd name="connsiteY6" fmla="*/ 6819170 h 6839779"/>
                <a:gd name="connsiteX7" fmla="*/ 4196308 w 4897224"/>
                <a:gd name="connsiteY7" fmla="*/ 5442269 h 6839779"/>
                <a:gd name="connsiteX8" fmla="*/ 4113494 w 4897224"/>
                <a:gd name="connsiteY8" fmla="*/ 3105085 h 6839779"/>
                <a:gd name="connsiteX9" fmla="*/ 4297524 w 4897224"/>
                <a:gd name="connsiteY9" fmla="*/ 2737025 h 6839779"/>
                <a:gd name="connsiteX10" fmla="*/ 4414556 w 4897224"/>
                <a:gd name="connsiteY10" fmla="*/ 2720491 h 6839779"/>
                <a:gd name="connsiteX11" fmla="*/ 0 w 4897224"/>
                <a:gd name="connsiteY11" fmla="*/ 0 h 6839779"/>
                <a:gd name="connsiteX12" fmla="*/ 2122213 w 4897224"/>
                <a:gd name="connsiteY12" fmla="*/ 0 h 6839779"/>
                <a:gd name="connsiteX13" fmla="*/ 2403164 w 4897224"/>
                <a:gd name="connsiteY13" fmla="*/ 145650 h 6839779"/>
                <a:gd name="connsiteX14" fmla="*/ 3469389 w 4897224"/>
                <a:gd name="connsiteY14" fmla="*/ 961133 h 6839779"/>
                <a:gd name="connsiteX15" fmla="*/ 3469389 w 4897224"/>
                <a:gd name="connsiteY15" fmla="*/ 1366000 h 6839779"/>
                <a:gd name="connsiteX16" fmla="*/ 3193343 w 4897224"/>
                <a:gd name="connsiteY16" fmla="*/ 1439612 h 6839779"/>
                <a:gd name="connsiteX17" fmla="*/ 3055321 w 4897224"/>
                <a:gd name="connsiteY17" fmla="*/ 1366000 h 6839779"/>
                <a:gd name="connsiteX18" fmla="*/ 1012585 w 4897224"/>
                <a:gd name="connsiteY18" fmla="*/ 215811 h 6839779"/>
                <a:gd name="connsiteX19" fmla="*/ 160295 w 4897224"/>
                <a:gd name="connsiteY19" fmla="*/ 97341 h 6839779"/>
                <a:gd name="connsiteX20" fmla="*/ 0 w 4897224"/>
                <a:gd name="connsiteY20" fmla="*/ 95559 h 683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97224" h="6839779">
                  <a:moveTo>
                    <a:pt x="4414556" y="2720491"/>
                  </a:moveTo>
                  <a:cubicBezTo>
                    <a:pt x="4529288" y="2727824"/>
                    <a:pt x="4631079" y="2803736"/>
                    <a:pt x="4665585" y="2921055"/>
                  </a:cubicBezTo>
                  <a:cubicBezTo>
                    <a:pt x="4941630" y="3776795"/>
                    <a:pt x="4969234" y="4687745"/>
                    <a:pt x="4757600" y="5561888"/>
                  </a:cubicBezTo>
                  <a:cubicBezTo>
                    <a:pt x="4659834" y="5958703"/>
                    <a:pt x="4515341" y="6341141"/>
                    <a:pt x="4326369" y="6700216"/>
                  </a:cubicBezTo>
                  <a:lnTo>
                    <a:pt x="4248434" y="6839779"/>
                  </a:lnTo>
                  <a:lnTo>
                    <a:pt x="3580781" y="6839779"/>
                  </a:lnTo>
                  <a:lnTo>
                    <a:pt x="3595352" y="6819170"/>
                  </a:lnTo>
                  <a:cubicBezTo>
                    <a:pt x="3877274" y="6398363"/>
                    <a:pt x="4075538" y="5941451"/>
                    <a:pt x="4196308" y="5442269"/>
                  </a:cubicBezTo>
                  <a:cubicBezTo>
                    <a:pt x="4389539" y="4669342"/>
                    <a:pt x="4352733" y="3859609"/>
                    <a:pt x="4113494" y="3105085"/>
                  </a:cubicBezTo>
                  <a:cubicBezTo>
                    <a:pt x="4058285" y="2948659"/>
                    <a:pt x="4141098" y="2783032"/>
                    <a:pt x="4297524" y="2737025"/>
                  </a:cubicBezTo>
                  <a:cubicBezTo>
                    <a:pt x="4336631" y="2723223"/>
                    <a:pt x="4376312" y="2718047"/>
                    <a:pt x="4414556" y="2720491"/>
                  </a:cubicBezTo>
                  <a:close/>
                  <a:moveTo>
                    <a:pt x="0" y="0"/>
                  </a:moveTo>
                  <a:lnTo>
                    <a:pt x="2122213" y="0"/>
                  </a:lnTo>
                  <a:lnTo>
                    <a:pt x="2403164" y="145650"/>
                  </a:lnTo>
                  <a:cubicBezTo>
                    <a:pt x="2793078" y="365336"/>
                    <a:pt x="3151937" y="639081"/>
                    <a:pt x="3469389" y="961133"/>
                  </a:cubicBezTo>
                  <a:cubicBezTo>
                    <a:pt x="3579806" y="1071551"/>
                    <a:pt x="3579806" y="1255582"/>
                    <a:pt x="3469389" y="1366000"/>
                  </a:cubicBezTo>
                  <a:cubicBezTo>
                    <a:pt x="3395776" y="1439612"/>
                    <a:pt x="3285359" y="1458015"/>
                    <a:pt x="3193343" y="1439612"/>
                  </a:cubicBezTo>
                  <a:cubicBezTo>
                    <a:pt x="3138135" y="1430410"/>
                    <a:pt x="3092127" y="1402806"/>
                    <a:pt x="3055321" y="1366000"/>
                  </a:cubicBezTo>
                  <a:cubicBezTo>
                    <a:pt x="2494029" y="795506"/>
                    <a:pt x="1785512" y="399841"/>
                    <a:pt x="1012585" y="215811"/>
                  </a:cubicBezTo>
                  <a:cubicBezTo>
                    <a:pt x="731939" y="146800"/>
                    <a:pt x="446692" y="107693"/>
                    <a:pt x="160295" y="97341"/>
                  </a:cubicBezTo>
                  <a:lnTo>
                    <a:pt x="0" y="95559"/>
                  </a:lnTo>
                  <a:close/>
                </a:path>
              </a:pathLst>
            </a:custGeom>
            <a:grpFill/>
            <a:ln w="9201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F1F20590-91F8-40C8-B8BA-1D6FBC340350}"/>
                </a:ext>
              </a:extLst>
            </p:cNvPr>
            <p:cNvSpPr/>
            <p:nvPr/>
          </p:nvSpPr>
          <p:spPr>
            <a:xfrm>
              <a:off x="3644216" y="1733876"/>
              <a:ext cx="588896" cy="588896"/>
            </a:xfrm>
            <a:custGeom>
              <a:avLst/>
              <a:gdLst>
                <a:gd name="connsiteX0" fmla="*/ 588896 w 588896"/>
                <a:gd name="connsiteY0" fmla="*/ 294448 h 588896"/>
                <a:gd name="connsiteX1" fmla="*/ 294448 w 588896"/>
                <a:gd name="connsiteY1" fmla="*/ 588897 h 588896"/>
                <a:gd name="connsiteX2" fmla="*/ 0 w 588896"/>
                <a:gd name="connsiteY2" fmla="*/ 294448 h 588896"/>
                <a:gd name="connsiteX3" fmla="*/ 294448 w 588896"/>
                <a:gd name="connsiteY3" fmla="*/ 0 h 588896"/>
                <a:gd name="connsiteX4" fmla="*/ 588896 w 588896"/>
                <a:gd name="connsiteY4" fmla="*/ 294448 h 588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96" h="588896">
                  <a:moveTo>
                    <a:pt x="588896" y="294448"/>
                  </a:moveTo>
                  <a:cubicBezTo>
                    <a:pt x="588896" y="457068"/>
                    <a:pt x="457068" y="588897"/>
                    <a:pt x="294448" y="588897"/>
                  </a:cubicBezTo>
                  <a:cubicBezTo>
                    <a:pt x="131829" y="588897"/>
                    <a:pt x="0" y="457068"/>
                    <a:pt x="0" y="294448"/>
                  </a:cubicBezTo>
                  <a:cubicBezTo>
                    <a:pt x="0" y="131829"/>
                    <a:pt x="131829" y="0"/>
                    <a:pt x="294448" y="0"/>
                  </a:cubicBezTo>
                  <a:cubicBezTo>
                    <a:pt x="457068" y="0"/>
                    <a:pt x="588896" y="131829"/>
                    <a:pt x="588896" y="294448"/>
                  </a:cubicBezTo>
                  <a:close/>
                </a:path>
              </a:pathLst>
            </a:custGeom>
            <a:grpFill/>
            <a:ln w="92015" cap="flat">
              <a:noFill/>
              <a:prstDash val="solid"/>
              <a:miter/>
            </a:ln>
          </p:spPr>
          <p:txBody>
            <a:bodyPr rtlCol="0" anchor="ctr"/>
            <a:lstStyle/>
            <a:p>
              <a:endParaRPr lang="en-US"/>
            </a:p>
          </p:txBody>
        </p:sp>
      </p:grpSp>
      <p:sp>
        <p:nvSpPr>
          <p:cNvPr id="3" name="Text Placeholder 2">
            <a:extLst>
              <a:ext uri="{FF2B5EF4-FFF2-40B4-BE49-F238E27FC236}">
                <a16:creationId xmlns:a16="http://schemas.microsoft.com/office/drawing/2014/main" id="{700D1DFC-2DE9-4ED4-91CC-664DD20DCED1}"/>
              </a:ext>
            </a:extLst>
          </p:cNvPr>
          <p:cNvSpPr>
            <a:spLocks noGrp="1"/>
          </p:cNvSpPr>
          <p:nvPr>
            <p:ph type="body" idx="1" hasCustomPrompt="1"/>
          </p:nvPr>
        </p:nvSpPr>
        <p:spPr>
          <a:xfrm>
            <a:off x="685800" y="1160463"/>
            <a:ext cx="5267674" cy="880910"/>
          </a:xfrm>
        </p:spPr>
        <p:txBody>
          <a:bodyPr anchor="b">
            <a:normAutofit/>
          </a:bodyPr>
          <a:lstStyle>
            <a:lvl1pPr marL="0" indent="0">
              <a:buNone/>
              <a:defRPr sz="1800" b="1" cap="all" spc="30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subtitle here. Keep text short.</a:t>
            </a:r>
          </a:p>
        </p:txBody>
      </p:sp>
      <p:sp>
        <p:nvSpPr>
          <p:cNvPr id="4" name="Content Placeholder 3">
            <a:extLst>
              <a:ext uri="{FF2B5EF4-FFF2-40B4-BE49-F238E27FC236}">
                <a16:creationId xmlns:a16="http://schemas.microsoft.com/office/drawing/2014/main" id="{29C9CB12-628E-43A5-8FE1-3C556FCFF5D4}"/>
              </a:ext>
            </a:extLst>
          </p:cNvPr>
          <p:cNvSpPr>
            <a:spLocks noGrp="1"/>
          </p:cNvSpPr>
          <p:nvPr>
            <p:ph sz="half" idx="2"/>
          </p:nvPr>
        </p:nvSpPr>
        <p:spPr>
          <a:xfrm>
            <a:off x="685800" y="2057400"/>
            <a:ext cx="5267674" cy="3927476"/>
          </a:xfrm>
        </p:spPr>
        <p:txBody>
          <a:bodyPr>
            <a:normAutofit/>
          </a:bodyPr>
          <a:lstStyle>
            <a:lvl1pPr>
              <a:defRPr sz="1600">
                <a:solidFill>
                  <a:schemeClr val="tx2"/>
                </a:solidFill>
              </a:defRPr>
            </a:lvl1pPr>
            <a:lvl2pPr>
              <a:defRPr sz="1600">
                <a:solidFill>
                  <a:schemeClr val="tx2"/>
                </a:solidFill>
              </a:defRPr>
            </a:lvl2pPr>
            <a:lvl3pPr>
              <a:defRPr sz="1600">
                <a:solidFill>
                  <a:schemeClr val="tx2"/>
                </a:solidFill>
              </a:defRPr>
            </a:lvl3pPr>
            <a:lvl4pPr>
              <a:defRPr sz="1600">
                <a:solidFill>
                  <a:schemeClr val="tx2"/>
                </a:solidFill>
              </a:defRPr>
            </a:lvl4pPr>
            <a:lvl5pPr>
              <a:defRPr sz="16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EBF767-060A-4C00-9FC9-7D65EF868E38}"/>
              </a:ext>
            </a:extLst>
          </p:cNvPr>
          <p:cNvSpPr>
            <a:spLocks noGrp="1"/>
          </p:cNvSpPr>
          <p:nvPr>
            <p:ph type="body" sz="quarter" idx="3" hasCustomPrompt="1"/>
          </p:nvPr>
        </p:nvSpPr>
        <p:spPr>
          <a:xfrm>
            <a:off x="6615778" y="4921495"/>
            <a:ext cx="4890420" cy="823912"/>
          </a:xfrm>
        </p:spPr>
        <p:txBody>
          <a:bodyPr anchor="b">
            <a:normAutofit/>
          </a:bodyPr>
          <a:lstStyle>
            <a:lvl1pPr marL="0" indent="0" algn="r">
              <a:buNone/>
              <a:defRPr sz="1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 here. Keep text short. Stay within the box</a:t>
            </a:r>
          </a:p>
        </p:txBody>
      </p:sp>
      <p:sp>
        <p:nvSpPr>
          <p:cNvPr id="6" name="Content Placeholder 5">
            <a:extLst>
              <a:ext uri="{FF2B5EF4-FFF2-40B4-BE49-F238E27FC236}">
                <a16:creationId xmlns:a16="http://schemas.microsoft.com/office/drawing/2014/main" id="{4A3E354D-7FCE-4CED-8EA4-1B0AB129B313}"/>
              </a:ext>
            </a:extLst>
          </p:cNvPr>
          <p:cNvSpPr>
            <a:spLocks noGrp="1"/>
          </p:cNvSpPr>
          <p:nvPr>
            <p:ph sz="quarter" idx="4" hasCustomPrompt="1"/>
          </p:nvPr>
        </p:nvSpPr>
        <p:spPr>
          <a:xfrm>
            <a:off x="6608320" y="1390246"/>
            <a:ext cx="4897880" cy="3415673"/>
          </a:xfrm>
        </p:spPr>
        <p:txBody>
          <a:bodyPr/>
          <a:lstStyle>
            <a:lvl1pPr marL="0" indent="0" algn="ctr">
              <a:buNone/>
              <a:defRPr>
                <a:solidFill>
                  <a:schemeClr val="accent4"/>
                </a:solidFill>
              </a:defRPr>
            </a:lvl1pPr>
          </a:lstStyle>
          <a:p>
            <a:pPr lvl="0"/>
            <a:r>
              <a:rPr lang="en-US"/>
              <a:t>Click on the relevant icon to insert content</a:t>
            </a:r>
            <a:br>
              <a:rPr lang="en-US"/>
            </a:br>
            <a:r>
              <a:rPr lang="en-US"/>
              <a:t>(table, chart, smart-art, 3d model, image </a:t>
            </a:r>
            <a:r>
              <a:rPr lang="en-US" err="1"/>
              <a:t>etc</a:t>
            </a:r>
            <a:r>
              <a:rPr lang="en-US"/>
              <a:t>)</a:t>
            </a:r>
          </a:p>
        </p:txBody>
      </p:sp>
      <p:sp>
        <p:nvSpPr>
          <p:cNvPr id="11" name="Slide Number Placeholder 10">
            <a:extLst>
              <a:ext uri="{FF2B5EF4-FFF2-40B4-BE49-F238E27FC236}">
                <a16:creationId xmlns:a16="http://schemas.microsoft.com/office/drawing/2014/main" id="{A0313A5F-D85B-4C68-82C5-C7D2B00BFC43}"/>
              </a:ext>
            </a:extLst>
          </p:cNvPr>
          <p:cNvSpPr>
            <a:spLocks noGrp="1"/>
          </p:cNvSpPr>
          <p:nvPr>
            <p:ph type="sldNum" sz="quarter" idx="11"/>
          </p:nvPr>
        </p:nvSpPr>
        <p:spPr/>
        <p:txBody>
          <a:bodyPr/>
          <a:lstStyle/>
          <a:p>
            <a:fld id="{9BE895FD-3AE7-4BFE-B7CA-1D4CA5F3790D}" type="slidenum">
              <a:rPr lang="en-US" smtClean="0"/>
              <a:pPr/>
              <a:t>‹#›</a:t>
            </a:fld>
            <a:endParaRPr lang="en-US"/>
          </a:p>
        </p:txBody>
      </p:sp>
      <p:sp>
        <p:nvSpPr>
          <p:cNvPr id="7" name="Title 6">
            <a:extLst>
              <a:ext uri="{FF2B5EF4-FFF2-40B4-BE49-F238E27FC236}">
                <a16:creationId xmlns:a16="http://schemas.microsoft.com/office/drawing/2014/main" id="{F3A98330-36F1-4E62-872B-9D2BAB3A9580}"/>
              </a:ext>
            </a:extLst>
          </p:cNvPr>
          <p:cNvSpPr>
            <a:spLocks noGrp="1"/>
          </p:cNvSpPr>
          <p:nvPr>
            <p:ph type="title"/>
          </p:nvPr>
        </p:nvSpPr>
        <p:spPr/>
        <p:txBody>
          <a:bodyPr/>
          <a:lstStyle/>
          <a:p>
            <a:r>
              <a:rPr lang="en-US"/>
              <a:t>Click to edit Master title style</a:t>
            </a:r>
          </a:p>
        </p:txBody>
      </p:sp>
      <p:sp>
        <p:nvSpPr>
          <p:cNvPr id="25" name="Text Placeholder 8">
            <a:extLst>
              <a:ext uri="{FF2B5EF4-FFF2-40B4-BE49-F238E27FC236}">
                <a16:creationId xmlns:a16="http://schemas.microsoft.com/office/drawing/2014/main" id="{049E34DE-0FAA-4BDF-B980-D80876BEE296}"/>
              </a:ext>
            </a:extLst>
          </p:cNvPr>
          <p:cNvSpPr>
            <a:spLocks noGrp="1"/>
          </p:cNvSpPr>
          <p:nvPr>
            <p:ph type="body" sz="quarter" idx="17" hasCustomPrompt="1"/>
          </p:nvPr>
        </p:nvSpPr>
        <p:spPr>
          <a:xfrm>
            <a:off x="698500" y="6329851"/>
            <a:ext cx="2174096" cy="365125"/>
          </a:xfrm>
        </p:spPr>
        <p:txBody>
          <a:bodyPr lIns="72000" rIns="0" anchor="ctr" anchorCtr="0">
            <a:noAutofit/>
          </a:bodyPr>
          <a:lstStyle>
            <a:lvl1pPr marL="0" indent="0" algn="l">
              <a:buNone/>
              <a:defRPr sz="1000">
                <a:solidFill>
                  <a:schemeClr val="accent4"/>
                </a:solidFill>
              </a:defRPr>
            </a:lvl1pPr>
          </a:lstStyle>
          <a:p>
            <a:r>
              <a:rPr lang="en-US"/>
              <a:t>CONFIDENTIAL &amp; PROPRIETARY </a:t>
            </a:r>
          </a:p>
        </p:txBody>
      </p:sp>
    </p:spTree>
    <p:extLst>
      <p:ext uri="{BB962C8B-B14F-4D97-AF65-F5344CB8AC3E}">
        <p14:creationId xmlns:p14="http://schemas.microsoft.com/office/powerpoint/2010/main" val="2158901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3640A-DE35-4C60-917E-CBA01EC116D8}"/>
              </a:ext>
            </a:extLst>
          </p:cNvPr>
          <p:cNvSpPr>
            <a:spLocks noGrp="1"/>
          </p:cNvSpPr>
          <p:nvPr>
            <p:ph type="title"/>
          </p:nvPr>
        </p:nvSpPr>
        <p:spPr>
          <a:xfrm>
            <a:off x="685800" y="179448"/>
            <a:ext cx="10820400" cy="80162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134B09AC-8C0A-41A6-81FB-ED821D7F19D0}"/>
              </a:ext>
            </a:extLst>
          </p:cNvPr>
          <p:cNvSpPr>
            <a:spLocks noGrp="1"/>
          </p:cNvSpPr>
          <p:nvPr>
            <p:ph idx="1"/>
          </p:nvPr>
        </p:nvSpPr>
        <p:spPr>
          <a:xfrm>
            <a:off x="685800" y="1591409"/>
            <a:ext cx="10820400" cy="44071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70DDA4F4-A364-40D6-98F7-EDE81BD24782}"/>
              </a:ext>
            </a:extLst>
          </p:cNvPr>
          <p:cNvSpPr>
            <a:spLocks noGrp="1"/>
          </p:cNvSpPr>
          <p:nvPr>
            <p:ph type="body" sz="quarter" idx="18" hasCustomPrompt="1"/>
          </p:nvPr>
        </p:nvSpPr>
        <p:spPr>
          <a:xfrm>
            <a:off x="685800" y="879881"/>
            <a:ext cx="5410200" cy="518095"/>
          </a:xfrm>
        </p:spPr>
        <p:txBody>
          <a:bodyPr anchor="ctr" anchorCtr="0">
            <a:normAutofit/>
          </a:bodyPr>
          <a:lstStyle>
            <a:lvl1pPr marL="0" indent="0">
              <a:buNone/>
              <a:defRPr sz="2200" b="1">
                <a:solidFill>
                  <a:schemeClr val="accent1"/>
                </a:solidFill>
              </a:defRPr>
            </a:lvl1pPr>
          </a:lstStyle>
          <a:p>
            <a:pPr lvl="0"/>
            <a:r>
              <a:rPr lang="en-GB"/>
              <a:t>A</a:t>
            </a:r>
            <a:r>
              <a:rPr lang="en-US"/>
              <a:t>dd subhead here. Keep text short.</a:t>
            </a:r>
          </a:p>
        </p:txBody>
      </p:sp>
      <p:sp>
        <p:nvSpPr>
          <p:cNvPr id="5" name="Slide Number Placeholder 4">
            <a:extLst>
              <a:ext uri="{FF2B5EF4-FFF2-40B4-BE49-F238E27FC236}">
                <a16:creationId xmlns:a16="http://schemas.microsoft.com/office/drawing/2014/main" id="{7B75CCCB-F40B-4CF2-93D3-2F495D5F6D4E}"/>
              </a:ext>
            </a:extLst>
          </p:cNvPr>
          <p:cNvSpPr>
            <a:spLocks noGrp="1"/>
          </p:cNvSpPr>
          <p:nvPr>
            <p:ph type="sldNum" sz="quarter" idx="19"/>
          </p:nvPr>
        </p:nvSpPr>
        <p:spPr/>
        <p:txBody>
          <a:bodyPr/>
          <a:lstStyle/>
          <a:p>
            <a:fld id="{9BE895FD-3AE7-4BFE-B7CA-1D4CA5F3790D}" type="slidenum">
              <a:rPr lang="en-US" smtClean="0"/>
              <a:pPr/>
              <a:t>‹#›</a:t>
            </a:fld>
            <a:endParaRPr lang="en-US"/>
          </a:p>
        </p:txBody>
      </p:sp>
    </p:spTree>
    <p:extLst>
      <p:ext uri="{BB962C8B-B14F-4D97-AF65-F5344CB8AC3E}">
        <p14:creationId xmlns:p14="http://schemas.microsoft.com/office/powerpoint/2010/main" val="1083452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3BA843-BB0D-4414-93AD-ED96C61977CE}"/>
              </a:ext>
            </a:extLst>
          </p:cNvPr>
          <p:cNvSpPr/>
          <p:nvPr userDrawn="1"/>
        </p:nvSpPr>
        <p:spPr>
          <a:xfrm>
            <a:off x="0" y="0"/>
            <a:ext cx="6096000" cy="59848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1D30DF-F135-4869-B67E-EB7D8BE21EE0}"/>
              </a:ext>
            </a:extLst>
          </p:cNvPr>
          <p:cNvSpPr>
            <a:spLocks noGrp="1"/>
          </p:cNvSpPr>
          <p:nvPr>
            <p:ph type="title"/>
          </p:nvPr>
        </p:nvSpPr>
        <p:spPr>
          <a:xfrm>
            <a:off x="694591" y="1160464"/>
            <a:ext cx="4706185" cy="1318846"/>
          </a:xfrm>
        </p:spPr>
        <p:txBody>
          <a:bodyPr anchor="b"/>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CFA5367-D15B-4C32-942F-7623CA5873F6}"/>
              </a:ext>
            </a:extLst>
          </p:cNvPr>
          <p:cNvSpPr>
            <a:spLocks noGrp="1"/>
          </p:cNvSpPr>
          <p:nvPr>
            <p:ph idx="1" hasCustomPrompt="1"/>
          </p:nvPr>
        </p:nvSpPr>
        <p:spPr>
          <a:xfrm>
            <a:off x="6096000" y="1"/>
            <a:ext cx="6096000" cy="5984874"/>
          </a:xfrm>
          <a:noFill/>
        </p:spPr>
        <p:txBody>
          <a:bodyPr lIns="72000" bIns="1260000" anchor="ctr" anchorCtr="0">
            <a:normAutofit/>
          </a:bodyPr>
          <a:lstStyle>
            <a:lvl1pPr marL="0" indent="0" algn="ctr">
              <a:buNone/>
              <a:defRPr sz="1400">
                <a:solidFill>
                  <a:schemeClr val="accent4"/>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on the relevant icon to insert content (table, chart, smart-art, 3d model, image </a:t>
            </a:r>
            <a:r>
              <a:rPr lang="en-US" err="1"/>
              <a:t>etc</a:t>
            </a:r>
            <a:r>
              <a:rPr lang="en-US"/>
              <a:t>)</a:t>
            </a:r>
          </a:p>
        </p:txBody>
      </p:sp>
      <p:sp>
        <p:nvSpPr>
          <p:cNvPr id="4" name="Text Placeholder 3">
            <a:extLst>
              <a:ext uri="{FF2B5EF4-FFF2-40B4-BE49-F238E27FC236}">
                <a16:creationId xmlns:a16="http://schemas.microsoft.com/office/drawing/2014/main" id="{670D2DEF-BD4A-4F11-8A52-761DBB9B6FEA}"/>
              </a:ext>
            </a:extLst>
          </p:cNvPr>
          <p:cNvSpPr>
            <a:spLocks noGrp="1"/>
          </p:cNvSpPr>
          <p:nvPr>
            <p:ph type="body" sz="half" idx="2"/>
          </p:nvPr>
        </p:nvSpPr>
        <p:spPr>
          <a:xfrm>
            <a:off x="694591" y="2637691"/>
            <a:ext cx="4696763" cy="2655277"/>
          </a:xfrm>
        </p:spPr>
        <p:txBody>
          <a:bodyPr/>
          <a:lstStyle>
            <a:lvl1pPr marL="0" indent="0">
              <a:buNone/>
              <a:defRPr sz="16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Slide Number Placeholder 8">
            <a:extLst>
              <a:ext uri="{FF2B5EF4-FFF2-40B4-BE49-F238E27FC236}">
                <a16:creationId xmlns:a16="http://schemas.microsoft.com/office/drawing/2014/main" id="{B43DC0E4-2996-4BDD-A68B-8EC01DBC25A2}"/>
              </a:ext>
            </a:extLst>
          </p:cNvPr>
          <p:cNvSpPr>
            <a:spLocks noGrp="1"/>
          </p:cNvSpPr>
          <p:nvPr>
            <p:ph type="sldNum" sz="quarter" idx="11"/>
          </p:nvPr>
        </p:nvSpPr>
        <p:spPr/>
        <p:txBody>
          <a:bodyPr/>
          <a:lstStyle/>
          <a:p>
            <a:fld id="{9BE895FD-3AE7-4BFE-B7CA-1D4CA5F3790D}" type="slidenum">
              <a:rPr lang="en-US" smtClean="0"/>
              <a:pPr/>
              <a:t>‹#›</a:t>
            </a:fld>
            <a:endParaRPr lang="en-US"/>
          </a:p>
        </p:txBody>
      </p:sp>
      <p:grpSp>
        <p:nvGrpSpPr>
          <p:cNvPr id="12" name="Group 11">
            <a:extLst>
              <a:ext uri="{FF2B5EF4-FFF2-40B4-BE49-F238E27FC236}">
                <a16:creationId xmlns:a16="http://schemas.microsoft.com/office/drawing/2014/main" id="{58368D49-DA1E-489B-B610-8079745F7743}"/>
              </a:ext>
            </a:extLst>
          </p:cNvPr>
          <p:cNvGrpSpPr/>
          <p:nvPr userDrawn="1"/>
        </p:nvGrpSpPr>
        <p:grpSpPr>
          <a:xfrm flipH="1">
            <a:off x="8738154" y="1160464"/>
            <a:ext cx="3453845" cy="4824412"/>
            <a:chOff x="0" y="18221"/>
            <a:chExt cx="4897224" cy="6840557"/>
          </a:xfrm>
          <a:solidFill>
            <a:schemeClr val="tx2">
              <a:alpha val="4000"/>
            </a:schemeClr>
          </a:solidFill>
        </p:grpSpPr>
        <p:sp>
          <p:nvSpPr>
            <p:cNvPr id="13" name="Freeform: Shape 12">
              <a:extLst>
                <a:ext uri="{FF2B5EF4-FFF2-40B4-BE49-F238E27FC236}">
                  <a16:creationId xmlns:a16="http://schemas.microsoft.com/office/drawing/2014/main" id="{D9234550-AD1A-4261-8CCC-7E03897E2D23}"/>
                </a:ext>
              </a:extLst>
            </p:cNvPr>
            <p:cNvSpPr/>
            <p:nvPr/>
          </p:nvSpPr>
          <p:spPr>
            <a:xfrm>
              <a:off x="0" y="2337534"/>
              <a:ext cx="2087062" cy="4196511"/>
            </a:xfrm>
            <a:custGeom>
              <a:avLst/>
              <a:gdLst>
                <a:gd name="connsiteX0" fmla="*/ 1458284 w 2087062"/>
                <a:gd name="connsiteY0" fmla="*/ 740949 h 4196511"/>
                <a:gd name="connsiteX1" fmla="*/ 1702699 w 2087062"/>
                <a:gd name="connsiteY1" fmla="*/ 859382 h 4196511"/>
                <a:gd name="connsiteX2" fmla="*/ 1978744 w 2087062"/>
                <a:gd name="connsiteY2" fmla="*/ 1429876 h 4196511"/>
                <a:gd name="connsiteX3" fmla="*/ 1868326 w 2087062"/>
                <a:gd name="connsiteY3" fmla="*/ 3030938 h 4196511"/>
                <a:gd name="connsiteX4" fmla="*/ 653727 w 2087062"/>
                <a:gd name="connsiteY4" fmla="*/ 4089112 h 4196511"/>
                <a:gd name="connsiteX5" fmla="*/ 50094 w 2087062"/>
                <a:gd name="connsiteY5" fmla="*/ 4196511 h 4196511"/>
                <a:gd name="connsiteX6" fmla="*/ 0 w 2087062"/>
                <a:gd name="connsiteY6" fmla="*/ 4195557 h 4196511"/>
                <a:gd name="connsiteX7" fmla="*/ 0 w 2087062"/>
                <a:gd name="connsiteY7" fmla="*/ 3623803 h 4196511"/>
                <a:gd name="connsiteX8" fmla="*/ 35375 w 2087062"/>
                <a:gd name="connsiteY8" fmla="*/ 3624811 h 4196511"/>
                <a:gd name="connsiteX9" fmla="*/ 488100 w 2087062"/>
                <a:gd name="connsiteY9" fmla="*/ 3546223 h 4196511"/>
                <a:gd name="connsiteX10" fmla="*/ 1445057 w 2087062"/>
                <a:gd name="connsiteY10" fmla="*/ 1613906 h 4196511"/>
                <a:gd name="connsiteX11" fmla="*/ 1233422 w 2087062"/>
                <a:gd name="connsiteY11" fmla="*/ 1199838 h 4196511"/>
                <a:gd name="connsiteX12" fmla="*/ 1297833 w 2087062"/>
                <a:gd name="connsiteY12" fmla="*/ 794971 h 4196511"/>
                <a:gd name="connsiteX13" fmla="*/ 1458284 w 2087062"/>
                <a:gd name="connsiteY13" fmla="*/ 740949 h 4196511"/>
                <a:gd name="connsiteX14" fmla="*/ 0 w 2087062"/>
                <a:gd name="connsiteY14" fmla="*/ 0 h 4196511"/>
                <a:gd name="connsiteX15" fmla="*/ 2774 w 2087062"/>
                <a:gd name="connsiteY15" fmla="*/ 281 h 4196511"/>
                <a:gd name="connsiteX16" fmla="*/ 239659 w 2087062"/>
                <a:gd name="connsiteY16" fmla="*/ 279687 h 4196511"/>
                <a:gd name="connsiteX17" fmla="*/ 46428 w 2087062"/>
                <a:gd name="connsiteY17" fmla="*/ 555732 h 4196511"/>
                <a:gd name="connsiteX18" fmla="*/ 5021 w 2087062"/>
                <a:gd name="connsiteY18" fmla="*/ 568384 h 4196511"/>
                <a:gd name="connsiteX19" fmla="*/ 0 w 2087062"/>
                <a:gd name="connsiteY19" fmla="*/ 569082 h 419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87062" h="4196511">
                  <a:moveTo>
                    <a:pt x="1458284" y="740949"/>
                  </a:moveTo>
                  <a:cubicBezTo>
                    <a:pt x="1551737" y="737894"/>
                    <a:pt x="1645190" y="778869"/>
                    <a:pt x="1702699" y="859382"/>
                  </a:cubicBezTo>
                  <a:cubicBezTo>
                    <a:pt x="1831520" y="1025009"/>
                    <a:pt x="1923535" y="1218241"/>
                    <a:pt x="1978744" y="1429876"/>
                  </a:cubicBezTo>
                  <a:cubicBezTo>
                    <a:pt x="2153573" y="1954363"/>
                    <a:pt x="2116767" y="2524856"/>
                    <a:pt x="1868326" y="3030938"/>
                  </a:cubicBezTo>
                  <a:cubicBezTo>
                    <a:pt x="1619886" y="3537021"/>
                    <a:pt x="1187415" y="3914283"/>
                    <a:pt x="653727" y="4089112"/>
                  </a:cubicBezTo>
                  <a:cubicBezTo>
                    <a:pt x="457045" y="4154673"/>
                    <a:pt x="253893" y="4190473"/>
                    <a:pt x="50094" y="4196511"/>
                  </a:cubicBezTo>
                  <a:lnTo>
                    <a:pt x="0" y="4195557"/>
                  </a:lnTo>
                  <a:lnTo>
                    <a:pt x="0" y="3623803"/>
                  </a:lnTo>
                  <a:lnTo>
                    <a:pt x="35375" y="3624811"/>
                  </a:lnTo>
                  <a:cubicBezTo>
                    <a:pt x="185636" y="3621704"/>
                    <a:pt x="338000" y="3596257"/>
                    <a:pt x="488100" y="3546223"/>
                  </a:cubicBezTo>
                  <a:cubicBezTo>
                    <a:pt x="1279430" y="3279379"/>
                    <a:pt x="1711901" y="2414437"/>
                    <a:pt x="1445057" y="1613906"/>
                  </a:cubicBezTo>
                  <a:cubicBezTo>
                    <a:pt x="1399050" y="1466682"/>
                    <a:pt x="1325437" y="1328659"/>
                    <a:pt x="1233422" y="1199838"/>
                  </a:cubicBezTo>
                  <a:cubicBezTo>
                    <a:pt x="1141407" y="1071017"/>
                    <a:pt x="1169012" y="886986"/>
                    <a:pt x="1297833" y="794971"/>
                  </a:cubicBezTo>
                  <a:cubicBezTo>
                    <a:pt x="1346141" y="760466"/>
                    <a:pt x="1402213" y="742782"/>
                    <a:pt x="1458284" y="740949"/>
                  </a:cubicBezTo>
                  <a:close/>
                  <a:moveTo>
                    <a:pt x="0" y="0"/>
                  </a:moveTo>
                  <a:lnTo>
                    <a:pt x="2774" y="281"/>
                  </a:lnTo>
                  <a:cubicBezTo>
                    <a:pt x="133986" y="27077"/>
                    <a:pt x="239659" y="142815"/>
                    <a:pt x="239659" y="279687"/>
                  </a:cubicBezTo>
                  <a:cubicBezTo>
                    <a:pt x="248861" y="408508"/>
                    <a:pt x="166047" y="518926"/>
                    <a:pt x="46428" y="555732"/>
                  </a:cubicBezTo>
                  <a:cubicBezTo>
                    <a:pt x="32626" y="560333"/>
                    <a:pt x="18823" y="564934"/>
                    <a:pt x="5021" y="568384"/>
                  </a:cubicBezTo>
                  <a:lnTo>
                    <a:pt x="0" y="569082"/>
                  </a:lnTo>
                  <a:close/>
                </a:path>
              </a:pathLst>
            </a:custGeom>
            <a:grpFill/>
            <a:ln w="9201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BC21ADEB-E3D0-4CEE-A5CC-089B48BFEACD}"/>
                </a:ext>
              </a:extLst>
            </p:cNvPr>
            <p:cNvSpPr/>
            <p:nvPr/>
          </p:nvSpPr>
          <p:spPr>
            <a:xfrm>
              <a:off x="515703" y="2516005"/>
              <a:ext cx="588896" cy="588896"/>
            </a:xfrm>
            <a:custGeom>
              <a:avLst/>
              <a:gdLst>
                <a:gd name="connsiteX0" fmla="*/ 588896 w 588896"/>
                <a:gd name="connsiteY0" fmla="*/ 294448 h 588896"/>
                <a:gd name="connsiteX1" fmla="*/ 294448 w 588896"/>
                <a:gd name="connsiteY1" fmla="*/ 588897 h 588896"/>
                <a:gd name="connsiteX2" fmla="*/ 0 w 588896"/>
                <a:gd name="connsiteY2" fmla="*/ 294448 h 588896"/>
                <a:gd name="connsiteX3" fmla="*/ 294448 w 588896"/>
                <a:gd name="connsiteY3" fmla="*/ 0 h 588896"/>
                <a:gd name="connsiteX4" fmla="*/ 588896 w 588896"/>
                <a:gd name="connsiteY4" fmla="*/ 294448 h 588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96" h="588896">
                  <a:moveTo>
                    <a:pt x="588896" y="294448"/>
                  </a:moveTo>
                  <a:cubicBezTo>
                    <a:pt x="588896" y="457067"/>
                    <a:pt x="457067" y="588897"/>
                    <a:pt x="294448" y="588897"/>
                  </a:cubicBezTo>
                  <a:cubicBezTo>
                    <a:pt x="131829" y="588897"/>
                    <a:pt x="0" y="457067"/>
                    <a:pt x="0" y="294448"/>
                  </a:cubicBezTo>
                  <a:cubicBezTo>
                    <a:pt x="0" y="131829"/>
                    <a:pt x="131829" y="0"/>
                    <a:pt x="294448" y="0"/>
                  </a:cubicBezTo>
                  <a:cubicBezTo>
                    <a:pt x="457067" y="0"/>
                    <a:pt x="588896" y="131829"/>
                    <a:pt x="588896" y="294448"/>
                  </a:cubicBezTo>
                  <a:close/>
                </a:path>
              </a:pathLst>
            </a:custGeom>
            <a:grpFill/>
            <a:ln w="9201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79C20DA-18F4-4C22-BD95-EE0640A5A389}"/>
                </a:ext>
              </a:extLst>
            </p:cNvPr>
            <p:cNvSpPr/>
            <p:nvPr/>
          </p:nvSpPr>
          <p:spPr>
            <a:xfrm>
              <a:off x="0" y="3721402"/>
              <a:ext cx="708936" cy="1417033"/>
            </a:xfrm>
            <a:custGeom>
              <a:avLst/>
              <a:gdLst>
                <a:gd name="connsiteX0" fmla="*/ 419 w 708936"/>
                <a:gd name="connsiteY0" fmla="*/ 0 h 1417033"/>
                <a:gd name="connsiteX1" fmla="*/ 708936 w 708936"/>
                <a:gd name="connsiteY1" fmla="*/ 708516 h 1417033"/>
                <a:gd name="connsiteX2" fmla="*/ 419 w 708936"/>
                <a:gd name="connsiteY2" fmla="*/ 1417033 h 1417033"/>
                <a:gd name="connsiteX3" fmla="*/ 0 w 708936"/>
                <a:gd name="connsiteY3" fmla="*/ 1416991 h 1417033"/>
                <a:gd name="connsiteX4" fmla="*/ 0 w 708936"/>
                <a:gd name="connsiteY4" fmla="*/ 42 h 1417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936" h="1417033">
                  <a:moveTo>
                    <a:pt x="419" y="0"/>
                  </a:moveTo>
                  <a:cubicBezTo>
                    <a:pt x="391722" y="0"/>
                    <a:pt x="708936" y="317213"/>
                    <a:pt x="708936" y="708516"/>
                  </a:cubicBezTo>
                  <a:cubicBezTo>
                    <a:pt x="708936" y="1099819"/>
                    <a:pt x="391722" y="1417033"/>
                    <a:pt x="419" y="1417033"/>
                  </a:cubicBezTo>
                  <a:lnTo>
                    <a:pt x="0" y="1416991"/>
                  </a:lnTo>
                  <a:lnTo>
                    <a:pt x="0" y="42"/>
                  </a:lnTo>
                  <a:close/>
                </a:path>
              </a:pathLst>
            </a:custGeom>
            <a:grpFill/>
            <a:ln w="9201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CCF1F755-0E5F-4EE9-903E-D0C608E78787}"/>
                </a:ext>
              </a:extLst>
            </p:cNvPr>
            <p:cNvSpPr/>
            <p:nvPr/>
          </p:nvSpPr>
          <p:spPr>
            <a:xfrm>
              <a:off x="0" y="1433750"/>
              <a:ext cx="3029631" cy="5425028"/>
            </a:xfrm>
            <a:custGeom>
              <a:avLst/>
              <a:gdLst>
                <a:gd name="connsiteX0" fmla="*/ 2763263 w 3029631"/>
                <a:gd name="connsiteY0" fmla="*/ 2490053 h 5425028"/>
                <a:gd name="connsiteX1" fmla="*/ 3018514 w 3029631"/>
                <a:gd name="connsiteY1" fmla="*/ 2748324 h 5425028"/>
                <a:gd name="connsiteX2" fmla="*/ 2862089 w 3029631"/>
                <a:gd name="connsiteY2" fmla="*/ 4054939 h 5425028"/>
                <a:gd name="connsiteX3" fmla="*/ 2236386 w 3029631"/>
                <a:gd name="connsiteY3" fmla="*/ 5085508 h 5425028"/>
                <a:gd name="connsiteX4" fmla="*/ 2027627 w 3029631"/>
                <a:gd name="connsiteY4" fmla="*/ 5288948 h 5425028"/>
                <a:gd name="connsiteX5" fmla="*/ 1858522 w 3029631"/>
                <a:gd name="connsiteY5" fmla="*/ 5425028 h 5425028"/>
                <a:gd name="connsiteX6" fmla="*/ 429025 w 3029631"/>
                <a:gd name="connsiteY6" fmla="*/ 5425028 h 5425028"/>
                <a:gd name="connsiteX7" fmla="*/ 594348 w 3029631"/>
                <a:gd name="connsiteY7" fmla="*/ 5393184 h 5425028"/>
                <a:gd name="connsiteX8" fmla="*/ 1049391 w 3029631"/>
                <a:gd name="connsiteY8" fmla="*/ 5232732 h 5425028"/>
                <a:gd name="connsiteX9" fmla="*/ 2309999 w 3029631"/>
                <a:gd name="connsiteY9" fmla="*/ 3852506 h 5425028"/>
                <a:gd name="connsiteX10" fmla="*/ 2448021 w 3029631"/>
                <a:gd name="connsiteY10" fmla="*/ 2803534 h 5425028"/>
                <a:gd name="connsiteX11" fmla="*/ 2705663 w 3029631"/>
                <a:gd name="connsiteY11" fmla="*/ 2490682 h 5425028"/>
                <a:gd name="connsiteX12" fmla="*/ 2763263 w 3029631"/>
                <a:gd name="connsiteY12" fmla="*/ 2490053 h 5425028"/>
                <a:gd name="connsiteX13" fmla="*/ 4589 w 3029631"/>
                <a:gd name="connsiteY13" fmla="*/ 201 h 5425028"/>
                <a:gd name="connsiteX14" fmla="*/ 1040190 w 3029631"/>
                <a:gd name="connsiteY14" fmla="*/ 181103 h 5425028"/>
                <a:gd name="connsiteX15" fmla="*/ 2135170 w 3029631"/>
                <a:gd name="connsiteY15" fmla="*/ 871216 h 5425028"/>
                <a:gd name="connsiteX16" fmla="*/ 2135170 w 3029631"/>
                <a:gd name="connsiteY16" fmla="*/ 1276083 h 5425028"/>
                <a:gd name="connsiteX17" fmla="*/ 1831520 w 3029631"/>
                <a:gd name="connsiteY17" fmla="*/ 1340493 h 5425028"/>
                <a:gd name="connsiteX18" fmla="*/ 1730303 w 3029631"/>
                <a:gd name="connsiteY18" fmla="*/ 1276083 h 5425028"/>
                <a:gd name="connsiteX19" fmla="*/ 846958 w 3029631"/>
                <a:gd name="connsiteY19" fmla="*/ 714791 h 5425028"/>
                <a:gd name="connsiteX20" fmla="*/ 137382 w 3029631"/>
                <a:gd name="connsiteY20" fmla="*/ 571161 h 5425028"/>
                <a:gd name="connsiteX21" fmla="*/ 0 w 3029631"/>
                <a:gd name="connsiteY21" fmla="*/ 570418 h 5425028"/>
                <a:gd name="connsiteX22" fmla="*/ 0 w 3029631"/>
                <a:gd name="connsiteY22" fmla="*/ 385 h 54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29631" h="5425028">
                  <a:moveTo>
                    <a:pt x="2763263" y="2490053"/>
                  </a:moveTo>
                  <a:cubicBezTo>
                    <a:pt x="2894726" y="2502759"/>
                    <a:pt x="3002412" y="2611452"/>
                    <a:pt x="3018514" y="2748324"/>
                  </a:cubicBezTo>
                  <a:cubicBezTo>
                    <a:pt x="3055321" y="3189997"/>
                    <a:pt x="3000112" y="3631670"/>
                    <a:pt x="2862089" y="4054939"/>
                  </a:cubicBezTo>
                  <a:cubicBezTo>
                    <a:pt x="2724066" y="4441402"/>
                    <a:pt x="2512431" y="4791060"/>
                    <a:pt x="2236386" y="5085508"/>
                  </a:cubicBezTo>
                  <a:cubicBezTo>
                    <a:pt x="2169675" y="5156820"/>
                    <a:pt x="2100089" y="5224681"/>
                    <a:pt x="2027627" y="5288948"/>
                  </a:cubicBezTo>
                  <a:lnTo>
                    <a:pt x="1858522" y="5425028"/>
                  </a:lnTo>
                  <a:lnTo>
                    <a:pt x="429025" y="5425028"/>
                  </a:lnTo>
                  <a:lnTo>
                    <a:pt x="594348" y="5393184"/>
                  </a:lnTo>
                  <a:cubicBezTo>
                    <a:pt x="749767" y="5355228"/>
                    <a:pt x="902167" y="5301744"/>
                    <a:pt x="1049391" y="5232732"/>
                  </a:cubicBezTo>
                  <a:cubicBezTo>
                    <a:pt x="1638288" y="4956687"/>
                    <a:pt x="2089162" y="4469007"/>
                    <a:pt x="2309999" y="3852506"/>
                  </a:cubicBezTo>
                  <a:cubicBezTo>
                    <a:pt x="2429618" y="3512050"/>
                    <a:pt x="2475625" y="3162392"/>
                    <a:pt x="2448021" y="2803534"/>
                  </a:cubicBezTo>
                  <a:cubicBezTo>
                    <a:pt x="2429618" y="2647108"/>
                    <a:pt x="2549238" y="2509085"/>
                    <a:pt x="2705663" y="2490682"/>
                  </a:cubicBezTo>
                  <a:cubicBezTo>
                    <a:pt x="2725216" y="2488382"/>
                    <a:pt x="2744482" y="2488238"/>
                    <a:pt x="2763263" y="2490053"/>
                  </a:cubicBezTo>
                  <a:close/>
                  <a:moveTo>
                    <a:pt x="4589" y="201"/>
                  </a:moveTo>
                  <a:cubicBezTo>
                    <a:pt x="356834" y="-4077"/>
                    <a:pt x="702034" y="60334"/>
                    <a:pt x="1040190" y="181103"/>
                  </a:cubicBezTo>
                  <a:cubicBezTo>
                    <a:pt x="1454258" y="328327"/>
                    <a:pt x="1822318" y="558365"/>
                    <a:pt x="2135170" y="871216"/>
                  </a:cubicBezTo>
                  <a:cubicBezTo>
                    <a:pt x="2245588" y="981635"/>
                    <a:pt x="2245588" y="1165665"/>
                    <a:pt x="2135170" y="1276083"/>
                  </a:cubicBezTo>
                  <a:cubicBezTo>
                    <a:pt x="2052356" y="1358897"/>
                    <a:pt x="1932736" y="1377300"/>
                    <a:pt x="1831520" y="1340493"/>
                  </a:cubicBezTo>
                  <a:cubicBezTo>
                    <a:pt x="1794713" y="1331292"/>
                    <a:pt x="1757908" y="1303687"/>
                    <a:pt x="1730303" y="1276083"/>
                  </a:cubicBezTo>
                  <a:cubicBezTo>
                    <a:pt x="1481863" y="1027642"/>
                    <a:pt x="1187414" y="834410"/>
                    <a:pt x="846958" y="714791"/>
                  </a:cubicBezTo>
                  <a:cubicBezTo>
                    <a:pt x="615770" y="631977"/>
                    <a:pt x="376819" y="584101"/>
                    <a:pt x="137382" y="571161"/>
                  </a:cubicBezTo>
                  <a:lnTo>
                    <a:pt x="0" y="570418"/>
                  </a:lnTo>
                  <a:lnTo>
                    <a:pt x="0" y="385"/>
                  </a:lnTo>
                  <a:close/>
                </a:path>
              </a:pathLst>
            </a:custGeom>
            <a:grpFill/>
            <a:ln w="9201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A3BAE95C-9CBE-4354-B305-4B9E3522D613}"/>
                </a:ext>
              </a:extLst>
            </p:cNvPr>
            <p:cNvSpPr/>
            <p:nvPr/>
          </p:nvSpPr>
          <p:spPr>
            <a:xfrm>
              <a:off x="2190378" y="2976080"/>
              <a:ext cx="588896" cy="588896"/>
            </a:xfrm>
            <a:custGeom>
              <a:avLst/>
              <a:gdLst>
                <a:gd name="connsiteX0" fmla="*/ 588897 w 588896"/>
                <a:gd name="connsiteY0" fmla="*/ 294448 h 588896"/>
                <a:gd name="connsiteX1" fmla="*/ 294449 w 588896"/>
                <a:gd name="connsiteY1" fmla="*/ 588897 h 588896"/>
                <a:gd name="connsiteX2" fmla="*/ 1 w 588896"/>
                <a:gd name="connsiteY2" fmla="*/ 294448 h 588896"/>
                <a:gd name="connsiteX3" fmla="*/ 294449 w 588896"/>
                <a:gd name="connsiteY3" fmla="*/ 0 h 588896"/>
                <a:gd name="connsiteX4" fmla="*/ 588897 w 588896"/>
                <a:gd name="connsiteY4" fmla="*/ 294448 h 588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96" h="588896">
                  <a:moveTo>
                    <a:pt x="588897" y="294448"/>
                  </a:moveTo>
                  <a:cubicBezTo>
                    <a:pt x="588897" y="457067"/>
                    <a:pt x="457068" y="588897"/>
                    <a:pt x="294449" y="588897"/>
                  </a:cubicBezTo>
                  <a:cubicBezTo>
                    <a:pt x="131829" y="588897"/>
                    <a:pt x="1" y="457067"/>
                    <a:pt x="1" y="294448"/>
                  </a:cubicBezTo>
                  <a:cubicBezTo>
                    <a:pt x="1" y="131829"/>
                    <a:pt x="131829" y="0"/>
                    <a:pt x="294449" y="0"/>
                  </a:cubicBezTo>
                  <a:cubicBezTo>
                    <a:pt x="457068" y="0"/>
                    <a:pt x="588897" y="131829"/>
                    <a:pt x="588897" y="294448"/>
                  </a:cubicBezTo>
                  <a:close/>
                </a:path>
              </a:pathLst>
            </a:custGeom>
            <a:grpFill/>
            <a:ln w="9201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96F01366-8D6D-4912-90A2-A3C2F4B2357A}"/>
                </a:ext>
              </a:extLst>
            </p:cNvPr>
            <p:cNvSpPr/>
            <p:nvPr/>
          </p:nvSpPr>
          <p:spPr>
            <a:xfrm>
              <a:off x="0" y="474518"/>
              <a:ext cx="3958140" cy="6383482"/>
            </a:xfrm>
            <a:custGeom>
              <a:avLst/>
              <a:gdLst>
                <a:gd name="connsiteX0" fmla="*/ 2909696 w 3958140"/>
                <a:gd name="connsiteY0" fmla="*/ 1450865 h 6383482"/>
                <a:gd name="connsiteX1" fmla="*/ 3156537 w 3958140"/>
                <a:gd name="connsiteY1" fmla="*/ 1563008 h 6383482"/>
                <a:gd name="connsiteX2" fmla="*/ 3911061 w 3958140"/>
                <a:gd name="connsiteY2" fmla="*/ 3348101 h 6383482"/>
                <a:gd name="connsiteX3" fmla="*/ 3837449 w 3958140"/>
                <a:gd name="connsiteY3" fmla="*/ 4921559 h 6383482"/>
                <a:gd name="connsiteX4" fmla="*/ 3193343 w 3958140"/>
                <a:gd name="connsiteY4" fmla="*/ 6292584 h 6383482"/>
                <a:gd name="connsiteX5" fmla="*/ 3119801 w 3958140"/>
                <a:gd name="connsiteY5" fmla="*/ 6383482 h 6383482"/>
                <a:gd name="connsiteX6" fmla="*/ 2344295 w 3958140"/>
                <a:gd name="connsiteY6" fmla="*/ 6383482 h 6383482"/>
                <a:gd name="connsiteX7" fmla="*/ 2512558 w 3958140"/>
                <a:gd name="connsiteY7" fmla="*/ 6212898 h 6383482"/>
                <a:gd name="connsiteX8" fmla="*/ 2724066 w 3958140"/>
                <a:gd name="connsiteY8" fmla="*/ 5952128 h 6383482"/>
                <a:gd name="connsiteX9" fmla="*/ 3340567 w 3958140"/>
                <a:gd name="connsiteY9" fmla="*/ 3440116 h 6383482"/>
                <a:gd name="connsiteX10" fmla="*/ 2696462 w 3958140"/>
                <a:gd name="connsiteY10" fmla="*/ 1912665 h 6383482"/>
                <a:gd name="connsiteX11" fmla="*/ 2751671 w 3958140"/>
                <a:gd name="connsiteY11" fmla="*/ 1507799 h 6383482"/>
                <a:gd name="connsiteX12" fmla="*/ 2909696 w 3958140"/>
                <a:gd name="connsiteY12" fmla="*/ 1450865 h 6383482"/>
                <a:gd name="connsiteX13" fmla="*/ 0 w 3958140"/>
                <a:gd name="connsiteY13" fmla="*/ 0 h 6383482"/>
                <a:gd name="connsiteX14" fmla="*/ 131972 w 3958140"/>
                <a:gd name="connsiteY14" fmla="*/ 279 h 6383482"/>
                <a:gd name="connsiteX15" fmla="*/ 1334638 w 3958140"/>
                <a:gd name="connsiteY15" fmla="*/ 228789 h 6383482"/>
                <a:gd name="connsiteX16" fmla="*/ 1509467 w 3958140"/>
                <a:gd name="connsiteY16" fmla="*/ 596849 h 6383482"/>
                <a:gd name="connsiteX17" fmla="*/ 1279429 w 3958140"/>
                <a:gd name="connsiteY17" fmla="*/ 780880 h 6383482"/>
                <a:gd name="connsiteX18" fmla="*/ 1141406 w 3958140"/>
                <a:gd name="connsiteY18" fmla="*/ 771678 h 6383482"/>
                <a:gd name="connsiteX19" fmla="*/ 113515 w 3958140"/>
                <a:gd name="connsiteY19" fmla="*/ 579831 h 6383482"/>
                <a:gd name="connsiteX20" fmla="*/ 0 w 3958140"/>
                <a:gd name="connsiteY20" fmla="*/ 579317 h 638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58140" h="6383482">
                  <a:moveTo>
                    <a:pt x="2909696" y="1450865"/>
                  </a:moveTo>
                  <a:cubicBezTo>
                    <a:pt x="3001262" y="1445114"/>
                    <a:pt x="3093277" y="1482495"/>
                    <a:pt x="3156537" y="1563008"/>
                  </a:cubicBezTo>
                  <a:cubicBezTo>
                    <a:pt x="3552202" y="2087494"/>
                    <a:pt x="3819045" y="2703995"/>
                    <a:pt x="3911061" y="3348101"/>
                  </a:cubicBezTo>
                  <a:cubicBezTo>
                    <a:pt x="3993874" y="3881789"/>
                    <a:pt x="3966270" y="4406274"/>
                    <a:pt x="3837449" y="4921559"/>
                  </a:cubicBezTo>
                  <a:cubicBezTo>
                    <a:pt x="3717829" y="5418440"/>
                    <a:pt x="3496993" y="5878516"/>
                    <a:pt x="3193343" y="6292584"/>
                  </a:cubicBezTo>
                  <a:lnTo>
                    <a:pt x="3119801" y="6383482"/>
                  </a:lnTo>
                  <a:lnTo>
                    <a:pt x="2344295" y="6383482"/>
                  </a:lnTo>
                  <a:lnTo>
                    <a:pt x="2512558" y="6212898"/>
                  </a:lnTo>
                  <a:cubicBezTo>
                    <a:pt x="2586763" y="6129976"/>
                    <a:pt x="2657355" y="6042993"/>
                    <a:pt x="2724066" y="5952128"/>
                  </a:cubicBezTo>
                  <a:cubicBezTo>
                    <a:pt x="3257754" y="5225209"/>
                    <a:pt x="3478590" y="4332662"/>
                    <a:pt x="3340567" y="3440116"/>
                  </a:cubicBezTo>
                  <a:cubicBezTo>
                    <a:pt x="3257754" y="2888025"/>
                    <a:pt x="3036917" y="2354338"/>
                    <a:pt x="2696462" y="1912665"/>
                  </a:cubicBezTo>
                  <a:cubicBezTo>
                    <a:pt x="2604447" y="1783844"/>
                    <a:pt x="2622849" y="1609016"/>
                    <a:pt x="2751671" y="1507799"/>
                  </a:cubicBezTo>
                  <a:cubicBezTo>
                    <a:pt x="2799979" y="1473294"/>
                    <a:pt x="2854757" y="1454316"/>
                    <a:pt x="2909696" y="1450865"/>
                  </a:cubicBezTo>
                  <a:close/>
                  <a:moveTo>
                    <a:pt x="0" y="0"/>
                  </a:moveTo>
                  <a:lnTo>
                    <a:pt x="131972" y="279"/>
                  </a:lnTo>
                  <a:cubicBezTo>
                    <a:pt x="542446" y="13848"/>
                    <a:pt x="949325" y="90767"/>
                    <a:pt x="1334638" y="228789"/>
                  </a:cubicBezTo>
                  <a:cubicBezTo>
                    <a:pt x="1481863" y="283998"/>
                    <a:pt x="1564676" y="449625"/>
                    <a:pt x="1509467" y="596849"/>
                  </a:cubicBezTo>
                  <a:cubicBezTo>
                    <a:pt x="1472661" y="698066"/>
                    <a:pt x="1380645" y="762477"/>
                    <a:pt x="1279429" y="780880"/>
                  </a:cubicBezTo>
                  <a:cubicBezTo>
                    <a:pt x="1233421" y="790081"/>
                    <a:pt x="1187414" y="790081"/>
                    <a:pt x="1141406" y="771678"/>
                  </a:cubicBezTo>
                  <a:cubicBezTo>
                    <a:pt x="813603" y="656660"/>
                    <a:pt x="464233" y="591961"/>
                    <a:pt x="113515" y="579831"/>
                  </a:cubicBezTo>
                  <a:lnTo>
                    <a:pt x="0" y="579317"/>
                  </a:lnTo>
                  <a:close/>
                </a:path>
              </a:pathLst>
            </a:custGeom>
            <a:grpFill/>
            <a:ln w="9201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86035036-75E0-41DA-A3B4-A49526B2EBCA}"/>
                </a:ext>
              </a:extLst>
            </p:cNvPr>
            <p:cNvSpPr/>
            <p:nvPr/>
          </p:nvSpPr>
          <p:spPr>
            <a:xfrm>
              <a:off x="1877526" y="1172584"/>
              <a:ext cx="588896" cy="588896"/>
            </a:xfrm>
            <a:custGeom>
              <a:avLst/>
              <a:gdLst>
                <a:gd name="connsiteX0" fmla="*/ 588897 w 588896"/>
                <a:gd name="connsiteY0" fmla="*/ 294448 h 588896"/>
                <a:gd name="connsiteX1" fmla="*/ 294449 w 588896"/>
                <a:gd name="connsiteY1" fmla="*/ 588897 h 588896"/>
                <a:gd name="connsiteX2" fmla="*/ 1 w 588896"/>
                <a:gd name="connsiteY2" fmla="*/ 294448 h 588896"/>
                <a:gd name="connsiteX3" fmla="*/ 294449 w 588896"/>
                <a:gd name="connsiteY3" fmla="*/ 0 h 588896"/>
                <a:gd name="connsiteX4" fmla="*/ 588897 w 588896"/>
                <a:gd name="connsiteY4" fmla="*/ 294448 h 588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96" h="588896">
                  <a:moveTo>
                    <a:pt x="588897" y="294448"/>
                  </a:moveTo>
                  <a:cubicBezTo>
                    <a:pt x="588897" y="457068"/>
                    <a:pt x="457068" y="588897"/>
                    <a:pt x="294449" y="588897"/>
                  </a:cubicBezTo>
                  <a:cubicBezTo>
                    <a:pt x="131829" y="588897"/>
                    <a:pt x="1" y="457068"/>
                    <a:pt x="1" y="294448"/>
                  </a:cubicBezTo>
                  <a:cubicBezTo>
                    <a:pt x="1" y="131829"/>
                    <a:pt x="131829" y="0"/>
                    <a:pt x="294449" y="0"/>
                  </a:cubicBezTo>
                  <a:cubicBezTo>
                    <a:pt x="457068" y="0"/>
                    <a:pt x="588897" y="131829"/>
                    <a:pt x="588897" y="294448"/>
                  </a:cubicBezTo>
                  <a:close/>
                </a:path>
              </a:pathLst>
            </a:custGeom>
            <a:grpFill/>
            <a:ln w="9201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8715DE60-F75A-48AA-A519-BC54807A846F}"/>
                </a:ext>
              </a:extLst>
            </p:cNvPr>
            <p:cNvSpPr/>
            <p:nvPr/>
          </p:nvSpPr>
          <p:spPr>
            <a:xfrm>
              <a:off x="0" y="18221"/>
              <a:ext cx="4897224" cy="6839779"/>
            </a:xfrm>
            <a:custGeom>
              <a:avLst/>
              <a:gdLst>
                <a:gd name="connsiteX0" fmla="*/ 4414556 w 4897224"/>
                <a:gd name="connsiteY0" fmla="*/ 2720491 h 6839779"/>
                <a:gd name="connsiteX1" fmla="*/ 4665585 w 4897224"/>
                <a:gd name="connsiteY1" fmla="*/ 2921055 h 6839779"/>
                <a:gd name="connsiteX2" fmla="*/ 4757600 w 4897224"/>
                <a:gd name="connsiteY2" fmla="*/ 5561888 h 6839779"/>
                <a:gd name="connsiteX3" fmla="*/ 4326369 w 4897224"/>
                <a:gd name="connsiteY3" fmla="*/ 6700216 h 6839779"/>
                <a:gd name="connsiteX4" fmla="*/ 4248434 w 4897224"/>
                <a:gd name="connsiteY4" fmla="*/ 6839779 h 6839779"/>
                <a:gd name="connsiteX5" fmla="*/ 3580781 w 4897224"/>
                <a:gd name="connsiteY5" fmla="*/ 6839779 h 6839779"/>
                <a:gd name="connsiteX6" fmla="*/ 3595352 w 4897224"/>
                <a:gd name="connsiteY6" fmla="*/ 6819170 h 6839779"/>
                <a:gd name="connsiteX7" fmla="*/ 4196308 w 4897224"/>
                <a:gd name="connsiteY7" fmla="*/ 5442269 h 6839779"/>
                <a:gd name="connsiteX8" fmla="*/ 4113494 w 4897224"/>
                <a:gd name="connsiteY8" fmla="*/ 3105085 h 6839779"/>
                <a:gd name="connsiteX9" fmla="*/ 4297524 w 4897224"/>
                <a:gd name="connsiteY9" fmla="*/ 2737025 h 6839779"/>
                <a:gd name="connsiteX10" fmla="*/ 4414556 w 4897224"/>
                <a:gd name="connsiteY10" fmla="*/ 2720491 h 6839779"/>
                <a:gd name="connsiteX11" fmla="*/ 0 w 4897224"/>
                <a:gd name="connsiteY11" fmla="*/ 0 h 6839779"/>
                <a:gd name="connsiteX12" fmla="*/ 2122213 w 4897224"/>
                <a:gd name="connsiteY12" fmla="*/ 0 h 6839779"/>
                <a:gd name="connsiteX13" fmla="*/ 2403164 w 4897224"/>
                <a:gd name="connsiteY13" fmla="*/ 145650 h 6839779"/>
                <a:gd name="connsiteX14" fmla="*/ 3469389 w 4897224"/>
                <a:gd name="connsiteY14" fmla="*/ 961133 h 6839779"/>
                <a:gd name="connsiteX15" fmla="*/ 3469389 w 4897224"/>
                <a:gd name="connsiteY15" fmla="*/ 1366000 h 6839779"/>
                <a:gd name="connsiteX16" fmla="*/ 3193343 w 4897224"/>
                <a:gd name="connsiteY16" fmla="*/ 1439612 h 6839779"/>
                <a:gd name="connsiteX17" fmla="*/ 3055321 w 4897224"/>
                <a:gd name="connsiteY17" fmla="*/ 1366000 h 6839779"/>
                <a:gd name="connsiteX18" fmla="*/ 1012585 w 4897224"/>
                <a:gd name="connsiteY18" fmla="*/ 215811 h 6839779"/>
                <a:gd name="connsiteX19" fmla="*/ 160295 w 4897224"/>
                <a:gd name="connsiteY19" fmla="*/ 97341 h 6839779"/>
                <a:gd name="connsiteX20" fmla="*/ 0 w 4897224"/>
                <a:gd name="connsiteY20" fmla="*/ 95559 h 683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97224" h="6839779">
                  <a:moveTo>
                    <a:pt x="4414556" y="2720491"/>
                  </a:moveTo>
                  <a:cubicBezTo>
                    <a:pt x="4529288" y="2727824"/>
                    <a:pt x="4631079" y="2803736"/>
                    <a:pt x="4665585" y="2921055"/>
                  </a:cubicBezTo>
                  <a:cubicBezTo>
                    <a:pt x="4941630" y="3776795"/>
                    <a:pt x="4969234" y="4687745"/>
                    <a:pt x="4757600" y="5561888"/>
                  </a:cubicBezTo>
                  <a:cubicBezTo>
                    <a:pt x="4659834" y="5958703"/>
                    <a:pt x="4515341" y="6341141"/>
                    <a:pt x="4326369" y="6700216"/>
                  </a:cubicBezTo>
                  <a:lnTo>
                    <a:pt x="4248434" y="6839779"/>
                  </a:lnTo>
                  <a:lnTo>
                    <a:pt x="3580781" y="6839779"/>
                  </a:lnTo>
                  <a:lnTo>
                    <a:pt x="3595352" y="6819170"/>
                  </a:lnTo>
                  <a:cubicBezTo>
                    <a:pt x="3877274" y="6398363"/>
                    <a:pt x="4075538" y="5941451"/>
                    <a:pt x="4196308" y="5442269"/>
                  </a:cubicBezTo>
                  <a:cubicBezTo>
                    <a:pt x="4389539" y="4669342"/>
                    <a:pt x="4352733" y="3859609"/>
                    <a:pt x="4113494" y="3105085"/>
                  </a:cubicBezTo>
                  <a:cubicBezTo>
                    <a:pt x="4058285" y="2948659"/>
                    <a:pt x="4141098" y="2783032"/>
                    <a:pt x="4297524" y="2737025"/>
                  </a:cubicBezTo>
                  <a:cubicBezTo>
                    <a:pt x="4336631" y="2723223"/>
                    <a:pt x="4376312" y="2718047"/>
                    <a:pt x="4414556" y="2720491"/>
                  </a:cubicBezTo>
                  <a:close/>
                  <a:moveTo>
                    <a:pt x="0" y="0"/>
                  </a:moveTo>
                  <a:lnTo>
                    <a:pt x="2122213" y="0"/>
                  </a:lnTo>
                  <a:lnTo>
                    <a:pt x="2403164" y="145650"/>
                  </a:lnTo>
                  <a:cubicBezTo>
                    <a:pt x="2793078" y="365336"/>
                    <a:pt x="3151937" y="639081"/>
                    <a:pt x="3469389" y="961133"/>
                  </a:cubicBezTo>
                  <a:cubicBezTo>
                    <a:pt x="3579806" y="1071551"/>
                    <a:pt x="3579806" y="1255582"/>
                    <a:pt x="3469389" y="1366000"/>
                  </a:cubicBezTo>
                  <a:cubicBezTo>
                    <a:pt x="3395776" y="1439612"/>
                    <a:pt x="3285359" y="1458015"/>
                    <a:pt x="3193343" y="1439612"/>
                  </a:cubicBezTo>
                  <a:cubicBezTo>
                    <a:pt x="3138135" y="1430410"/>
                    <a:pt x="3092127" y="1402806"/>
                    <a:pt x="3055321" y="1366000"/>
                  </a:cubicBezTo>
                  <a:cubicBezTo>
                    <a:pt x="2494029" y="795506"/>
                    <a:pt x="1785512" y="399841"/>
                    <a:pt x="1012585" y="215811"/>
                  </a:cubicBezTo>
                  <a:cubicBezTo>
                    <a:pt x="731939" y="146800"/>
                    <a:pt x="446692" y="107693"/>
                    <a:pt x="160295" y="97341"/>
                  </a:cubicBezTo>
                  <a:lnTo>
                    <a:pt x="0" y="95559"/>
                  </a:lnTo>
                  <a:close/>
                </a:path>
              </a:pathLst>
            </a:custGeom>
            <a:grpFill/>
            <a:ln w="9201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02716EB0-E820-4A66-9361-1E7B5A484C25}"/>
                </a:ext>
              </a:extLst>
            </p:cNvPr>
            <p:cNvSpPr/>
            <p:nvPr/>
          </p:nvSpPr>
          <p:spPr>
            <a:xfrm>
              <a:off x="3644216" y="1733876"/>
              <a:ext cx="588896" cy="588896"/>
            </a:xfrm>
            <a:custGeom>
              <a:avLst/>
              <a:gdLst>
                <a:gd name="connsiteX0" fmla="*/ 588896 w 588896"/>
                <a:gd name="connsiteY0" fmla="*/ 294448 h 588896"/>
                <a:gd name="connsiteX1" fmla="*/ 294448 w 588896"/>
                <a:gd name="connsiteY1" fmla="*/ 588897 h 588896"/>
                <a:gd name="connsiteX2" fmla="*/ 0 w 588896"/>
                <a:gd name="connsiteY2" fmla="*/ 294448 h 588896"/>
                <a:gd name="connsiteX3" fmla="*/ 294448 w 588896"/>
                <a:gd name="connsiteY3" fmla="*/ 0 h 588896"/>
                <a:gd name="connsiteX4" fmla="*/ 588896 w 588896"/>
                <a:gd name="connsiteY4" fmla="*/ 294448 h 588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96" h="588896">
                  <a:moveTo>
                    <a:pt x="588896" y="294448"/>
                  </a:moveTo>
                  <a:cubicBezTo>
                    <a:pt x="588896" y="457068"/>
                    <a:pt x="457068" y="588897"/>
                    <a:pt x="294448" y="588897"/>
                  </a:cubicBezTo>
                  <a:cubicBezTo>
                    <a:pt x="131829" y="588897"/>
                    <a:pt x="0" y="457068"/>
                    <a:pt x="0" y="294448"/>
                  </a:cubicBezTo>
                  <a:cubicBezTo>
                    <a:pt x="0" y="131829"/>
                    <a:pt x="131829" y="0"/>
                    <a:pt x="294448" y="0"/>
                  </a:cubicBezTo>
                  <a:cubicBezTo>
                    <a:pt x="457068" y="0"/>
                    <a:pt x="588896" y="131829"/>
                    <a:pt x="588896" y="294448"/>
                  </a:cubicBezTo>
                  <a:close/>
                </a:path>
              </a:pathLst>
            </a:custGeom>
            <a:grpFill/>
            <a:ln w="92015" cap="flat">
              <a:noFill/>
              <a:prstDash val="solid"/>
              <a:miter/>
            </a:ln>
          </p:spPr>
          <p:txBody>
            <a:bodyPr rtlCol="0" anchor="ctr"/>
            <a:lstStyle/>
            <a:p>
              <a:endParaRPr lang="en-US"/>
            </a:p>
          </p:txBody>
        </p:sp>
      </p:grpSp>
    </p:spTree>
    <p:extLst>
      <p:ext uri="{BB962C8B-B14F-4D97-AF65-F5344CB8AC3E}">
        <p14:creationId xmlns:p14="http://schemas.microsoft.com/office/powerpoint/2010/main" val="2279437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icture with Left Caption">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A868D506-144D-444E-B80F-C0605791F231}"/>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15060" r="27452"/>
          <a:stretch/>
        </p:blipFill>
        <p:spPr>
          <a:xfrm flipH="1">
            <a:off x="0" y="0"/>
            <a:ext cx="2660685" cy="3115183"/>
          </a:xfrm>
          <a:prstGeom prst="rect">
            <a:avLst/>
          </a:prstGeom>
        </p:spPr>
      </p:pic>
      <p:sp>
        <p:nvSpPr>
          <p:cNvPr id="12" name="Rectangle 11">
            <a:extLst>
              <a:ext uri="{FF2B5EF4-FFF2-40B4-BE49-F238E27FC236}">
                <a16:creationId xmlns:a16="http://schemas.microsoft.com/office/drawing/2014/main" id="{0D19FF79-AC24-4D04-9E1C-65FE0267ECAC}"/>
              </a:ext>
            </a:extLst>
          </p:cNvPr>
          <p:cNvSpPr/>
          <p:nvPr userDrawn="1"/>
        </p:nvSpPr>
        <p:spPr>
          <a:xfrm>
            <a:off x="6096000" y="2394857"/>
            <a:ext cx="5410200" cy="359001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ED9A80-DEAB-4911-9C95-7173F1FD723F}"/>
              </a:ext>
            </a:extLst>
          </p:cNvPr>
          <p:cNvSpPr>
            <a:spLocks noGrp="1"/>
          </p:cNvSpPr>
          <p:nvPr>
            <p:ph type="title"/>
          </p:nvPr>
        </p:nvSpPr>
        <p:spPr>
          <a:xfrm>
            <a:off x="685800" y="1160463"/>
            <a:ext cx="4660108" cy="2254129"/>
          </a:xfrm>
        </p:spPr>
        <p:txBody>
          <a:bodyPr anchor="b">
            <a:normAutofit/>
          </a:bodyPr>
          <a:lstStyle>
            <a:lvl1pPr>
              <a:defRPr sz="4000"/>
            </a:lvl1pPr>
          </a:lstStyle>
          <a:p>
            <a:r>
              <a:rPr lang="en-US"/>
              <a:t>Click to edit Master title style</a:t>
            </a:r>
          </a:p>
        </p:txBody>
      </p:sp>
      <p:sp>
        <p:nvSpPr>
          <p:cNvPr id="14" name="Picture Placeholder 13">
            <a:extLst>
              <a:ext uri="{FF2B5EF4-FFF2-40B4-BE49-F238E27FC236}">
                <a16:creationId xmlns:a16="http://schemas.microsoft.com/office/drawing/2014/main" id="{ECB73672-DB66-46ED-A7E3-88892DDAD1CB}"/>
              </a:ext>
            </a:extLst>
          </p:cNvPr>
          <p:cNvSpPr>
            <a:spLocks noGrp="1"/>
          </p:cNvSpPr>
          <p:nvPr>
            <p:ph type="pic" idx="1" hasCustomPrompt="1"/>
          </p:nvPr>
        </p:nvSpPr>
        <p:spPr>
          <a:xfrm>
            <a:off x="6096000" y="-3663"/>
            <a:ext cx="5410200" cy="4299892"/>
          </a:xfrm>
          <a:custGeom>
            <a:avLst/>
            <a:gdLst>
              <a:gd name="connsiteX0" fmla="*/ 0 w 5410200"/>
              <a:gd name="connsiteY0" fmla="*/ 0 h 4299892"/>
              <a:gd name="connsiteX1" fmla="*/ 5410200 w 5410200"/>
              <a:gd name="connsiteY1" fmla="*/ 0 h 4299892"/>
              <a:gd name="connsiteX2" fmla="*/ 5410200 w 5410200"/>
              <a:gd name="connsiteY2" fmla="*/ 3426598 h 4299892"/>
              <a:gd name="connsiteX3" fmla="*/ 4536906 w 5410200"/>
              <a:gd name="connsiteY3" fmla="*/ 4299892 h 4299892"/>
              <a:gd name="connsiteX4" fmla="*/ 873294 w 5410200"/>
              <a:gd name="connsiteY4" fmla="*/ 4299892 h 4299892"/>
              <a:gd name="connsiteX5" fmla="*/ 0 w 5410200"/>
              <a:gd name="connsiteY5" fmla="*/ 3426598 h 429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200" h="4299892">
                <a:moveTo>
                  <a:pt x="0" y="0"/>
                </a:moveTo>
                <a:lnTo>
                  <a:pt x="5410200" y="0"/>
                </a:lnTo>
                <a:lnTo>
                  <a:pt x="5410200" y="3426598"/>
                </a:lnTo>
                <a:cubicBezTo>
                  <a:pt x="5410200" y="3908905"/>
                  <a:pt x="5019213" y="4299892"/>
                  <a:pt x="4536906" y="4299892"/>
                </a:cubicBezTo>
                <a:lnTo>
                  <a:pt x="873294" y="4299892"/>
                </a:lnTo>
                <a:cubicBezTo>
                  <a:pt x="390987" y="4299892"/>
                  <a:pt x="0" y="3908905"/>
                  <a:pt x="0" y="3426598"/>
                </a:cubicBezTo>
                <a:close/>
              </a:path>
            </a:pathLst>
          </a:custGeom>
          <a:solidFill>
            <a:schemeClr val="accent2"/>
          </a:solidFill>
        </p:spPr>
        <p:txBody>
          <a:bodyPr wrap="square" bIns="900000" anchor="ctr" anchorCtr="0">
            <a:noAutofit/>
          </a:bodyPr>
          <a:lstStyle>
            <a:lvl1pPr marL="0" indent="0" algn="ctr">
              <a:buNone/>
              <a:defRPr sz="16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on the computer icon to insert image</a:t>
            </a:r>
            <a:endParaRPr lang="en-US"/>
          </a:p>
        </p:txBody>
      </p:sp>
      <p:sp>
        <p:nvSpPr>
          <p:cNvPr id="4" name="Text Placeholder 3">
            <a:extLst>
              <a:ext uri="{FF2B5EF4-FFF2-40B4-BE49-F238E27FC236}">
                <a16:creationId xmlns:a16="http://schemas.microsoft.com/office/drawing/2014/main" id="{7A6DFE7F-446C-463A-A7C7-A765259CBDB8}"/>
              </a:ext>
            </a:extLst>
          </p:cNvPr>
          <p:cNvSpPr>
            <a:spLocks noGrp="1"/>
          </p:cNvSpPr>
          <p:nvPr>
            <p:ph type="body" sz="half" idx="2"/>
          </p:nvPr>
        </p:nvSpPr>
        <p:spPr>
          <a:xfrm>
            <a:off x="1209433" y="3470583"/>
            <a:ext cx="4136475" cy="2514291"/>
          </a:xfrm>
        </p:spPr>
        <p:txBody>
          <a:bodyPr>
            <a:normAutofit/>
          </a:bodyPr>
          <a:lstStyle>
            <a:lvl1pPr marL="0" indent="0">
              <a:lnSpc>
                <a:spcPct val="100000"/>
              </a:lnSpc>
              <a:spcBef>
                <a:spcPts val="0"/>
              </a:spcBef>
              <a:spcAft>
                <a:spcPts val="1800"/>
              </a:spcAft>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Slide Number Placeholder 8">
            <a:extLst>
              <a:ext uri="{FF2B5EF4-FFF2-40B4-BE49-F238E27FC236}">
                <a16:creationId xmlns:a16="http://schemas.microsoft.com/office/drawing/2014/main" id="{494A64CF-C36A-41AD-BD6C-FDC2E9A9D3A5}"/>
              </a:ext>
            </a:extLst>
          </p:cNvPr>
          <p:cNvSpPr>
            <a:spLocks noGrp="1"/>
          </p:cNvSpPr>
          <p:nvPr>
            <p:ph type="sldNum" sz="quarter" idx="11"/>
          </p:nvPr>
        </p:nvSpPr>
        <p:spPr/>
        <p:txBody>
          <a:bodyPr/>
          <a:lstStyle/>
          <a:p>
            <a:fld id="{9BE895FD-3AE7-4BFE-B7CA-1D4CA5F3790D}" type="slidenum">
              <a:rPr lang="en-US" smtClean="0"/>
              <a:pPr/>
              <a:t>‹#›</a:t>
            </a:fld>
            <a:endParaRPr lang="en-US"/>
          </a:p>
        </p:txBody>
      </p:sp>
      <p:sp>
        <p:nvSpPr>
          <p:cNvPr id="15" name="Text Placeholder 8">
            <a:extLst>
              <a:ext uri="{FF2B5EF4-FFF2-40B4-BE49-F238E27FC236}">
                <a16:creationId xmlns:a16="http://schemas.microsoft.com/office/drawing/2014/main" id="{5023CDF5-4671-454C-BC90-EDFDC68B77BD}"/>
              </a:ext>
            </a:extLst>
          </p:cNvPr>
          <p:cNvSpPr>
            <a:spLocks noGrp="1"/>
          </p:cNvSpPr>
          <p:nvPr>
            <p:ph type="body" sz="quarter" idx="17" hasCustomPrompt="1"/>
          </p:nvPr>
        </p:nvSpPr>
        <p:spPr>
          <a:xfrm>
            <a:off x="698499" y="6329851"/>
            <a:ext cx="2320745" cy="365125"/>
          </a:xfrm>
        </p:spPr>
        <p:txBody>
          <a:bodyPr lIns="72000" rIns="0" anchor="ctr" anchorCtr="0">
            <a:noAutofit/>
          </a:bodyPr>
          <a:lstStyle>
            <a:lvl1pPr marL="0" indent="0" algn="l">
              <a:buNone/>
              <a:defRPr sz="1000">
                <a:solidFill>
                  <a:schemeClr val="accent4"/>
                </a:solidFill>
              </a:defRPr>
            </a:lvl1pPr>
          </a:lstStyle>
          <a:p>
            <a:r>
              <a:rPr lang="en-US"/>
              <a:t>CONFIDENTIAL &amp; PROPRIETARY </a:t>
            </a:r>
          </a:p>
        </p:txBody>
      </p:sp>
    </p:spTree>
    <p:extLst>
      <p:ext uri="{BB962C8B-B14F-4D97-AF65-F5344CB8AC3E}">
        <p14:creationId xmlns:p14="http://schemas.microsoft.com/office/powerpoint/2010/main" val="201369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icture with Right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D19FF79-AC24-4D04-9E1C-65FE0267ECAC}"/>
              </a:ext>
            </a:extLst>
          </p:cNvPr>
          <p:cNvSpPr/>
          <p:nvPr userDrawn="1"/>
        </p:nvSpPr>
        <p:spPr>
          <a:xfrm>
            <a:off x="679917" y="2394857"/>
            <a:ext cx="5410200" cy="359001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3">
            <a:extLst>
              <a:ext uri="{FF2B5EF4-FFF2-40B4-BE49-F238E27FC236}">
                <a16:creationId xmlns:a16="http://schemas.microsoft.com/office/drawing/2014/main" id="{ECB73672-DB66-46ED-A7E3-88892DDAD1CB}"/>
              </a:ext>
            </a:extLst>
          </p:cNvPr>
          <p:cNvSpPr>
            <a:spLocks noGrp="1"/>
          </p:cNvSpPr>
          <p:nvPr>
            <p:ph type="pic" idx="1" hasCustomPrompt="1"/>
          </p:nvPr>
        </p:nvSpPr>
        <p:spPr>
          <a:xfrm>
            <a:off x="679917" y="-3663"/>
            <a:ext cx="5410200" cy="4299892"/>
          </a:xfrm>
          <a:custGeom>
            <a:avLst/>
            <a:gdLst>
              <a:gd name="connsiteX0" fmla="*/ 0 w 5410200"/>
              <a:gd name="connsiteY0" fmla="*/ 0 h 4299892"/>
              <a:gd name="connsiteX1" fmla="*/ 5410200 w 5410200"/>
              <a:gd name="connsiteY1" fmla="*/ 0 h 4299892"/>
              <a:gd name="connsiteX2" fmla="*/ 5410200 w 5410200"/>
              <a:gd name="connsiteY2" fmla="*/ 3426598 h 4299892"/>
              <a:gd name="connsiteX3" fmla="*/ 4536906 w 5410200"/>
              <a:gd name="connsiteY3" fmla="*/ 4299892 h 4299892"/>
              <a:gd name="connsiteX4" fmla="*/ 873294 w 5410200"/>
              <a:gd name="connsiteY4" fmla="*/ 4299892 h 4299892"/>
              <a:gd name="connsiteX5" fmla="*/ 0 w 5410200"/>
              <a:gd name="connsiteY5" fmla="*/ 3426598 h 429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200" h="4299892">
                <a:moveTo>
                  <a:pt x="0" y="0"/>
                </a:moveTo>
                <a:lnTo>
                  <a:pt x="5410200" y="0"/>
                </a:lnTo>
                <a:lnTo>
                  <a:pt x="5410200" y="3426598"/>
                </a:lnTo>
                <a:cubicBezTo>
                  <a:pt x="5410200" y="3908905"/>
                  <a:pt x="5019213" y="4299892"/>
                  <a:pt x="4536906" y="4299892"/>
                </a:cubicBezTo>
                <a:lnTo>
                  <a:pt x="873294" y="4299892"/>
                </a:lnTo>
                <a:cubicBezTo>
                  <a:pt x="390987" y="4299892"/>
                  <a:pt x="0" y="3908905"/>
                  <a:pt x="0" y="3426598"/>
                </a:cubicBezTo>
                <a:close/>
              </a:path>
            </a:pathLst>
          </a:custGeom>
          <a:solidFill>
            <a:schemeClr val="accent2"/>
          </a:solidFill>
        </p:spPr>
        <p:txBody>
          <a:bodyPr wrap="square" bIns="900000" anchor="ctr" anchorCtr="0">
            <a:noAutofit/>
          </a:bodyPr>
          <a:lstStyle>
            <a:lvl1pPr marL="0" indent="0" algn="ctr">
              <a:buNone/>
              <a:defRPr sz="16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on the computer icon to insert image</a:t>
            </a:r>
            <a:endParaRPr lang="en-US"/>
          </a:p>
        </p:txBody>
      </p:sp>
      <p:pic>
        <p:nvPicPr>
          <p:cNvPr id="17" name="Graphic 16">
            <a:extLst>
              <a:ext uri="{FF2B5EF4-FFF2-40B4-BE49-F238E27FC236}">
                <a16:creationId xmlns:a16="http://schemas.microsoft.com/office/drawing/2014/main" id="{A868D506-144D-444E-B80F-C0605791F231}"/>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15060" r="27452"/>
          <a:stretch/>
        </p:blipFill>
        <p:spPr>
          <a:xfrm>
            <a:off x="9515821" y="0"/>
            <a:ext cx="2660685" cy="3115183"/>
          </a:xfrm>
          <a:prstGeom prst="rect">
            <a:avLst/>
          </a:prstGeom>
        </p:spPr>
      </p:pic>
      <p:sp>
        <p:nvSpPr>
          <p:cNvPr id="2" name="Title 1">
            <a:extLst>
              <a:ext uri="{FF2B5EF4-FFF2-40B4-BE49-F238E27FC236}">
                <a16:creationId xmlns:a16="http://schemas.microsoft.com/office/drawing/2014/main" id="{64ED9A80-DEAB-4911-9C95-7173F1FD723F}"/>
              </a:ext>
            </a:extLst>
          </p:cNvPr>
          <p:cNvSpPr>
            <a:spLocks noGrp="1"/>
          </p:cNvSpPr>
          <p:nvPr>
            <p:ph type="title"/>
          </p:nvPr>
        </p:nvSpPr>
        <p:spPr>
          <a:xfrm>
            <a:off x="6825352" y="1160463"/>
            <a:ext cx="4660108" cy="2254129"/>
          </a:xfrm>
        </p:spPr>
        <p:txBody>
          <a:bodyPr anchor="b">
            <a:normAutofit/>
          </a:bodyPr>
          <a:lstStyle>
            <a:lvl1pPr>
              <a:defRPr sz="4000"/>
            </a:lvl1pPr>
          </a:lstStyle>
          <a:p>
            <a:r>
              <a:rPr lang="en-US"/>
              <a:t>Click to edit Master title style</a:t>
            </a:r>
          </a:p>
        </p:txBody>
      </p:sp>
      <p:sp>
        <p:nvSpPr>
          <p:cNvPr id="4" name="Text Placeholder 3">
            <a:extLst>
              <a:ext uri="{FF2B5EF4-FFF2-40B4-BE49-F238E27FC236}">
                <a16:creationId xmlns:a16="http://schemas.microsoft.com/office/drawing/2014/main" id="{7A6DFE7F-446C-463A-A7C7-A765259CBDB8}"/>
              </a:ext>
            </a:extLst>
          </p:cNvPr>
          <p:cNvSpPr>
            <a:spLocks noGrp="1"/>
          </p:cNvSpPr>
          <p:nvPr>
            <p:ph type="body" sz="half" idx="2"/>
          </p:nvPr>
        </p:nvSpPr>
        <p:spPr>
          <a:xfrm>
            <a:off x="7348985" y="3470583"/>
            <a:ext cx="4136475" cy="2514291"/>
          </a:xfrm>
        </p:spPr>
        <p:txBody>
          <a:bodyPr>
            <a:normAutofit/>
          </a:bodyPr>
          <a:lstStyle>
            <a:lvl1pPr marL="0" indent="0">
              <a:lnSpc>
                <a:spcPct val="100000"/>
              </a:lnSpc>
              <a:spcBef>
                <a:spcPts val="0"/>
              </a:spcBef>
              <a:spcAft>
                <a:spcPts val="1800"/>
              </a:spcAft>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Slide Number Placeholder 8">
            <a:extLst>
              <a:ext uri="{FF2B5EF4-FFF2-40B4-BE49-F238E27FC236}">
                <a16:creationId xmlns:a16="http://schemas.microsoft.com/office/drawing/2014/main" id="{494A64CF-C36A-41AD-BD6C-FDC2E9A9D3A5}"/>
              </a:ext>
            </a:extLst>
          </p:cNvPr>
          <p:cNvSpPr>
            <a:spLocks noGrp="1"/>
          </p:cNvSpPr>
          <p:nvPr>
            <p:ph type="sldNum" sz="quarter" idx="11"/>
          </p:nvPr>
        </p:nvSpPr>
        <p:spPr/>
        <p:txBody>
          <a:bodyPr/>
          <a:lstStyle/>
          <a:p>
            <a:fld id="{9BE895FD-3AE7-4BFE-B7CA-1D4CA5F3790D}" type="slidenum">
              <a:rPr lang="en-US" smtClean="0"/>
              <a:pPr/>
              <a:t>‹#›</a:t>
            </a:fld>
            <a:endParaRPr lang="en-US"/>
          </a:p>
        </p:txBody>
      </p:sp>
      <p:sp>
        <p:nvSpPr>
          <p:cNvPr id="15" name="Text Placeholder 8">
            <a:extLst>
              <a:ext uri="{FF2B5EF4-FFF2-40B4-BE49-F238E27FC236}">
                <a16:creationId xmlns:a16="http://schemas.microsoft.com/office/drawing/2014/main" id="{5023CDF5-4671-454C-BC90-EDFDC68B77BD}"/>
              </a:ext>
            </a:extLst>
          </p:cNvPr>
          <p:cNvSpPr>
            <a:spLocks noGrp="1"/>
          </p:cNvSpPr>
          <p:nvPr>
            <p:ph type="body" sz="quarter" idx="17" hasCustomPrompt="1"/>
          </p:nvPr>
        </p:nvSpPr>
        <p:spPr>
          <a:xfrm>
            <a:off x="698499" y="6329851"/>
            <a:ext cx="2312119" cy="365125"/>
          </a:xfrm>
        </p:spPr>
        <p:txBody>
          <a:bodyPr lIns="72000" rIns="0" anchor="ctr" anchorCtr="0">
            <a:noAutofit/>
          </a:bodyPr>
          <a:lstStyle>
            <a:lvl1pPr marL="0" indent="0" algn="l">
              <a:buNone/>
              <a:defRPr sz="1000">
                <a:solidFill>
                  <a:schemeClr val="accent4"/>
                </a:solidFill>
              </a:defRPr>
            </a:lvl1pPr>
          </a:lstStyle>
          <a:p>
            <a:r>
              <a:rPr lang="en-US"/>
              <a:t>CONFIDENTIAL &amp; PROPRIETARY </a:t>
            </a:r>
          </a:p>
        </p:txBody>
      </p:sp>
    </p:spTree>
    <p:extLst>
      <p:ext uri="{BB962C8B-B14F-4D97-AF65-F5344CB8AC3E}">
        <p14:creationId xmlns:p14="http://schemas.microsoft.com/office/powerpoint/2010/main" val="3584144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tx2"/>
        </a:solidFill>
        <a:effectLst/>
      </p:bgPr>
    </p:bg>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A868D506-144D-444E-B80F-C0605791F231}"/>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15060" r="27452"/>
          <a:stretch/>
        </p:blipFill>
        <p:spPr>
          <a:xfrm flipH="1">
            <a:off x="0" y="0"/>
            <a:ext cx="2660685" cy="3115183"/>
          </a:xfrm>
          <a:prstGeom prst="rect">
            <a:avLst/>
          </a:prstGeom>
        </p:spPr>
      </p:pic>
      <p:sp>
        <p:nvSpPr>
          <p:cNvPr id="2" name="Title 1">
            <a:extLst>
              <a:ext uri="{FF2B5EF4-FFF2-40B4-BE49-F238E27FC236}">
                <a16:creationId xmlns:a16="http://schemas.microsoft.com/office/drawing/2014/main" id="{64ED9A80-DEAB-4911-9C95-7173F1FD723F}"/>
              </a:ext>
            </a:extLst>
          </p:cNvPr>
          <p:cNvSpPr>
            <a:spLocks noGrp="1"/>
          </p:cNvSpPr>
          <p:nvPr>
            <p:ph type="title"/>
          </p:nvPr>
        </p:nvSpPr>
        <p:spPr>
          <a:xfrm>
            <a:off x="685800" y="1160463"/>
            <a:ext cx="4660108" cy="2254129"/>
          </a:xfrm>
        </p:spPr>
        <p:txBody>
          <a:bodyPr anchor="b">
            <a:normAutofit/>
          </a:bodyPr>
          <a:lstStyle>
            <a:lvl1pPr>
              <a:defRPr sz="40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7A6DFE7F-446C-463A-A7C7-A765259CBDB8}"/>
              </a:ext>
            </a:extLst>
          </p:cNvPr>
          <p:cNvSpPr>
            <a:spLocks noGrp="1"/>
          </p:cNvSpPr>
          <p:nvPr>
            <p:ph type="body" sz="half" idx="2"/>
          </p:nvPr>
        </p:nvSpPr>
        <p:spPr>
          <a:xfrm>
            <a:off x="1209433" y="3470583"/>
            <a:ext cx="4136475" cy="2514291"/>
          </a:xfrm>
        </p:spPr>
        <p:txBody>
          <a:bodyPr>
            <a:normAutofit/>
          </a:bodyPr>
          <a:lstStyle>
            <a:lvl1pPr marL="0" indent="0">
              <a:lnSpc>
                <a:spcPct val="100000"/>
              </a:lnSpc>
              <a:spcBef>
                <a:spcPts val="0"/>
              </a:spcBef>
              <a:spcAft>
                <a:spcPts val="1800"/>
              </a:spcAft>
              <a:buNone/>
              <a:defRPr sz="20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Slide Number Placeholder 8">
            <a:extLst>
              <a:ext uri="{FF2B5EF4-FFF2-40B4-BE49-F238E27FC236}">
                <a16:creationId xmlns:a16="http://schemas.microsoft.com/office/drawing/2014/main" id="{494A64CF-C36A-41AD-BD6C-FDC2E9A9D3A5}"/>
              </a:ext>
            </a:extLst>
          </p:cNvPr>
          <p:cNvSpPr>
            <a:spLocks noGrp="1"/>
          </p:cNvSpPr>
          <p:nvPr>
            <p:ph type="sldNum" sz="quarter" idx="11"/>
          </p:nvPr>
        </p:nvSpPr>
        <p:spPr/>
        <p:txBody>
          <a:bodyPr/>
          <a:lstStyle>
            <a:lvl1pPr>
              <a:defRPr>
                <a:solidFill>
                  <a:schemeClr val="bg2"/>
                </a:solidFill>
              </a:defRPr>
            </a:lvl1pPr>
          </a:lstStyle>
          <a:p>
            <a:fld id="{9BE895FD-3AE7-4BFE-B7CA-1D4CA5F3790D}" type="slidenum">
              <a:rPr lang="en-US" smtClean="0"/>
              <a:pPr/>
              <a:t>‹#›</a:t>
            </a:fld>
            <a:endParaRPr lang="en-US"/>
          </a:p>
        </p:txBody>
      </p:sp>
      <p:sp>
        <p:nvSpPr>
          <p:cNvPr id="21" name="Picture Placeholder 20">
            <a:extLst>
              <a:ext uri="{FF2B5EF4-FFF2-40B4-BE49-F238E27FC236}">
                <a16:creationId xmlns:a16="http://schemas.microsoft.com/office/drawing/2014/main" id="{8B04E18D-4B08-4E2D-9A97-698AE5257BAE}"/>
              </a:ext>
            </a:extLst>
          </p:cNvPr>
          <p:cNvSpPr>
            <a:spLocks noGrp="1"/>
          </p:cNvSpPr>
          <p:nvPr>
            <p:ph type="pic" sz="quarter" idx="14" hasCustomPrompt="1"/>
          </p:nvPr>
        </p:nvSpPr>
        <p:spPr>
          <a:xfrm>
            <a:off x="6096000" y="0"/>
            <a:ext cx="5410200" cy="5984875"/>
          </a:xfrm>
          <a:custGeom>
            <a:avLst/>
            <a:gdLst>
              <a:gd name="connsiteX0" fmla="*/ 17723 w 5410200"/>
              <a:gd name="connsiteY0" fmla="*/ 0 h 5984875"/>
              <a:gd name="connsiteX1" fmla="*/ 5392477 w 5410200"/>
              <a:gd name="connsiteY1" fmla="*/ 0 h 5984875"/>
              <a:gd name="connsiteX2" fmla="*/ 5405545 w 5410200"/>
              <a:gd name="connsiteY2" fmla="*/ 85623 h 5984875"/>
              <a:gd name="connsiteX3" fmla="*/ 5410200 w 5410200"/>
              <a:gd name="connsiteY3" fmla="*/ 177818 h 5984875"/>
              <a:gd name="connsiteX4" fmla="*/ 5410200 w 5410200"/>
              <a:gd name="connsiteY4" fmla="*/ 5083157 h 5984875"/>
              <a:gd name="connsiteX5" fmla="*/ 4508482 w 5410200"/>
              <a:gd name="connsiteY5" fmla="*/ 5984875 h 5984875"/>
              <a:gd name="connsiteX6" fmla="*/ 901718 w 5410200"/>
              <a:gd name="connsiteY6" fmla="*/ 5984875 h 5984875"/>
              <a:gd name="connsiteX7" fmla="*/ 0 w 5410200"/>
              <a:gd name="connsiteY7" fmla="*/ 5083157 h 5984875"/>
              <a:gd name="connsiteX8" fmla="*/ 0 w 5410200"/>
              <a:gd name="connsiteY8" fmla="*/ 177818 h 5984875"/>
              <a:gd name="connsiteX9" fmla="*/ 4656 w 5410200"/>
              <a:gd name="connsiteY9" fmla="*/ 85623 h 598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0200" h="5984875">
                <a:moveTo>
                  <a:pt x="17723" y="0"/>
                </a:moveTo>
                <a:lnTo>
                  <a:pt x="5392477" y="0"/>
                </a:lnTo>
                <a:lnTo>
                  <a:pt x="5405545" y="85623"/>
                </a:lnTo>
                <a:cubicBezTo>
                  <a:pt x="5408623" y="115936"/>
                  <a:pt x="5410200" y="146693"/>
                  <a:pt x="5410200" y="177818"/>
                </a:cubicBezTo>
                <a:lnTo>
                  <a:pt x="5410200" y="5083157"/>
                </a:lnTo>
                <a:cubicBezTo>
                  <a:pt x="5410200" y="5581162"/>
                  <a:pt x="5006487" y="5984875"/>
                  <a:pt x="4508482" y="5984875"/>
                </a:cubicBezTo>
                <a:lnTo>
                  <a:pt x="901718" y="5984875"/>
                </a:lnTo>
                <a:cubicBezTo>
                  <a:pt x="403713" y="5984875"/>
                  <a:pt x="0" y="5581162"/>
                  <a:pt x="0" y="5083157"/>
                </a:cubicBezTo>
                <a:lnTo>
                  <a:pt x="0" y="177818"/>
                </a:lnTo>
                <a:cubicBezTo>
                  <a:pt x="0" y="146693"/>
                  <a:pt x="1577" y="115936"/>
                  <a:pt x="4656" y="85623"/>
                </a:cubicBezTo>
                <a:close/>
              </a:path>
            </a:pathLst>
          </a:custGeom>
          <a:noFill/>
        </p:spPr>
        <p:txBody>
          <a:bodyPr wrap="square" bIns="972000" anchor="ctr" anchorCtr="0">
            <a:noAutofit/>
          </a:bodyPr>
          <a:lstStyle>
            <a:lvl1pPr marL="0" indent="0" algn="ctr">
              <a:buNone/>
              <a:defRPr>
                <a:solidFill>
                  <a:schemeClr val="bg2"/>
                </a:solidFill>
              </a:defRPr>
            </a:lvl1pPr>
          </a:lstStyle>
          <a:p>
            <a:r>
              <a:rPr lang="en-GB"/>
              <a:t>Click on the icon to add an image</a:t>
            </a:r>
            <a:endParaRPr lang="en-US"/>
          </a:p>
        </p:txBody>
      </p:sp>
      <p:grpSp>
        <p:nvGrpSpPr>
          <p:cNvPr id="22" name="Graphic 42">
            <a:extLst>
              <a:ext uri="{FF2B5EF4-FFF2-40B4-BE49-F238E27FC236}">
                <a16:creationId xmlns:a16="http://schemas.microsoft.com/office/drawing/2014/main" id="{2F8D3B68-0556-490C-8B4C-0241061B7D23}"/>
              </a:ext>
            </a:extLst>
          </p:cNvPr>
          <p:cNvGrpSpPr/>
          <p:nvPr userDrawn="1"/>
        </p:nvGrpSpPr>
        <p:grpSpPr>
          <a:xfrm>
            <a:off x="9909249" y="6419279"/>
            <a:ext cx="1596953" cy="232555"/>
            <a:chOff x="4366260" y="3209925"/>
            <a:chExt cx="3787139" cy="551497"/>
          </a:xfrm>
        </p:grpSpPr>
        <p:grpSp>
          <p:nvGrpSpPr>
            <p:cNvPr id="23" name="Graphic 42">
              <a:extLst>
                <a:ext uri="{FF2B5EF4-FFF2-40B4-BE49-F238E27FC236}">
                  <a16:creationId xmlns:a16="http://schemas.microsoft.com/office/drawing/2014/main" id="{9C2A546B-9D05-4AC9-B974-D82DEEE3E3D3}"/>
                </a:ext>
              </a:extLst>
            </p:cNvPr>
            <p:cNvGrpSpPr/>
            <p:nvPr/>
          </p:nvGrpSpPr>
          <p:grpSpPr>
            <a:xfrm>
              <a:off x="5005387" y="3209925"/>
              <a:ext cx="3148012" cy="551497"/>
              <a:chOff x="5005387" y="3209925"/>
              <a:chExt cx="3148012" cy="551497"/>
            </a:xfrm>
            <a:solidFill>
              <a:srgbClr val="004750"/>
            </a:solidFill>
          </p:grpSpPr>
          <p:sp>
            <p:nvSpPr>
              <p:cNvPr id="26" name="Freeform: Shape 25">
                <a:extLst>
                  <a:ext uri="{FF2B5EF4-FFF2-40B4-BE49-F238E27FC236}">
                    <a16:creationId xmlns:a16="http://schemas.microsoft.com/office/drawing/2014/main" id="{505C5480-641C-4101-A289-D5C62AF20286}"/>
                  </a:ext>
                </a:extLst>
              </p:cNvPr>
              <p:cNvSpPr/>
              <p:nvPr/>
            </p:nvSpPr>
            <p:spPr>
              <a:xfrm>
                <a:off x="5011102" y="3341369"/>
                <a:ext cx="64770" cy="298132"/>
              </a:xfrm>
              <a:custGeom>
                <a:avLst/>
                <a:gdLst>
                  <a:gd name="connsiteX0" fmla="*/ 0 w 64770"/>
                  <a:gd name="connsiteY0" fmla="*/ 0 h 298132"/>
                  <a:gd name="connsiteX1" fmla="*/ 64770 w 64770"/>
                  <a:gd name="connsiteY1" fmla="*/ 0 h 298132"/>
                  <a:gd name="connsiteX2" fmla="*/ 64770 w 64770"/>
                  <a:gd name="connsiteY2" fmla="*/ 298133 h 298132"/>
                  <a:gd name="connsiteX3" fmla="*/ 0 w 64770"/>
                  <a:gd name="connsiteY3" fmla="*/ 298133 h 298132"/>
                  <a:gd name="connsiteX4" fmla="*/ 0 w 64770"/>
                  <a:gd name="connsiteY4" fmla="*/ 0 h 29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298132">
                    <a:moveTo>
                      <a:pt x="0" y="0"/>
                    </a:moveTo>
                    <a:lnTo>
                      <a:pt x="64770" y="0"/>
                    </a:lnTo>
                    <a:lnTo>
                      <a:pt x="64770" y="298133"/>
                    </a:lnTo>
                    <a:lnTo>
                      <a:pt x="0" y="298133"/>
                    </a:lnTo>
                    <a:lnTo>
                      <a:pt x="0" y="0"/>
                    </a:lnTo>
                    <a:close/>
                  </a:path>
                </a:pathLst>
              </a:custGeom>
              <a:solidFill>
                <a:schemeClr val="bg1"/>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24504585-3CDA-40D0-B382-FA3420D7F7A3}"/>
                  </a:ext>
                </a:extLst>
              </p:cNvPr>
              <p:cNvSpPr/>
              <p:nvPr/>
            </p:nvSpPr>
            <p:spPr>
              <a:xfrm>
                <a:off x="5158739" y="3333750"/>
                <a:ext cx="404812" cy="306705"/>
              </a:xfrm>
              <a:custGeom>
                <a:avLst/>
                <a:gdLst>
                  <a:gd name="connsiteX0" fmla="*/ 404813 w 404812"/>
                  <a:gd name="connsiteY0" fmla="*/ 107632 h 306705"/>
                  <a:gd name="connsiteX1" fmla="*/ 404813 w 404812"/>
                  <a:gd name="connsiteY1" fmla="*/ 305753 h 306705"/>
                  <a:gd name="connsiteX2" fmla="*/ 340043 w 404812"/>
                  <a:gd name="connsiteY2" fmla="*/ 305753 h 306705"/>
                  <a:gd name="connsiteX3" fmla="*/ 340043 w 404812"/>
                  <a:gd name="connsiteY3" fmla="*/ 119063 h 306705"/>
                  <a:gd name="connsiteX4" fmla="*/ 289560 w 404812"/>
                  <a:gd name="connsiteY4" fmla="*/ 60960 h 306705"/>
                  <a:gd name="connsiteX5" fmla="*/ 234315 w 404812"/>
                  <a:gd name="connsiteY5" fmla="*/ 118110 h 306705"/>
                  <a:gd name="connsiteX6" fmla="*/ 234315 w 404812"/>
                  <a:gd name="connsiteY6" fmla="*/ 305753 h 306705"/>
                  <a:gd name="connsiteX7" fmla="*/ 169545 w 404812"/>
                  <a:gd name="connsiteY7" fmla="*/ 305753 h 306705"/>
                  <a:gd name="connsiteX8" fmla="*/ 169545 w 404812"/>
                  <a:gd name="connsiteY8" fmla="*/ 119063 h 306705"/>
                  <a:gd name="connsiteX9" fmla="*/ 119063 w 404812"/>
                  <a:gd name="connsiteY9" fmla="*/ 60960 h 306705"/>
                  <a:gd name="connsiteX10" fmla="*/ 64770 w 404812"/>
                  <a:gd name="connsiteY10" fmla="*/ 121920 h 306705"/>
                  <a:gd name="connsiteX11" fmla="*/ 64770 w 404812"/>
                  <a:gd name="connsiteY11" fmla="*/ 306705 h 306705"/>
                  <a:gd name="connsiteX12" fmla="*/ 0 w 404812"/>
                  <a:gd name="connsiteY12" fmla="*/ 306705 h 306705"/>
                  <a:gd name="connsiteX13" fmla="*/ 0 w 404812"/>
                  <a:gd name="connsiteY13" fmla="*/ 7620 h 306705"/>
                  <a:gd name="connsiteX14" fmla="*/ 49530 w 404812"/>
                  <a:gd name="connsiteY14" fmla="*/ 7620 h 306705"/>
                  <a:gd name="connsiteX15" fmla="*/ 56198 w 404812"/>
                  <a:gd name="connsiteY15" fmla="*/ 50482 h 306705"/>
                  <a:gd name="connsiteX16" fmla="*/ 58102 w 404812"/>
                  <a:gd name="connsiteY16" fmla="*/ 50482 h 306705"/>
                  <a:gd name="connsiteX17" fmla="*/ 139065 w 404812"/>
                  <a:gd name="connsiteY17" fmla="*/ 0 h 306705"/>
                  <a:gd name="connsiteX18" fmla="*/ 222885 w 404812"/>
                  <a:gd name="connsiteY18" fmla="*/ 51435 h 306705"/>
                  <a:gd name="connsiteX19" fmla="*/ 308610 w 404812"/>
                  <a:gd name="connsiteY19" fmla="*/ 0 h 306705"/>
                  <a:gd name="connsiteX20" fmla="*/ 404813 w 404812"/>
                  <a:gd name="connsiteY20" fmla="*/ 107632 h 30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812" h="306705">
                    <a:moveTo>
                      <a:pt x="404813" y="107632"/>
                    </a:moveTo>
                    <a:lnTo>
                      <a:pt x="404813" y="305753"/>
                    </a:lnTo>
                    <a:lnTo>
                      <a:pt x="340043" y="305753"/>
                    </a:lnTo>
                    <a:lnTo>
                      <a:pt x="340043" y="119063"/>
                    </a:lnTo>
                    <a:cubicBezTo>
                      <a:pt x="340043" y="80963"/>
                      <a:pt x="325755" y="60960"/>
                      <a:pt x="289560" y="60960"/>
                    </a:cubicBezTo>
                    <a:cubicBezTo>
                      <a:pt x="254318" y="60960"/>
                      <a:pt x="234315" y="88582"/>
                      <a:pt x="234315" y="118110"/>
                    </a:cubicBezTo>
                    <a:lnTo>
                      <a:pt x="234315" y="305753"/>
                    </a:lnTo>
                    <a:lnTo>
                      <a:pt x="169545" y="305753"/>
                    </a:lnTo>
                    <a:lnTo>
                      <a:pt x="169545" y="119063"/>
                    </a:lnTo>
                    <a:cubicBezTo>
                      <a:pt x="169545" y="80963"/>
                      <a:pt x="155257" y="60960"/>
                      <a:pt x="119063" y="60960"/>
                    </a:cubicBezTo>
                    <a:cubicBezTo>
                      <a:pt x="82868" y="60960"/>
                      <a:pt x="64770" y="89535"/>
                      <a:pt x="64770" y="121920"/>
                    </a:cubicBezTo>
                    <a:lnTo>
                      <a:pt x="64770" y="306705"/>
                    </a:lnTo>
                    <a:lnTo>
                      <a:pt x="0" y="306705"/>
                    </a:lnTo>
                    <a:lnTo>
                      <a:pt x="0" y="7620"/>
                    </a:lnTo>
                    <a:lnTo>
                      <a:pt x="49530" y="7620"/>
                    </a:lnTo>
                    <a:lnTo>
                      <a:pt x="56198" y="50482"/>
                    </a:lnTo>
                    <a:lnTo>
                      <a:pt x="58102" y="50482"/>
                    </a:lnTo>
                    <a:cubicBezTo>
                      <a:pt x="73343" y="22860"/>
                      <a:pt x="100013" y="0"/>
                      <a:pt x="139065" y="0"/>
                    </a:cubicBezTo>
                    <a:cubicBezTo>
                      <a:pt x="181927" y="0"/>
                      <a:pt x="207645" y="20002"/>
                      <a:pt x="222885" y="51435"/>
                    </a:cubicBezTo>
                    <a:cubicBezTo>
                      <a:pt x="240982" y="20002"/>
                      <a:pt x="269557" y="0"/>
                      <a:pt x="308610" y="0"/>
                    </a:cubicBezTo>
                    <a:cubicBezTo>
                      <a:pt x="375285" y="953"/>
                      <a:pt x="404813" y="44768"/>
                      <a:pt x="404813" y="107632"/>
                    </a:cubicBezTo>
                    <a:close/>
                  </a:path>
                </a:pathLst>
              </a:custGeom>
              <a:solidFill>
                <a:schemeClr val="bg1"/>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D65B7D6C-D242-4849-9A70-7D9FB3D0A3E2}"/>
                  </a:ext>
                </a:extLst>
              </p:cNvPr>
              <p:cNvSpPr/>
              <p:nvPr/>
            </p:nvSpPr>
            <p:spPr>
              <a:xfrm>
                <a:off x="5627370" y="3333750"/>
                <a:ext cx="296227" cy="311510"/>
              </a:xfrm>
              <a:custGeom>
                <a:avLst/>
                <a:gdLst>
                  <a:gd name="connsiteX0" fmla="*/ 0 w 296227"/>
                  <a:gd name="connsiteY0" fmla="*/ 157163 h 311510"/>
                  <a:gd name="connsiteX1" fmla="*/ 133350 w 296227"/>
                  <a:gd name="connsiteY1" fmla="*/ 0 h 311510"/>
                  <a:gd name="connsiteX2" fmla="*/ 236220 w 296227"/>
                  <a:gd name="connsiteY2" fmla="*/ 58102 h 311510"/>
                  <a:gd name="connsiteX3" fmla="*/ 242888 w 296227"/>
                  <a:gd name="connsiteY3" fmla="*/ 6668 h 311510"/>
                  <a:gd name="connsiteX4" fmla="*/ 296227 w 296227"/>
                  <a:gd name="connsiteY4" fmla="*/ 6668 h 311510"/>
                  <a:gd name="connsiteX5" fmla="*/ 296227 w 296227"/>
                  <a:gd name="connsiteY5" fmla="*/ 304800 h 311510"/>
                  <a:gd name="connsiteX6" fmla="*/ 242888 w 296227"/>
                  <a:gd name="connsiteY6" fmla="*/ 304800 h 311510"/>
                  <a:gd name="connsiteX7" fmla="*/ 236220 w 296227"/>
                  <a:gd name="connsiteY7" fmla="*/ 253365 h 311510"/>
                  <a:gd name="connsiteX8" fmla="*/ 133350 w 296227"/>
                  <a:gd name="connsiteY8" fmla="*/ 311468 h 311510"/>
                  <a:gd name="connsiteX9" fmla="*/ 0 w 296227"/>
                  <a:gd name="connsiteY9" fmla="*/ 157163 h 311510"/>
                  <a:gd name="connsiteX10" fmla="*/ 235267 w 296227"/>
                  <a:gd name="connsiteY10" fmla="*/ 157163 h 311510"/>
                  <a:gd name="connsiteX11" fmla="*/ 150495 w 296227"/>
                  <a:gd name="connsiteY11" fmla="*/ 60007 h 311510"/>
                  <a:gd name="connsiteX12" fmla="*/ 64770 w 296227"/>
                  <a:gd name="connsiteY12" fmla="*/ 157163 h 311510"/>
                  <a:gd name="connsiteX13" fmla="*/ 150495 w 296227"/>
                  <a:gd name="connsiteY13" fmla="*/ 254318 h 311510"/>
                  <a:gd name="connsiteX14" fmla="*/ 235267 w 296227"/>
                  <a:gd name="connsiteY14" fmla="*/ 157163 h 31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6227" h="311510">
                    <a:moveTo>
                      <a:pt x="0" y="157163"/>
                    </a:moveTo>
                    <a:cubicBezTo>
                      <a:pt x="0" y="61913"/>
                      <a:pt x="65722" y="0"/>
                      <a:pt x="133350" y="0"/>
                    </a:cubicBezTo>
                    <a:cubicBezTo>
                      <a:pt x="177165" y="0"/>
                      <a:pt x="215265" y="21907"/>
                      <a:pt x="236220" y="58102"/>
                    </a:cubicBezTo>
                    <a:lnTo>
                      <a:pt x="242888" y="6668"/>
                    </a:lnTo>
                    <a:lnTo>
                      <a:pt x="296227" y="6668"/>
                    </a:lnTo>
                    <a:lnTo>
                      <a:pt x="296227" y="304800"/>
                    </a:lnTo>
                    <a:lnTo>
                      <a:pt x="242888" y="304800"/>
                    </a:lnTo>
                    <a:lnTo>
                      <a:pt x="236220" y="253365"/>
                    </a:lnTo>
                    <a:cubicBezTo>
                      <a:pt x="215265" y="289560"/>
                      <a:pt x="176213" y="311468"/>
                      <a:pt x="133350" y="311468"/>
                    </a:cubicBezTo>
                    <a:cubicBezTo>
                      <a:pt x="65722" y="313373"/>
                      <a:pt x="0" y="251460"/>
                      <a:pt x="0" y="157163"/>
                    </a:cubicBezTo>
                    <a:close/>
                    <a:moveTo>
                      <a:pt x="235267" y="157163"/>
                    </a:moveTo>
                    <a:cubicBezTo>
                      <a:pt x="235267" y="100013"/>
                      <a:pt x="198120" y="60007"/>
                      <a:pt x="150495" y="60007"/>
                    </a:cubicBezTo>
                    <a:cubicBezTo>
                      <a:pt x="101917" y="60007"/>
                      <a:pt x="64770" y="100013"/>
                      <a:pt x="64770" y="157163"/>
                    </a:cubicBezTo>
                    <a:cubicBezTo>
                      <a:pt x="64770" y="214313"/>
                      <a:pt x="101917" y="254318"/>
                      <a:pt x="150495" y="254318"/>
                    </a:cubicBezTo>
                    <a:cubicBezTo>
                      <a:pt x="198120" y="254318"/>
                      <a:pt x="235267" y="214313"/>
                      <a:pt x="235267" y="157163"/>
                    </a:cubicBezTo>
                    <a:close/>
                  </a:path>
                </a:pathLst>
              </a:custGeom>
              <a:solidFill>
                <a:schemeClr val="bg1"/>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527019C0-489B-470A-9612-318FF713E38B}"/>
                  </a:ext>
                </a:extLst>
              </p:cNvPr>
              <p:cNvSpPr/>
              <p:nvPr/>
            </p:nvSpPr>
            <p:spPr>
              <a:xfrm>
                <a:off x="5992177" y="3334702"/>
                <a:ext cx="296227" cy="426720"/>
              </a:xfrm>
              <a:custGeom>
                <a:avLst/>
                <a:gdLst>
                  <a:gd name="connsiteX0" fmla="*/ 236220 w 296227"/>
                  <a:gd name="connsiteY0" fmla="*/ 56197 h 426720"/>
                  <a:gd name="connsiteX1" fmla="*/ 242888 w 296227"/>
                  <a:gd name="connsiteY1" fmla="*/ 6667 h 426720"/>
                  <a:gd name="connsiteX2" fmla="*/ 296227 w 296227"/>
                  <a:gd name="connsiteY2" fmla="*/ 6667 h 426720"/>
                  <a:gd name="connsiteX3" fmla="*/ 296227 w 296227"/>
                  <a:gd name="connsiteY3" fmla="*/ 275273 h 426720"/>
                  <a:gd name="connsiteX4" fmla="*/ 141922 w 296227"/>
                  <a:gd name="connsiteY4" fmla="*/ 426720 h 426720"/>
                  <a:gd name="connsiteX5" fmla="*/ 29527 w 296227"/>
                  <a:gd name="connsiteY5" fmla="*/ 390525 h 426720"/>
                  <a:gd name="connsiteX6" fmla="*/ 29527 w 296227"/>
                  <a:gd name="connsiteY6" fmla="*/ 325755 h 426720"/>
                  <a:gd name="connsiteX7" fmla="*/ 137160 w 296227"/>
                  <a:gd name="connsiteY7" fmla="*/ 368618 h 426720"/>
                  <a:gd name="connsiteX8" fmla="*/ 231457 w 296227"/>
                  <a:gd name="connsiteY8" fmla="*/ 283845 h 426720"/>
                  <a:gd name="connsiteX9" fmla="*/ 231457 w 296227"/>
                  <a:gd name="connsiteY9" fmla="*/ 245745 h 426720"/>
                  <a:gd name="connsiteX10" fmla="*/ 133350 w 296227"/>
                  <a:gd name="connsiteY10" fmla="*/ 299085 h 426720"/>
                  <a:gd name="connsiteX11" fmla="*/ 0 w 296227"/>
                  <a:gd name="connsiteY11" fmla="*/ 149542 h 426720"/>
                  <a:gd name="connsiteX12" fmla="*/ 135255 w 296227"/>
                  <a:gd name="connsiteY12" fmla="*/ 0 h 426720"/>
                  <a:gd name="connsiteX13" fmla="*/ 236220 w 296227"/>
                  <a:gd name="connsiteY13" fmla="*/ 56197 h 426720"/>
                  <a:gd name="connsiteX14" fmla="*/ 64770 w 296227"/>
                  <a:gd name="connsiteY14" fmla="*/ 150495 h 426720"/>
                  <a:gd name="connsiteX15" fmla="*/ 149542 w 296227"/>
                  <a:gd name="connsiteY15" fmla="*/ 241935 h 426720"/>
                  <a:gd name="connsiteX16" fmla="*/ 234315 w 296227"/>
                  <a:gd name="connsiteY16" fmla="*/ 149542 h 426720"/>
                  <a:gd name="connsiteX17" fmla="*/ 149542 w 296227"/>
                  <a:gd name="connsiteY17" fmla="*/ 59055 h 426720"/>
                  <a:gd name="connsiteX18" fmla="*/ 64770 w 296227"/>
                  <a:gd name="connsiteY18" fmla="*/ 150495 h 42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6227" h="426720">
                    <a:moveTo>
                      <a:pt x="236220" y="56197"/>
                    </a:moveTo>
                    <a:lnTo>
                      <a:pt x="242888" y="6667"/>
                    </a:lnTo>
                    <a:lnTo>
                      <a:pt x="296227" y="6667"/>
                    </a:lnTo>
                    <a:lnTo>
                      <a:pt x="296227" y="275273"/>
                    </a:lnTo>
                    <a:cubicBezTo>
                      <a:pt x="296227" y="373380"/>
                      <a:pt x="226695" y="426720"/>
                      <a:pt x="141922" y="426720"/>
                    </a:cubicBezTo>
                    <a:cubicBezTo>
                      <a:pt x="101917" y="426720"/>
                      <a:pt x="60960" y="413385"/>
                      <a:pt x="29527" y="390525"/>
                    </a:cubicBezTo>
                    <a:lnTo>
                      <a:pt x="29527" y="325755"/>
                    </a:lnTo>
                    <a:cubicBezTo>
                      <a:pt x="60007" y="352425"/>
                      <a:pt x="99060" y="368618"/>
                      <a:pt x="137160" y="368618"/>
                    </a:cubicBezTo>
                    <a:cubicBezTo>
                      <a:pt x="190500" y="368618"/>
                      <a:pt x="231457" y="334327"/>
                      <a:pt x="231457" y="283845"/>
                    </a:cubicBezTo>
                    <a:lnTo>
                      <a:pt x="231457" y="245745"/>
                    </a:lnTo>
                    <a:cubicBezTo>
                      <a:pt x="211455" y="278130"/>
                      <a:pt x="175260" y="299085"/>
                      <a:pt x="133350" y="299085"/>
                    </a:cubicBezTo>
                    <a:cubicBezTo>
                      <a:pt x="63817" y="299085"/>
                      <a:pt x="0" y="239078"/>
                      <a:pt x="0" y="149542"/>
                    </a:cubicBezTo>
                    <a:cubicBezTo>
                      <a:pt x="0" y="61912"/>
                      <a:pt x="64770" y="0"/>
                      <a:pt x="135255" y="0"/>
                    </a:cubicBezTo>
                    <a:cubicBezTo>
                      <a:pt x="177165" y="0"/>
                      <a:pt x="215265" y="21908"/>
                      <a:pt x="236220" y="56197"/>
                    </a:cubicBezTo>
                    <a:close/>
                    <a:moveTo>
                      <a:pt x="64770" y="150495"/>
                    </a:moveTo>
                    <a:cubicBezTo>
                      <a:pt x="64770" y="201930"/>
                      <a:pt x="100965" y="241935"/>
                      <a:pt x="149542" y="241935"/>
                    </a:cubicBezTo>
                    <a:cubicBezTo>
                      <a:pt x="197167" y="241935"/>
                      <a:pt x="234315" y="201930"/>
                      <a:pt x="234315" y="149542"/>
                    </a:cubicBezTo>
                    <a:cubicBezTo>
                      <a:pt x="234315" y="98108"/>
                      <a:pt x="198120" y="59055"/>
                      <a:pt x="149542" y="59055"/>
                    </a:cubicBezTo>
                    <a:cubicBezTo>
                      <a:pt x="100965" y="59055"/>
                      <a:pt x="64770" y="99060"/>
                      <a:pt x="64770" y="150495"/>
                    </a:cubicBezTo>
                    <a:close/>
                  </a:path>
                </a:pathLst>
              </a:custGeom>
              <a:solidFill>
                <a:schemeClr val="bg1"/>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D7FD7497-9AFB-40C7-9FA7-26BC80FB0D4B}"/>
                  </a:ext>
                </a:extLst>
              </p:cNvPr>
              <p:cNvSpPr/>
              <p:nvPr/>
            </p:nvSpPr>
            <p:spPr>
              <a:xfrm>
                <a:off x="6374129" y="3341369"/>
                <a:ext cx="64770" cy="298132"/>
              </a:xfrm>
              <a:custGeom>
                <a:avLst/>
                <a:gdLst>
                  <a:gd name="connsiteX0" fmla="*/ 0 w 64770"/>
                  <a:gd name="connsiteY0" fmla="*/ 0 h 298132"/>
                  <a:gd name="connsiteX1" fmla="*/ 64770 w 64770"/>
                  <a:gd name="connsiteY1" fmla="*/ 0 h 298132"/>
                  <a:gd name="connsiteX2" fmla="*/ 64770 w 64770"/>
                  <a:gd name="connsiteY2" fmla="*/ 298133 h 298132"/>
                  <a:gd name="connsiteX3" fmla="*/ 0 w 64770"/>
                  <a:gd name="connsiteY3" fmla="*/ 298133 h 298132"/>
                  <a:gd name="connsiteX4" fmla="*/ 0 w 64770"/>
                  <a:gd name="connsiteY4" fmla="*/ 0 h 29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298132">
                    <a:moveTo>
                      <a:pt x="0" y="0"/>
                    </a:moveTo>
                    <a:lnTo>
                      <a:pt x="64770" y="0"/>
                    </a:lnTo>
                    <a:lnTo>
                      <a:pt x="64770" y="298133"/>
                    </a:lnTo>
                    <a:lnTo>
                      <a:pt x="0" y="298133"/>
                    </a:lnTo>
                    <a:lnTo>
                      <a:pt x="0" y="0"/>
                    </a:lnTo>
                    <a:close/>
                  </a:path>
                </a:pathLst>
              </a:custGeom>
              <a:solidFill>
                <a:schemeClr val="bg1"/>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06B88772-25CC-4F2B-B585-F0C73E3BD638}"/>
                  </a:ext>
                </a:extLst>
              </p:cNvPr>
              <p:cNvSpPr/>
              <p:nvPr/>
            </p:nvSpPr>
            <p:spPr>
              <a:xfrm>
                <a:off x="6522719" y="3333750"/>
                <a:ext cx="256222" cy="305752"/>
              </a:xfrm>
              <a:custGeom>
                <a:avLst/>
                <a:gdLst>
                  <a:gd name="connsiteX0" fmla="*/ 256223 w 256222"/>
                  <a:gd name="connsiteY0" fmla="*/ 107632 h 305752"/>
                  <a:gd name="connsiteX1" fmla="*/ 256223 w 256222"/>
                  <a:gd name="connsiteY1" fmla="*/ 305753 h 305752"/>
                  <a:gd name="connsiteX2" fmla="*/ 191453 w 256222"/>
                  <a:gd name="connsiteY2" fmla="*/ 305753 h 305752"/>
                  <a:gd name="connsiteX3" fmla="*/ 191453 w 256222"/>
                  <a:gd name="connsiteY3" fmla="*/ 128588 h 305752"/>
                  <a:gd name="connsiteX4" fmla="*/ 130493 w 256222"/>
                  <a:gd name="connsiteY4" fmla="*/ 60960 h 305752"/>
                  <a:gd name="connsiteX5" fmla="*/ 64770 w 256222"/>
                  <a:gd name="connsiteY5" fmla="*/ 125730 h 305752"/>
                  <a:gd name="connsiteX6" fmla="*/ 64770 w 256222"/>
                  <a:gd name="connsiteY6" fmla="*/ 305753 h 305752"/>
                  <a:gd name="connsiteX7" fmla="*/ 0 w 256222"/>
                  <a:gd name="connsiteY7" fmla="*/ 305753 h 305752"/>
                  <a:gd name="connsiteX8" fmla="*/ 0 w 256222"/>
                  <a:gd name="connsiteY8" fmla="*/ 7620 h 305752"/>
                  <a:gd name="connsiteX9" fmla="*/ 49530 w 256222"/>
                  <a:gd name="connsiteY9" fmla="*/ 7620 h 305752"/>
                  <a:gd name="connsiteX10" fmla="*/ 56198 w 256222"/>
                  <a:gd name="connsiteY10" fmla="*/ 51435 h 305752"/>
                  <a:gd name="connsiteX11" fmla="*/ 58103 w 256222"/>
                  <a:gd name="connsiteY11" fmla="*/ 51435 h 305752"/>
                  <a:gd name="connsiteX12" fmla="*/ 148590 w 256222"/>
                  <a:gd name="connsiteY12" fmla="*/ 0 h 305752"/>
                  <a:gd name="connsiteX13" fmla="*/ 256223 w 256222"/>
                  <a:gd name="connsiteY13" fmla="*/ 107632 h 30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222" h="305752">
                    <a:moveTo>
                      <a:pt x="256223" y="107632"/>
                    </a:moveTo>
                    <a:lnTo>
                      <a:pt x="256223" y="305753"/>
                    </a:lnTo>
                    <a:lnTo>
                      <a:pt x="191453" y="305753"/>
                    </a:lnTo>
                    <a:lnTo>
                      <a:pt x="191453" y="128588"/>
                    </a:lnTo>
                    <a:cubicBezTo>
                      <a:pt x="191453" y="82868"/>
                      <a:pt x="170498" y="60960"/>
                      <a:pt x="130493" y="60960"/>
                    </a:cubicBezTo>
                    <a:cubicBezTo>
                      <a:pt x="93345" y="60960"/>
                      <a:pt x="64770" y="88582"/>
                      <a:pt x="64770" y="125730"/>
                    </a:cubicBezTo>
                    <a:lnTo>
                      <a:pt x="64770" y="305753"/>
                    </a:lnTo>
                    <a:lnTo>
                      <a:pt x="0" y="305753"/>
                    </a:lnTo>
                    <a:lnTo>
                      <a:pt x="0" y="7620"/>
                    </a:lnTo>
                    <a:lnTo>
                      <a:pt x="49530" y="7620"/>
                    </a:lnTo>
                    <a:lnTo>
                      <a:pt x="56198" y="51435"/>
                    </a:lnTo>
                    <a:lnTo>
                      <a:pt x="58103" y="51435"/>
                    </a:lnTo>
                    <a:cubicBezTo>
                      <a:pt x="75248" y="23813"/>
                      <a:pt x="107633" y="0"/>
                      <a:pt x="148590" y="0"/>
                    </a:cubicBezTo>
                    <a:cubicBezTo>
                      <a:pt x="215265" y="953"/>
                      <a:pt x="256223" y="41910"/>
                      <a:pt x="256223" y="107632"/>
                    </a:cubicBezTo>
                    <a:close/>
                  </a:path>
                </a:pathLst>
              </a:custGeom>
              <a:solidFill>
                <a:schemeClr val="bg1"/>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4D8A4193-35B5-4E70-B947-87ABB35A6D62}"/>
                  </a:ext>
                </a:extLst>
              </p:cNvPr>
              <p:cNvSpPr/>
              <p:nvPr/>
            </p:nvSpPr>
            <p:spPr>
              <a:xfrm>
                <a:off x="6841807" y="3334702"/>
                <a:ext cx="278524" cy="312420"/>
              </a:xfrm>
              <a:custGeom>
                <a:avLst/>
                <a:gdLst>
                  <a:gd name="connsiteX0" fmla="*/ 277178 w 278524"/>
                  <a:gd name="connsiteY0" fmla="*/ 175260 h 312420"/>
                  <a:gd name="connsiteX1" fmla="*/ 62865 w 278524"/>
                  <a:gd name="connsiteY1" fmla="*/ 175260 h 312420"/>
                  <a:gd name="connsiteX2" fmla="*/ 163830 w 278524"/>
                  <a:gd name="connsiteY2" fmla="*/ 258128 h 312420"/>
                  <a:gd name="connsiteX3" fmla="*/ 260985 w 278524"/>
                  <a:gd name="connsiteY3" fmla="*/ 222885 h 312420"/>
                  <a:gd name="connsiteX4" fmla="*/ 260985 w 278524"/>
                  <a:gd name="connsiteY4" fmla="*/ 280987 h 312420"/>
                  <a:gd name="connsiteX5" fmla="*/ 157163 w 278524"/>
                  <a:gd name="connsiteY5" fmla="*/ 312420 h 312420"/>
                  <a:gd name="connsiteX6" fmla="*/ 0 w 278524"/>
                  <a:gd name="connsiteY6" fmla="*/ 157162 h 312420"/>
                  <a:gd name="connsiteX7" fmla="*/ 146685 w 278524"/>
                  <a:gd name="connsiteY7" fmla="*/ 0 h 312420"/>
                  <a:gd name="connsiteX8" fmla="*/ 278130 w 278524"/>
                  <a:gd name="connsiteY8" fmla="*/ 150495 h 312420"/>
                  <a:gd name="connsiteX9" fmla="*/ 277178 w 278524"/>
                  <a:gd name="connsiteY9" fmla="*/ 175260 h 312420"/>
                  <a:gd name="connsiteX10" fmla="*/ 217170 w 278524"/>
                  <a:gd name="connsiteY10" fmla="*/ 132398 h 312420"/>
                  <a:gd name="connsiteX11" fmla="*/ 145733 w 278524"/>
                  <a:gd name="connsiteY11" fmla="*/ 53340 h 312420"/>
                  <a:gd name="connsiteX12" fmla="*/ 61913 w 278524"/>
                  <a:gd name="connsiteY12" fmla="*/ 132398 h 312420"/>
                  <a:gd name="connsiteX13" fmla="*/ 217170 w 278524"/>
                  <a:gd name="connsiteY13" fmla="*/ 132398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8524" h="312420">
                    <a:moveTo>
                      <a:pt x="277178" y="175260"/>
                    </a:moveTo>
                    <a:lnTo>
                      <a:pt x="62865" y="175260"/>
                    </a:lnTo>
                    <a:cubicBezTo>
                      <a:pt x="71438" y="227648"/>
                      <a:pt x="111443" y="258128"/>
                      <a:pt x="163830" y="258128"/>
                    </a:cubicBezTo>
                    <a:cubicBezTo>
                      <a:pt x="198120" y="258128"/>
                      <a:pt x="231458" y="245745"/>
                      <a:pt x="260985" y="222885"/>
                    </a:cubicBezTo>
                    <a:lnTo>
                      <a:pt x="260985" y="280987"/>
                    </a:lnTo>
                    <a:cubicBezTo>
                      <a:pt x="230505" y="301943"/>
                      <a:pt x="195263" y="312420"/>
                      <a:pt x="157163" y="312420"/>
                    </a:cubicBezTo>
                    <a:cubicBezTo>
                      <a:pt x="59055" y="312420"/>
                      <a:pt x="0" y="248603"/>
                      <a:pt x="0" y="157162"/>
                    </a:cubicBezTo>
                    <a:cubicBezTo>
                      <a:pt x="0" y="61912"/>
                      <a:pt x="66675" y="0"/>
                      <a:pt x="146685" y="0"/>
                    </a:cubicBezTo>
                    <a:cubicBezTo>
                      <a:pt x="219075" y="0"/>
                      <a:pt x="278130" y="51435"/>
                      <a:pt x="278130" y="150495"/>
                    </a:cubicBezTo>
                    <a:cubicBezTo>
                      <a:pt x="279083" y="160020"/>
                      <a:pt x="278130" y="167640"/>
                      <a:pt x="277178" y="175260"/>
                    </a:cubicBezTo>
                    <a:close/>
                    <a:moveTo>
                      <a:pt x="217170" y="132398"/>
                    </a:moveTo>
                    <a:cubicBezTo>
                      <a:pt x="215265" y="79058"/>
                      <a:pt x="182880" y="53340"/>
                      <a:pt x="145733" y="53340"/>
                    </a:cubicBezTo>
                    <a:cubicBezTo>
                      <a:pt x="104775" y="53340"/>
                      <a:pt x="69533" y="83820"/>
                      <a:pt x="61913" y="132398"/>
                    </a:cubicBezTo>
                    <a:lnTo>
                      <a:pt x="217170" y="132398"/>
                    </a:lnTo>
                    <a:close/>
                  </a:path>
                </a:pathLst>
              </a:custGeom>
              <a:solidFill>
                <a:schemeClr val="bg1"/>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2627DE0E-3270-4CDF-AC9D-3902504734DB}"/>
                  </a:ext>
                </a:extLst>
              </p:cNvPr>
              <p:cNvSpPr/>
              <p:nvPr/>
            </p:nvSpPr>
            <p:spPr>
              <a:xfrm>
                <a:off x="7177087" y="3225165"/>
                <a:ext cx="256222" cy="422909"/>
              </a:xfrm>
              <a:custGeom>
                <a:avLst/>
                <a:gdLst>
                  <a:gd name="connsiteX0" fmla="*/ 114300 w 256222"/>
                  <a:gd name="connsiteY0" fmla="*/ 0 h 422909"/>
                  <a:gd name="connsiteX1" fmla="*/ 242888 w 256222"/>
                  <a:gd name="connsiteY1" fmla="*/ 109538 h 422909"/>
                  <a:gd name="connsiteX2" fmla="*/ 183832 w 256222"/>
                  <a:gd name="connsiteY2" fmla="*/ 201930 h 422909"/>
                  <a:gd name="connsiteX3" fmla="*/ 183832 w 256222"/>
                  <a:gd name="connsiteY3" fmla="*/ 203835 h 422909"/>
                  <a:gd name="connsiteX4" fmla="*/ 256222 w 256222"/>
                  <a:gd name="connsiteY4" fmla="*/ 304800 h 422909"/>
                  <a:gd name="connsiteX5" fmla="*/ 114300 w 256222"/>
                  <a:gd name="connsiteY5" fmla="*/ 422910 h 422909"/>
                  <a:gd name="connsiteX6" fmla="*/ 0 w 256222"/>
                  <a:gd name="connsiteY6" fmla="*/ 383858 h 422909"/>
                  <a:gd name="connsiteX7" fmla="*/ 0 w 256222"/>
                  <a:gd name="connsiteY7" fmla="*/ 315278 h 422909"/>
                  <a:gd name="connsiteX8" fmla="*/ 106680 w 256222"/>
                  <a:gd name="connsiteY8" fmla="*/ 362903 h 422909"/>
                  <a:gd name="connsiteX9" fmla="*/ 190500 w 256222"/>
                  <a:gd name="connsiteY9" fmla="*/ 297180 h 422909"/>
                  <a:gd name="connsiteX10" fmla="*/ 103822 w 256222"/>
                  <a:gd name="connsiteY10" fmla="*/ 232410 h 422909"/>
                  <a:gd name="connsiteX11" fmla="*/ 52388 w 256222"/>
                  <a:gd name="connsiteY11" fmla="*/ 232410 h 422909"/>
                  <a:gd name="connsiteX12" fmla="*/ 52388 w 256222"/>
                  <a:gd name="connsiteY12" fmla="*/ 180023 h 422909"/>
                  <a:gd name="connsiteX13" fmla="*/ 93345 w 256222"/>
                  <a:gd name="connsiteY13" fmla="*/ 180023 h 422909"/>
                  <a:gd name="connsiteX14" fmla="*/ 179070 w 256222"/>
                  <a:gd name="connsiteY14" fmla="*/ 118110 h 422909"/>
                  <a:gd name="connsiteX15" fmla="*/ 105728 w 256222"/>
                  <a:gd name="connsiteY15" fmla="*/ 57150 h 422909"/>
                  <a:gd name="connsiteX16" fmla="*/ 10478 w 256222"/>
                  <a:gd name="connsiteY16" fmla="*/ 98107 h 422909"/>
                  <a:gd name="connsiteX17" fmla="*/ 10478 w 256222"/>
                  <a:gd name="connsiteY17" fmla="*/ 34290 h 422909"/>
                  <a:gd name="connsiteX18" fmla="*/ 114300 w 256222"/>
                  <a:gd name="connsiteY18" fmla="*/ 0 h 42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6222" h="422909">
                    <a:moveTo>
                      <a:pt x="114300" y="0"/>
                    </a:moveTo>
                    <a:cubicBezTo>
                      <a:pt x="196215" y="0"/>
                      <a:pt x="242888" y="51435"/>
                      <a:pt x="242888" y="109538"/>
                    </a:cubicBezTo>
                    <a:cubicBezTo>
                      <a:pt x="242888" y="151448"/>
                      <a:pt x="220028" y="184785"/>
                      <a:pt x="183832" y="201930"/>
                    </a:cubicBezTo>
                    <a:lnTo>
                      <a:pt x="183832" y="203835"/>
                    </a:lnTo>
                    <a:cubicBezTo>
                      <a:pt x="221932" y="218123"/>
                      <a:pt x="256222" y="251460"/>
                      <a:pt x="256222" y="304800"/>
                    </a:cubicBezTo>
                    <a:cubicBezTo>
                      <a:pt x="256222" y="365760"/>
                      <a:pt x="206693" y="422910"/>
                      <a:pt x="114300" y="422910"/>
                    </a:cubicBezTo>
                    <a:cubicBezTo>
                      <a:pt x="68580" y="422910"/>
                      <a:pt x="30480" y="409575"/>
                      <a:pt x="0" y="383858"/>
                    </a:cubicBezTo>
                    <a:lnTo>
                      <a:pt x="0" y="315278"/>
                    </a:lnTo>
                    <a:cubicBezTo>
                      <a:pt x="25718" y="343853"/>
                      <a:pt x="61913" y="362903"/>
                      <a:pt x="106680" y="362903"/>
                    </a:cubicBezTo>
                    <a:cubicBezTo>
                      <a:pt x="157163" y="362903"/>
                      <a:pt x="190500" y="335280"/>
                      <a:pt x="190500" y="297180"/>
                    </a:cubicBezTo>
                    <a:cubicBezTo>
                      <a:pt x="190500" y="259080"/>
                      <a:pt x="159068" y="232410"/>
                      <a:pt x="103822" y="232410"/>
                    </a:cubicBezTo>
                    <a:lnTo>
                      <a:pt x="52388" y="232410"/>
                    </a:lnTo>
                    <a:lnTo>
                      <a:pt x="52388" y="180023"/>
                    </a:lnTo>
                    <a:lnTo>
                      <a:pt x="93345" y="180023"/>
                    </a:lnTo>
                    <a:cubicBezTo>
                      <a:pt x="151447" y="180023"/>
                      <a:pt x="179070" y="153353"/>
                      <a:pt x="179070" y="118110"/>
                    </a:cubicBezTo>
                    <a:cubicBezTo>
                      <a:pt x="179070" y="83820"/>
                      <a:pt x="152400" y="57150"/>
                      <a:pt x="105728" y="57150"/>
                    </a:cubicBezTo>
                    <a:cubicBezTo>
                      <a:pt x="66675" y="57150"/>
                      <a:pt x="32385" y="74295"/>
                      <a:pt x="10478" y="98107"/>
                    </a:cubicBezTo>
                    <a:lnTo>
                      <a:pt x="10478" y="34290"/>
                    </a:lnTo>
                    <a:cubicBezTo>
                      <a:pt x="33338" y="14288"/>
                      <a:pt x="70485" y="0"/>
                      <a:pt x="114300" y="0"/>
                    </a:cubicBezTo>
                    <a:close/>
                  </a:path>
                </a:pathLst>
              </a:custGeom>
              <a:solidFill>
                <a:schemeClr val="bg1"/>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10A84182-6C14-473C-8B8B-5F412D7BEBC5}"/>
                  </a:ext>
                </a:extLst>
              </p:cNvPr>
              <p:cNvSpPr/>
              <p:nvPr/>
            </p:nvSpPr>
            <p:spPr>
              <a:xfrm>
                <a:off x="7490459" y="3234690"/>
                <a:ext cx="293370" cy="414337"/>
              </a:xfrm>
              <a:custGeom>
                <a:avLst/>
                <a:gdLst>
                  <a:gd name="connsiteX0" fmla="*/ 293370 w 293370"/>
                  <a:gd name="connsiteY0" fmla="*/ 271462 h 414337"/>
                  <a:gd name="connsiteX1" fmla="*/ 146685 w 293370"/>
                  <a:gd name="connsiteY1" fmla="*/ 414337 h 414337"/>
                  <a:gd name="connsiteX2" fmla="*/ 0 w 293370"/>
                  <a:gd name="connsiteY2" fmla="*/ 273368 h 414337"/>
                  <a:gd name="connsiteX3" fmla="*/ 58103 w 293370"/>
                  <a:gd name="connsiteY3" fmla="*/ 143828 h 414337"/>
                  <a:gd name="connsiteX4" fmla="*/ 174308 w 293370"/>
                  <a:gd name="connsiteY4" fmla="*/ 0 h 414337"/>
                  <a:gd name="connsiteX5" fmla="*/ 252413 w 293370"/>
                  <a:gd name="connsiteY5" fmla="*/ 0 h 414337"/>
                  <a:gd name="connsiteX6" fmla="*/ 137160 w 293370"/>
                  <a:gd name="connsiteY6" fmla="*/ 142875 h 414337"/>
                  <a:gd name="connsiteX7" fmla="*/ 158115 w 293370"/>
                  <a:gd name="connsiteY7" fmla="*/ 141923 h 414337"/>
                  <a:gd name="connsiteX8" fmla="*/ 293370 w 293370"/>
                  <a:gd name="connsiteY8" fmla="*/ 271462 h 414337"/>
                  <a:gd name="connsiteX9" fmla="*/ 228600 w 293370"/>
                  <a:gd name="connsiteY9" fmla="*/ 273368 h 414337"/>
                  <a:gd name="connsiteX10" fmla="*/ 138113 w 293370"/>
                  <a:gd name="connsiteY10" fmla="*/ 189548 h 414337"/>
                  <a:gd name="connsiteX11" fmla="*/ 91440 w 293370"/>
                  <a:gd name="connsiteY11" fmla="*/ 199073 h 414337"/>
                  <a:gd name="connsiteX12" fmla="*/ 63818 w 293370"/>
                  <a:gd name="connsiteY12" fmla="*/ 271462 h 414337"/>
                  <a:gd name="connsiteX13" fmla="*/ 146685 w 293370"/>
                  <a:gd name="connsiteY13" fmla="*/ 354330 h 414337"/>
                  <a:gd name="connsiteX14" fmla="*/ 228600 w 293370"/>
                  <a:gd name="connsiteY14" fmla="*/ 273368 h 414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370" h="414337">
                    <a:moveTo>
                      <a:pt x="293370" y="271462"/>
                    </a:moveTo>
                    <a:cubicBezTo>
                      <a:pt x="293370" y="350520"/>
                      <a:pt x="233363" y="414337"/>
                      <a:pt x="146685" y="414337"/>
                    </a:cubicBezTo>
                    <a:cubicBezTo>
                      <a:pt x="60008" y="414337"/>
                      <a:pt x="0" y="350520"/>
                      <a:pt x="0" y="273368"/>
                    </a:cubicBezTo>
                    <a:cubicBezTo>
                      <a:pt x="0" y="225742"/>
                      <a:pt x="22860" y="185737"/>
                      <a:pt x="58103" y="143828"/>
                    </a:cubicBezTo>
                    <a:lnTo>
                      <a:pt x="174308" y="0"/>
                    </a:lnTo>
                    <a:lnTo>
                      <a:pt x="252413" y="0"/>
                    </a:lnTo>
                    <a:lnTo>
                      <a:pt x="137160" y="142875"/>
                    </a:lnTo>
                    <a:cubicBezTo>
                      <a:pt x="143828" y="141923"/>
                      <a:pt x="150495" y="141923"/>
                      <a:pt x="158115" y="141923"/>
                    </a:cubicBezTo>
                    <a:cubicBezTo>
                      <a:pt x="225743" y="140017"/>
                      <a:pt x="293370" y="193358"/>
                      <a:pt x="293370" y="271462"/>
                    </a:cubicBezTo>
                    <a:close/>
                    <a:moveTo>
                      <a:pt x="228600" y="273368"/>
                    </a:moveTo>
                    <a:cubicBezTo>
                      <a:pt x="228600" y="219075"/>
                      <a:pt x="184785" y="189548"/>
                      <a:pt x="138113" y="189548"/>
                    </a:cubicBezTo>
                    <a:cubicBezTo>
                      <a:pt x="121920" y="189548"/>
                      <a:pt x="106680" y="192405"/>
                      <a:pt x="91440" y="199073"/>
                    </a:cubicBezTo>
                    <a:cubicBezTo>
                      <a:pt x="73343" y="223837"/>
                      <a:pt x="63818" y="244792"/>
                      <a:pt x="63818" y="271462"/>
                    </a:cubicBezTo>
                    <a:cubicBezTo>
                      <a:pt x="63818" y="315278"/>
                      <a:pt x="98108" y="354330"/>
                      <a:pt x="146685" y="354330"/>
                    </a:cubicBezTo>
                    <a:cubicBezTo>
                      <a:pt x="195263" y="355283"/>
                      <a:pt x="228600" y="316230"/>
                      <a:pt x="228600" y="273368"/>
                    </a:cubicBezTo>
                    <a:close/>
                  </a:path>
                </a:pathLst>
              </a:custGeom>
              <a:solidFill>
                <a:schemeClr val="bg1"/>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CF562672-424A-48CE-A4A9-11FD59537187}"/>
                  </a:ext>
                </a:extLst>
              </p:cNvPr>
              <p:cNvSpPr/>
              <p:nvPr/>
            </p:nvSpPr>
            <p:spPr>
              <a:xfrm>
                <a:off x="7837169" y="3225165"/>
                <a:ext cx="316230" cy="422909"/>
              </a:xfrm>
              <a:custGeom>
                <a:avLst/>
                <a:gdLst>
                  <a:gd name="connsiteX0" fmla="*/ 316230 w 316230"/>
                  <a:gd name="connsiteY0" fmla="*/ 211455 h 422909"/>
                  <a:gd name="connsiteX1" fmla="*/ 158115 w 316230"/>
                  <a:gd name="connsiteY1" fmla="*/ 422910 h 422909"/>
                  <a:gd name="connsiteX2" fmla="*/ 0 w 316230"/>
                  <a:gd name="connsiteY2" fmla="*/ 211455 h 422909"/>
                  <a:gd name="connsiteX3" fmla="*/ 158115 w 316230"/>
                  <a:gd name="connsiteY3" fmla="*/ 0 h 422909"/>
                  <a:gd name="connsiteX4" fmla="*/ 316230 w 316230"/>
                  <a:gd name="connsiteY4" fmla="*/ 211455 h 422909"/>
                  <a:gd name="connsiteX5" fmla="*/ 65723 w 316230"/>
                  <a:gd name="connsiteY5" fmla="*/ 211455 h 422909"/>
                  <a:gd name="connsiteX6" fmla="*/ 158115 w 316230"/>
                  <a:gd name="connsiteY6" fmla="*/ 361950 h 422909"/>
                  <a:gd name="connsiteX7" fmla="*/ 251460 w 316230"/>
                  <a:gd name="connsiteY7" fmla="*/ 211455 h 422909"/>
                  <a:gd name="connsiteX8" fmla="*/ 158115 w 316230"/>
                  <a:gd name="connsiteY8" fmla="*/ 60007 h 422909"/>
                  <a:gd name="connsiteX9" fmla="*/ 65723 w 316230"/>
                  <a:gd name="connsiteY9" fmla="*/ 211455 h 42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6230" h="422909">
                    <a:moveTo>
                      <a:pt x="316230" y="211455"/>
                    </a:moveTo>
                    <a:cubicBezTo>
                      <a:pt x="316230" y="342900"/>
                      <a:pt x="244793" y="422910"/>
                      <a:pt x="158115" y="422910"/>
                    </a:cubicBezTo>
                    <a:cubicBezTo>
                      <a:pt x="70485" y="422910"/>
                      <a:pt x="0" y="342900"/>
                      <a:pt x="0" y="211455"/>
                    </a:cubicBezTo>
                    <a:cubicBezTo>
                      <a:pt x="0" y="80010"/>
                      <a:pt x="70485" y="0"/>
                      <a:pt x="158115" y="0"/>
                    </a:cubicBezTo>
                    <a:cubicBezTo>
                      <a:pt x="244793" y="0"/>
                      <a:pt x="316230" y="80010"/>
                      <a:pt x="316230" y="211455"/>
                    </a:cubicBezTo>
                    <a:close/>
                    <a:moveTo>
                      <a:pt x="65723" y="211455"/>
                    </a:moveTo>
                    <a:cubicBezTo>
                      <a:pt x="65723" y="307658"/>
                      <a:pt x="106680" y="361950"/>
                      <a:pt x="158115" y="361950"/>
                    </a:cubicBezTo>
                    <a:cubicBezTo>
                      <a:pt x="208598" y="361950"/>
                      <a:pt x="251460" y="306705"/>
                      <a:pt x="251460" y="211455"/>
                    </a:cubicBezTo>
                    <a:cubicBezTo>
                      <a:pt x="251460" y="116205"/>
                      <a:pt x="208598" y="60007"/>
                      <a:pt x="158115" y="60007"/>
                    </a:cubicBezTo>
                    <a:cubicBezTo>
                      <a:pt x="106680" y="60007"/>
                      <a:pt x="65723" y="116205"/>
                      <a:pt x="65723" y="211455"/>
                    </a:cubicBezTo>
                    <a:close/>
                  </a:path>
                </a:pathLst>
              </a:custGeom>
              <a:solidFill>
                <a:schemeClr val="bg1"/>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5C7DBF3D-7D0D-4D8D-93D5-C4BCA0F5383A}"/>
                  </a:ext>
                </a:extLst>
              </p:cNvPr>
              <p:cNvSpPr/>
              <p:nvPr/>
            </p:nvSpPr>
            <p:spPr>
              <a:xfrm>
                <a:off x="5005387" y="3209925"/>
                <a:ext cx="76200" cy="73342"/>
              </a:xfrm>
              <a:custGeom>
                <a:avLst/>
                <a:gdLst>
                  <a:gd name="connsiteX0" fmla="*/ 0 w 76200"/>
                  <a:gd name="connsiteY0" fmla="*/ 37147 h 73342"/>
                  <a:gd name="connsiteX1" fmla="*/ 38100 w 76200"/>
                  <a:gd name="connsiteY1" fmla="*/ 0 h 73342"/>
                  <a:gd name="connsiteX2" fmla="*/ 76200 w 76200"/>
                  <a:gd name="connsiteY2" fmla="*/ 37147 h 73342"/>
                  <a:gd name="connsiteX3" fmla="*/ 38100 w 76200"/>
                  <a:gd name="connsiteY3" fmla="*/ 73343 h 73342"/>
                  <a:gd name="connsiteX4" fmla="*/ 0 w 76200"/>
                  <a:gd name="connsiteY4" fmla="*/ 37147 h 7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3342">
                    <a:moveTo>
                      <a:pt x="0" y="37147"/>
                    </a:moveTo>
                    <a:cubicBezTo>
                      <a:pt x="0" y="16193"/>
                      <a:pt x="16192" y="0"/>
                      <a:pt x="38100" y="0"/>
                    </a:cubicBezTo>
                    <a:cubicBezTo>
                      <a:pt x="60008" y="0"/>
                      <a:pt x="76200" y="16193"/>
                      <a:pt x="76200" y="37147"/>
                    </a:cubicBezTo>
                    <a:cubicBezTo>
                      <a:pt x="76200" y="58103"/>
                      <a:pt x="60008" y="73343"/>
                      <a:pt x="38100" y="73343"/>
                    </a:cubicBezTo>
                    <a:cubicBezTo>
                      <a:pt x="16192" y="73343"/>
                      <a:pt x="0" y="58103"/>
                      <a:pt x="0" y="37147"/>
                    </a:cubicBezTo>
                    <a:close/>
                  </a:path>
                </a:pathLst>
              </a:custGeom>
              <a:solidFill>
                <a:schemeClr val="bg1"/>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8951A72F-F82C-4B0C-9F55-FDBD1CAF9EA5}"/>
                  </a:ext>
                </a:extLst>
              </p:cNvPr>
              <p:cNvSpPr/>
              <p:nvPr/>
            </p:nvSpPr>
            <p:spPr>
              <a:xfrm>
                <a:off x="6368415" y="3209925"/>
                <a:ext cx="76200" cy="73342"/>
              </a:xfrm>
              <a:custGeom>
                <a:avLst/>
                <a:gdLst>
                  <a:gd name="connsiteX0" fmla="*/ 0 w 76200"/>
                  <a:gd name="connsiteY0" fmla="*/ 37147 h 73342"/>
                  <a:gd name="connsiteX1" fmla="*/ 38100 w 76200"/>
                  <a:gd name="connsiteY1" fmla="*/ 0 h 73342"/>
                  <a:gd name="connsiteX2" fmla="*/ 76200 w 76200"/>
                  <a:gd name="connsiteY2" fmla="*/ 37147 h 73342"/>
                  <a:gd name="connsiteX3" fmla="*/ 38100 w 76200"/>
                  <a:gd name="connsiteY3" fmla="*/ 73343 h 73342"/>
                  <a:gd name="connsiteX4" fmla="*/ 0 w 76200"/>
                  <a:gd name="connsiteY4" fmla="*/ 37147 h 7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3342">
                    <a:moveTo>
                      <a:pt x="0" y="37147"/>
                    </a:moveTo>
                    <a:cubicBezTo>
                      <a:pt x="0" y="16193"/>
                      <a:pt x="16192" y="0"/>
                      <a:pt x="38100" y="0"/>
                    </a:cubicBezTo>
                    <a:cubicBezTo>
                      <a:pt x="60007" y="0"/>
                      <a:pt x="76200" y="16193"/>
                      <a:pt x="76200" y="37147"/>
                    </a:cubicBezTo>
                    <a:cubicBezTo>
                      <a:pt x="76200" y="58103"/>
                      <a:pt x="60007" y="73343"/>
                      <a:pt x="38100" y="73343"/>
                    </a:cubicBezTo>
                    <a:cubicBezTo>
                      <a:pt x="16192" y="73343"/>
                      <a:pt x="0" y="58103"/>
                      <a:pt x="0" y="37147"/>
                    </a:cubicBezTo>
                    <a:close/>
                  </a:path>
                </a:pathLst>
              </a:custGeom>
              <a:solidFill>
                <a:schemeClr val="bg1"/>
              </a:solidFill>
              <a:ln w="9525" cap="flat">
                <a:noFill/>
                <a:prstDash val="solid"/>
                <a:miter/>
              </a:ln>
            </p:spPr>
            <p:txBody>
              <a:bodyPr rtlCol="0" anchor="ctr"/>
              <a:lstStyle/>
              <a:p>
                <a:endParaRPr lang="en-US"/>
              </a:p>
            </p:txBody>
          </p:sp>
        </p:grpSp>
        <p:sp>
          <p:nvSpPr>
            <p:cNvPr id="24" name="Freeform: Shape 23">
              <a:extLst>
                <a:ext uri="{FF2B5EF4-FFF2-40B4-BE49-F238E27FC236}">
                  <a16:creationId xmlns:a16="http://schemas.microsoft.com/office/drawing/2014/main" id="{1C354B7B-A8DB-4A6E-BFDE-A26F7C8FA0E9}"/>
                </a:ext>
              </a:extLst>
            </p:cNvPr>
            <p:cNvSpPr/>
            <p:nvPr userDrawn="1"/>
          </p:nvSpPr>
          <p:spPr>
            <a:xfrm>
              <a:off x="4366260" y="3375660"/>
              <a:ext cx="110489" cy="110489"/>
            </a:xfrm>
            <a:custGeom>
              <a:avLst/>
              <a:gdLst>
                <a:gd name="connsiteX0" fmla="*/ 110490 w 110489"/>
                <a:gd name="connsiteY0" fmla="*/ 55245 h 110489"/>
                <a:gd name="connsiteX1" fmla="*/ 55245 w 110489"/>
                <a:gd name="connsiteY1" fmla="*/ 110490 h 110489"/>
                <a:gd name="connsiteX2" fmla="*/ 0 w 110489"/>
                <a:gd name="connsiteY2" fmla="*/ 55245 h 110489"/>
                <a:gd name="connsiteX3" fmla="*/ 55245 w 110489"/>
                <a:gd name="connsiteY3" fmla="*/ 0 h 110489"/>
                <a:gd name="connsiteX4" fmla="*/ 110490 w 110489"/>
                <a:gd name="connsiteY4" fmla="*/ 55245 h 110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89" h="110489">
                  <a:moveTo>
                    <a:pt x="110490" y="55245"/>
                  </a:moveTo>
                  <a:cubicBezTo>
                    <a:pt x="110490" y="85756"/>
                    <a:pt x="85756" y="110490"/>
                    <a:pt x="55245" y="110490"/>
                  </a:cubicBezTo>
                  <a:cubicBezTo>
                    <a:pt x="24734" y="110490"/>
                    <a:pt x="0" y="85756"/>
                    <a:pt x="0" y="55245"/>
                  </a:cubicBezTo>
                  <a:cubicBezTo>
                    <a:pt x="0" y="24734"/>
                    <a:pt x="24734" y="0"/>
                    <a:pt x="55245" y="0"/>
                  </a:cubicBezTo>
                  <a:cubicBezTo>
                    <a:pt x="85756" y="0"/>
                    <a:pt x="110490" y="24734"/>
                    <a:pt x="110490" y="55245"/>
                  </a:cubicBezTo>
                  <a:close/>
                </a:path>
              </a:pathLst>
            </a:custGeom>
            <a:solidFill>
              <a:schemeClr val="bg1"/>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A775A59D-3991-420C-9916-C49636BEC36B}"/>
                </a:ext>
              </a:extLst>
            </p:cNvPr>
            <p:cNvSpPr/>
            <p:nvPr/>
          </p:nvSpPr>
          <p:spPr>
            <a:xfrm>
              <a:off x="4592002" y="3316605"/>
              <a:ext cx="45720" cy="45720"/>
            </a:xfrm>
            <a:custGeom>
              <a:avLst/>
              <a:gdLst>
                <a:gd name="connsiteX0" fmla="*/ 45720 w 45719"/>
                <a:gd name="connsiteY0" fmla="*/ 22860 h 45719"/>
                <a:gd name="connsiteX1" fmla="*/ 22860 w 45719"/>
                <a:gd name="connsiteY1" fmla="*/ 45720 h 45719"/>
                <a:gd name="connsiteX2" fmla="*/ 0 w 45719"/>
                <a:gd name="connsiteY2" fmla="*/ 22860 h 45719"/>
                <a:gd name="connsiteX3" fmla="*/ 22860 w 45719"/>
                <a:gd name="connsiteY3" fmla="*/ 0 h 45719"/>
                <a:gd name="connsiteX4" fmla="*/ 45720 w 45719"/>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45C58E"/>
            </a:solidFill>
            <a:ln w="9525" cap="flat">
              <a:noFill/>
              <a:prstDash val="solid"/>
              <a:miter/>
            </a:ln>
          </p:spPr>
          <p:txBody>
            <a:bodyPr rtlCol="0" anchor="ctr"/>
            <a:lstStyle/>
            <a:p>
              <a:endParaRPr lang="en-US"/>
            </a:p>
          </p:txBody>
        </p:sp>
      </p:grpSp>
      <p:sp>
        <p:nvSpPr>
          <p:cNvPr id="39" name="Text Placeholder 8">
            <a:extLst>
              <a:ext uri="{FF2B5EF4-FFF2-40B4-BE49-F238E27FC236}">
                <a16:creationId xmlns:a16="http://schemas.microsoft.com/office/drawing/2014/main" id="{0CE104F8-6A6E-4806-BAB0-CEAB2E95B7F3}"/>
              </a:ext>
            </a:extLst>
          </p:cNvPr>
          <p:cNvSpPr>
            <a:spLocks noGrp="1"/>
          </p:cNvSpPr>
          <p:nvPr>
            <p:ph type="body" sz="quarter" idx="17" hasCustomPrompt="1"/>
          </p:nvPr>
        </p:nvSpPr>
        <p:spPr>
          <a:xfrm>
            <a:off x="698500" y="6329851"/>
            <a:ext cx="2243108" cy="365125"/>
          </a:xfrm>
        </p:spPr>
        <p:txBody>
          <a:bodyPr lIns="72000" rIns="0" anchor="ctr" anchorCtr="0">
            <a:noAutofit/>
          </a:bodyPr>
          <a:lstStyle>
            <a:lvl1pPr marL="0" indent="0" algn="l">
              <a:buNone/>
              <a:defRPr sz="1000">
                <a:solidFill>
                  <a:schemeClr val="bg2"/>
                </a:solidFill>
              </a:defRPr>
            </a:lvl1pPr>
          </a:lstStyle>
          <a:p>
            <a:r>
              <a:rPr lang="en-US"/>
              <a:t>CONFIDENTIAL &amp; PROPRIETARY </a:t>
            </a:r>
          </a:p>
        </p:txBody>
      </p:sp>
    </p:spTree>
    <p:extLst>
      <p:ext uri="{BB962C8B-B14F-4D97-AF65-F5344CB8AC3E}">
        <p14:creationId xmlns:p14="http://schemas.microsoft.com/office/powerpoint/2010/main" val="4276258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ction Header_1">
    <p:bg>
      <p:bgPr>
        <a:solidFill>
          <a:schemeClr val="accent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0FDC53-D1F9-4455-89F6-52CFA4D34417}"/>
              </a:ext>
            </a:extLst>
          </p:cNvPr>
          <p:cNvSpPr/>
          <p:nvPr userDrawn="1"/>
        </p:nvSpPr>
        <p:spPr>
          <a:xfrm>
            <a:off x="0" y="5984875"/>
            <a:ext cx="12192000" cy="873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E167DD9A-58BD-49E5-BD35-EBA190D9E7C7}"/>
              </a:ext>
            </a:extLst>
          </p:cNvPr>
          <p:cNvGrpSpPr/>
          <p:nvPr userDrawn="1"/>
        </p:nvGrpSpPr>
        <p:grpSpPr>
          <a:xfrm>
            <a:off x="-523097" y="-3260526"/>
            <a:ext cx="13033385" cy="13121417"/>
            <a:chOff x="-523097" y="-3260526"/>
            <a:chExt cx="13033385" cy="13121417"/>
          </a:xfrm>
          <a:solidFill>
            <a:schemeClr val="bg1">
              <a:alpha val="14000"/>
            </a:schemeClr>
          </a:solidFill>
        </p:grpSpPr>
        <p:grpSp>
          <p:nvGrpSpPr>
            <p:cNvPr id="8" name="Graphic 7">
              <a:extLst>
                <a:ext uri="{FF2B5EF4-FFF2-40B4-BE49-F238E27FC236}">
                  <a16:creationId xmlns:a16="http://schemas.microsoft.com/office/drawing/2014/main" id="{9C6DB758-870D-4100-81C7-FE3BBA0BE857}"/>
                </a:ext>
              </a:extLst>
            </p:cNvPr>
            <p:cNvGrpSpPr/>
            <p:nvPr/>
          </p:nvGrpSpPr>
          <p:grpSpPr>
            <a:xfrm>
              <a:off x="3204671" y="489063"/>
              <a:ext cx="5590084" cy="5630173"/>
              <a:chOff x="3204671" y="489063"/>
              <a:chExt cx="5590084" cy="5630173"/>
            </a:xfrm>
            <a:grpFill/>
          </p:grpSpPr>
          <p:sp>
            <p:nvSpPr>
              <p:cNvPr id="21" name="Freeform: Shape 20">
                <a:extLst>
                  <a:ext uri="{FF2B5EF4-FFF2-40B4-BE49-F238E27FC236}">
                    <a16:creationId xmlns:a16="http://schemas.microsoft.com/office/drawing/2014/main" id="{93927356-AC13-4AE7-99DB-95775DF86597}"/>
                  </a:ext>
                </a:extLst>
              </p:cNvPr>
              <p:cNvSpPr/>
              <p:nvPr/>
            </p:nvSpPr>
            <p:spPr>
              <a:xfrm>
                <a:off x="3204671" y="489063"/>
                <a:ext cx="5626196" cy="5628991"/>
              </a:xfrm>
              <a:custGeom>
                <a:avLst/>
                <a:gdLst>
                  <a:gd name="connsiteX0" fmla="*/ 5111425 w 5626196"/>
                  <a:gd name="connsiteY0" fmla="*/ 1158402 h 5628991"/>
                  <a:gd name="connsiteX1" fmla="*/ 4569193 w 5626196"/>
                  <a:gd name="connsiteY1" fmla="*/ 1072138 h 5628991"/>
                  <a:gd name="connsiteX2" fmla="*/ 4482928 w 5626196"/>
                  <a:gd name="connsiteY2" fmla="*/ 1614369 h 5628991"/>
                  <a:gd name="connsiteX3" fmla="*/ 4766368 w 5626196"/>
                  <a:gd name="connsiteY3" fmla="*/ 2168923 h 5628991"/>
                  <a:gd name="connsiteX4" fmla="*/ 3484728 w 5626196"/>
                  <a:gd name="connsiteY4" fmla="*/ 4756842 h 5628991"/>
                  <a:gd name="connsiteX5" fmla="*/ 896800 w 5626196"/>
                  <a:gd name="connsiteY5" fmla="*/ 3475205 h 5628991"/>
                  <a:gd name="connsiteX6" fmla="*/ 2178441 w 5626196"/>
                  <a:gd name="connsiteY6" fmla="*/ 887286 h 5628991"/>
                  <a:gd name="connsiteX7" fmla="*/ 2449556 w 5626196"/>
                  <a:gd name="connsiteY7" fmla="*/ 813346 h 5628991"/>
                  <a:gd name="connsiteX8" fmla="*/ 2449556 w 5626196"/>
                  <a:gd name="connsiteY8" fmla="*/ 813346 h 5628991"/>
                  <a:gd name="connsiteX9" fmla="*/ 2782290 w 5626196"/>
                  <a:gd name="connsiteY9" fmla="*/ 776376 h 5628991"/>
                  <a:gd name="connsiteX10" fmla="*/ 2893201 w 5626196"/>
                  <a:gd name="connsiteY10" fmla="*/ 751729 h 5628991"/>
                  <a:gd name="connsiteX11" fmla="*/ 3151994 w 5626196"/>
                  <a:gd name="connsiteY11" fmla="*/ 382026 h 5628991"/>
                  <a:gd name="connsiteX12" fmla="*/ 2757643 w 5626196"/>
                  <a:gd name="connsiteY12" fmla="*/ 0 h 5628991"/>
                  <a:gd name="connsiteX13" fmla="*/ 2301675 w 5626196"/>
                  <a:gd name="connsiteY13" fmla="*/ 49294 h 5628991"/>
                  <a:gd name="connsiteX14" fmla="*/ 2301675 w 5626196"/>
                  <a:gd name="connsiteY14" fmla="*/ 49294 h 5628991"/>
                  <a:gd name="connsiteX15" fmla="*/ 1919647 w 5626196"/>
                  <a:gd name="connsiteY15" fmla="*/ 147881 h 5628991"/>
                  <a:gd name="connsiteX16" fmla="*/ 292950 w 5626196"/>
                  <a:gd name="connsiteY16" fmla="*/ 1565075 h 5628991"/>
                  <a:gd name="connsiteX17" fmla="*/ 145069 w 5626196"/>
                  <a:gd name="connsiteY17" fmla="*/ 3709351 h 5628991"/>
                  <a:gd name="connsiteX18" fmla="*/ 1562267 w 5626196"/>
                  <a:gd name="connsiteY18" fmla="*/ 5336042 h 5628991"/>
                  <a:gd name="connsiteX19" fmla="*/ 3706550 w 5626196"/>
                  <a:gd name="connsiteY19" fmla="*/ 5483924 h 5628991"/>
                  <a:gd name="connsiteX20" fmla="*/ 5333247 w 5626196"/>
                  <a:gd name="connsiteY20" fmla="*/ 4066730 h 5628991"/>
                  <a:gd name="connsiteX21" fmla="*/ 5481128 w 5626196"/>
                  <a:gd name="connsiteY21" fmla="*/ 1922454 h 5628991"/>
                  <a:gd name="connsiteX22" fmla="*/ 5111425 w 5626196"/>
                  <a:gd name="connsiteY22" fmla="*/ 1158402 h 562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26196" h="5628991">
                    <a:moveTo>
                      <a:pt x="5111425" y="1158402"/>
                    </a:moveTo>
                    <a:cubicBezTo>
                      <a:pt x="4988190" y="985874"/>
                      <a:pt x="4741721" y="948904"/>
                      <a:pt x="4569193" y="1072138"/>
                    </a:cubicBezTo>
                    <a:cubicBezTo>
                      <a:pt x="4396664" y="1195372"/>
                      <a:pt x="4359693" y="1441841"/>
                      <a:pt x="4482928" y="1614369"/>
                    </a:cubicBezTo>
                    <a:cubicBezTo>
                      <a:pt x="4606163" y="1786897"/>
                      <a:pt x="4704751" y="1971748"/>
                      <a:pt x="4766368" y="2168923"/>
                    </a:cubicBezTo>
                    <a:cubicBezTo>
                      <a:pt x="5123749" y="3241061"/>
                      <a:pt x="4544545" y="4399462"/>
                      <a:pt x="3484728" y="4756842"/>
                    </a:cubicBezTo>
                    <a:cubicBezTo>
                      <a:pt x="2412586" y="5114221"/>
                      <a:pt x="1254181" y="4535020"/>
                      <a:pt x="896800" y="3475205"/>
                    </a:cubicBezTo>
                    <a:cubicBezTo>
                      <a:pt x="539419" y="2415391"/>
                      <a:pt x="1118622" y="1244666"/>
                      <a:pt x="2178441" y="887286"/>
                    </a:cubicBezTo>
                    <a:cubicBezTo>
                      <a:pt x="2264704" y="862640"/>
                      <a:pt x="2363292" y="837993"/>
                      <a:pt x="2449556" y="813346"/>
                    </a:cubicBezTo>
                    <a:cubicBezTo>
                      <a:pt x="2449556" y="813346"/>
                      <a:pt x="2449556" y="813346"/>
                      <a:pt x="2449556" y="813346"/>
                    </a:cubicBezTo>
                    <a:cubicBezTo>
                      <a:pt x="2560468" y="788699"/>
                      <a:pt x="2671379" y="776376"/>
                      <a:pt x="2782290" y="776376"/>
                    </a:cubicBezTo>
                    <a:cubicBezTo>
                      <a:pt x="2819260" y="776376"/>
                      <a:pt x="2856231" y="764052"/>
                      <a:pt x="2893201" y="751729"/>
                    </a:cubicBezTo>
                    <a:cubicBezTo>
                      <a:pt x="3053406" y="702435"/>
                      <a:pt x="3164318" y="554554"/>
                      <a:pt x="3151994" y="382026"/>
                    </a:cubicBezTo>
                    <a:cubicBezTo>
                      <a:pt x="3151994" y="172528"/>
                      <a:pt x="2967142" y="0"/>
                      <a:pt x="2757643" y="0"/>
                    </a:cubicBezTo>
                    <a:cubicBezTo>
                      <a:pt x="2609762" y="0"/>
                      <a:pt x="2449556" y="24647"/>
                      <a:pt x="2301675" y="49294"/>
                    </a:cubicBezTo>
                    <a:cubicBezTo>
                      <a:pt x="2301675" y="49294"/>
                      <a:pt x="2301675" y="49294"/>
                      <a:pt x="2301675" y="49294"/>
                    </a:cubicBezTo>
                    <a:cubicBezTo>
                      <a:pt x="2178441" y="73941"/>
                      <a:pt x="2042882" y="110911"/>
                      <a:pt x="1919647" y="147881"/>
                    </a:cubicBezTo>
                    <a:cubicBezTo>
                      <a:pt x="1204887" y="382026"/>
                      <a:pt x="625684" y="887286"/>
                      <a:pt x="292950" y="1565075"/>
                    </a:cubicBezTo>
                    <a:cubicBezTo>
                      <a:pt x="-39783" y="2242863"/>
                      <a:pt x="-89077" y="3006915"/>
                      <a:pt x="145069" y="3709351"/>
                    </a:cubicBezTo>
                    <a:cubicBezTo>
                      <a:pt x="379214" y="4424110"/>
                      <a:pt x="884477" y="5003310"/>
                      <a:pt x="1562267" y="5336042"/>
                    </a:cubicBezTo>
                    <a:cubicBezTo>
                      <a:pt x="2240058" y="5668775"/>
                      <a:pt x="3004112" y="5718069"/>
                      <a:pt x="3706550" y="5483924"/>
                    </a:cubicBezTo>
                    <a:cubicBezTo>
                      <a:pt x="4421311" y="5249779"/>
                      <a:pt x="5000514" y="4744519"/>
                      <a:pt x="5333247" y="4066730"/>
                    </a:cubicBezTo>
                    <a:cubicBezTo>
                      <a:pt x="5665980" y="3388942"/>
                      <a:pt x="5715274" y="2624890"/>
                      <a:pt x="5481128" y="1922454"/>
                    </a:cubicBezTo>
                    <a:cubicBezTo>
                      <a:pt x="5407188" y="1639016"/>
                      <a:pt x="5283953" y="1380223"/>
                      <a:pt x="5111425" y="1158402"/>
                    </a:cubicBezTo>
                    <a:close/>
                  </a:path>
                </a:pathLst>
              </a:custGeom>
              <a:grpFill/>
              <a:ln w="12400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94F29950-B1BB-48A6-8313-EF9516D4D4F0}"/>
                  </a:ext>
                </a:extLst>
              </p:cNvPr>
              <p:cNvSpPr/>
              <p:nvPr/>
            </p:nvSpPr>
            <p:spPr>
              <a:xfrm>
                <a:off x="6726368" y="735532"/>
                <a:ext cx="788701" cy="788699"/>
              </a:xfrm>
              <a:custGeom>
                <a:avLst/>
                <a:gdLst>
                  <a:gd name="connsiteX0" fmla="*/ 788701 w 788701"/>
                  <a:gd name="connsiteY0" fmla="*/ 394349 h 788699"/>
                  <a:gd name="connsiteX1" fmla="*/ 394350 w 788701"/>
                  <a:gd name="connsiteY1" fmla="*/ 788699 h 788699"/>
                  <a:gd name="connsiteX2" fmla="*/ -1 w 788701"/>
                  <a:gd name="connsiteY2" fmla="*/ 394349 h 788699"/>
                  <a:gd name="connsiteX3" fmla="*/ 394350 w 788701"/>
                  <a:gd name="connsiteY3" fmla="*/ 0 h 788699"/>
                  <a:gd name="connsiteX4" fmla="*/ 788701 w 788701"/>
                  <a:gd name="connsiteY4" fmla="*/ 394349 h 78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701" h="788699">
                    <a:moveTo>
                      <a:pt x="788701" y="394349"/>
                    </a:moveTo>
                    <a:cubicBezTo>
                      <a:pt x="788701" y="612143"/>
                      <a:pt x="612144" y="788699"/>
                      <a:pt x="394350" y="788699"/>
                    </a:cubicBezTo>
                    <a:cubicBezTo>
                      <a:pt x="176556" y="788699"/>
                      <a:pt x="-1" y="612143"/>
                      <a:pt x="-1" y="394349"/>
                    </a:cubicBezTo>
                    <a:cubicBezTo>
                      <a:pt x="-1" y="176556"/>
                      <a:pt x="176556" y="0"/>
                      <a:pt x="394350" y="0"/>
                    </a:cubicBezTo>
                    <a:cubicBezTo>
                      <a:pt x="612144" y="0"/>
                      <a:pt x="788701" y="176556"/>
                      <a:pt x="788701" y="394349"/>
                    </a:cubicBezTo>
                    <a:close/>
                  </a:path>
                </a:pathLst>
              </a:custGeom>
              <a:grpFill/>
              <a:ln w="124005" cap="flat">
                <a:noFill/>
                <a:prstDash val="solid"/>
                <a:miter/>
              </a:ln>
            </p:spPr>
            <p:txBody>
              <a:bodyPr rtlCol="0" anchor="ctr"/>
              <a:lstStyle/>
              <a:p>
                <a:endParaRPr lang="en-US"/>
              </a:p>
            </p:txBody>
          </p:sp>
        </p:grpSp>
        <p:grpSp>
          <p:nvGrpSpPr>
            <p:cNvPr id="9" name="Graphic 7">
              <a:extLst>
                <a:ext uri="{FF2B5EF4-FFF2-40B4-BE49-F238E27FC236}">
                  <a16:creationId xmlns:a16="http://schemas.microsoft.com/office/drawing/2014/main" id="{05464EA4-2727-4EC8-ABF1-3930F057A48C}"/>
                </a:ext>
              </a:extLst>
            </p:cNvPr>
            <p:cNvGrpSpPr/>
            <p:nvPr/>
          </p:nvGrpSpPr>
          <p:grpSpPr>
            <a:xfrm>
              <a:off x="1998078" y="-739358"/>
              <a:ext cx="8043200" cy="8115000"/>
              <a:chOff x="1998078" y="-739358"/>
              <a:chExt cx="8043200" cy="8115000"/>
            </a:xfrm>
            <a:grpFill/>
          </p:grpSpPr>
          <p:sp>
            <p:nvSpPr>
              <p:cNvPr id="19" name="Freeform: Shape 18">
                <a:extLst>
                  <a:ext uri="{FF2B5EF4-FFF2-40B4-BE49-F238E27FC236}">
                    <a16:creationId xmlns:a16="http://schemas.microsoft.com/office/drawing/2014/main" id="{24572307-DEB4-4714-A97C-5C2E99D1CF74}"/>
                  </a:ext>
                </a:extLst>
              </p:cNvPr>
              <p:cNvSpPr/>
              <p:nvPr/>
            </p:nvSpPr>
            <p:spPr>
              <a:xfrm>
                <a:off x="1998078" y="-739358"/>
                <a:ext cx="8095160" cy="8113296"/>
              </a:xfrm>
              <a:custGeom>
                <a:avLst/>
                <a:gdLst>
                  <a:gd name="connsiteX0" fmla="*/ 8080273 w 8095160"/>
                  <a:gd name="connsiteY0" fmla="*/ 3680784 h 8113296"/>
                  <a:gd name="connsiteX1" fmla="*/ 7661275 w 8095160"/>
                  <a:gd name="connsiteY1" fmla="*/ 3335728 h 8113296"/>
                  <a:gd name="connsiteX2" fmla="*/ 7316218 w 8095160"/>
                  <a:gd name="connsiteY2" fmla="*/ 3754725 h 8113296"/>
                  <a:gd name="connsiteX3" fmla="*/ 7131366 w 8095160"/>
                  <a:gd name="connsiteY3" fmla="*/ 5159595 h 8113296"/>
                  <a:gd name="connsiteX4" fmla="*/ 5443051 w 8095160"/>
                  <a:gd name="connsiteY4" fmla="*/ 7008109 h 8113296"/>
                  <a:gd name="connsiteX5" fmla="*/ 2929065 w 8095160"/>
                  <a:gd name="connsiteY5" fmla="*/ 7119019 h 8113296"/>
                  <a:gd name="connsiteX6" fmla="*/ 1080545 w 8095160"/>
                  <a:gd name="connsiteY6" fmla="*/ 5430710 h 8113296"/>
                  <a:gd name="connsiteX7" fmla="*/ 969634 w 8095160"/>
                  <a:gd name="connsiteY7" fmla="*/ 2916731 h 8113296"/>
                  <a:gd name="connsiteX8" fmla="*/ 2657948 w 8095160"/>
                  <a:gd name="connsiteY8" fmla="*/ 1068218 h 8113296"/>
                  <a:gd name="connsiteX9" fmla="*/ 5171935 w 8095160"/>
                  <a:gd name="connsiteY9" fmla="*/ 957307 h 8113296"/>
                  <a:gd name="connsiteX10" fmla="*/ 6354988 w 8095160"/>
                  <a:gd name="connsiteY10" fmla="*/ 1709036 h 8113296"/>
                  <a:gd name="connsiteX11" fmla="*/ 6490546 w 8095160"/>
                  <a:gd name="connsiteY11" fmla="*/ 1795300 h 8113296"/>
                  <a:gd name="connsiteX12" fmla="*/ 6897220 w 8095160"/>
                  <a:gd name="connsiteY12" fmla="*/ 1709036 h 8113296"/>
                  <a:gd name="connsiteX13" fmla="*/ 6897220 w 8095160"/>
                  <a:gd name="connsiteY13" fmla="*/ 1166805 h 8113296"/>
                  <a:gd name="connsiteX14" fmla="*/ 5430728 w 8095160"/>
                  <a:gd name="connsiteY14" fmla="*/ 242548 h 8113296"/>
                  <a:gd name="connsiteX15" fmla="*/ 3841001 w 8095160"/>
                  <a:gd name="connsiteY15" fmla="*/ 8403 h 8113296"/>
                  <a:gd name="connsiteX16" fmla="*/ 2337538 w 8095160"/>
                  <a:gd name="connsiteY16" fmla="*/ 390430 h 8113296"/>
                  <a:gd name="connsiteX17" fmla="*/ 1080545 w 8095160"/>
                  <a:gd name="connsiteY17" fmla="*/ 1302363 h 8113296"/>
                  <a:gd name="connsiteX18" fmla="*/ 242549 w 8095160"/>
                  <a:gd name="connsiteY18" fmla="*/ 2682587 h 8113296"/>
                  <a:gd name="connsiteX19" fmla="*/ 8403 w 8095160"/>
                  <a:gd name="connsiteY19" fmla="*/ 4272308 h 8113296"/>
                  <a:gd name="connsiteX20" fmla="*/ 390431 w 8095160"/>
                  <a:gd name="connsiteY20" fmla="*/ 5775766 h 8113296"/>
                  <a:gd name="connsiteX21" fmla="*/ 1302367 w 8095160"/>
                  <a:gd name="connsiteY21" fmla="*/ 7032755 h 8113296"/>
                  <a:gd name="connsiteX22" fmla="*/ 2682595 w 8095160"/>
                  <a:gd name="connsiteY22" fmla="*/ 7870748 h 8113296"/>
                  <a:gd name="connsiteX23" fmla="*/ 4272322 w 8095160"/>
                  <a:gd name="connsiteY23" fmla="*/ 8104893 h 8113296"/>
                  <a:gd name="connsiteX24" fmla="*/ 5775785 w 8095160"/>
                  <a:gd name="connsiteY24" fmla="*/ 7722867 h 8113296"/>
                  <a:gd name="connsiteX25" fmla="*/ 7032778 w 8095160"/>
                  <a:gd name="connsiteY25" fmla="*/ 6810933 h 8113296"/>
                  <a:gd name="connsiteX26" fmla="*/ 7870774 w 8095160"/>
                  <a:gd name="connsiteY26" fmla="*/ 5430710 h 8113296"/>
                  <a:gd name="connsiteX27" fmla="*/ 8080273 w 8095160"/>
                  <a:gd name="connsiteY27" fmla="*/ 3680784 h 8113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095160" h="8113296">
                    <a:moveTo>
                      <a:pt x="8080273" y="3680784"/>
                    </a:moveTo>
                    <a:cubicBezTo>
                      <a:pt x="8055626" y="3471285"/>
                      <a:pt x="7870774" y="3311081"/>
                      <a:pt x="7661275" y="3335728"/>
                    </a:cubicBezTo>
                    <a:cubicBezTo>
                      <a:pt x="7451776" y="3360375"/>
                      <a:pt x="7291571" y="3545226"/>
                      <a:pt x="7316218" y="3754725"/>
                    </a:cubicBezTo>
                    <a:cubicBezTo>
                      <a:pt x="7353188" y="4235338"/>
                      <a:pt x="7291571" y="4703628"/>
                      <a:pt x="7131366" y="5159595"/>
                    </a:cubicBezTo>
                    <a:cubicBezTo>
                      <a:pt x="6835603" y="5985264"/>
                      <a:pt x="6231753" y="6638406"/>
                      <a:pt x="5443051" y="7008109"/>
                    </a:cubicBezTo>
                    <a:cubicBezTo>
                      <a:pt x="4654350" y="7377811"/>
                      <a:pt x="3754737" y="7414781"/>
                      <a:pt x="2929065" y="7119019"/>
                    </a:cubicBezTo>
                    <a:cubicBezTo>
                      <a:pt x="2103392" y="6823257"/>
                      <a:pt x="1450249" y="6219409"/>
                      <a:pt x="1080545" y="5430710"/>
                    </a:cubicBezTo>
                    <a:cubicBezTo>
                      <a:pt x="710841" y="4642011"/>
                      <a:pt x="673870" y="3742401"/>
                      <a:pt x="969634" y="2916731"/>
                    </a:cubicBezTo>
                    <a:cubicBezTo>
                      <a:pt x="1265397" y="2091062"/>
                      <a:pt x="1869246" y="1437920"/>
                      <a:pt x="2657948" y="1068218"/>
                    </a:cubicBezTo>
                    <a:cubicBezTo>
                      <a:pt x="3446650" y="698515"/>
                      <a:pt x="4346263" y="661545"/>
                      <a:pt x="5171935" y="957307"/>
                    </a:cubicBezTo>
                    <a:cubicBezTo>
                      <a:pt x="5627903" y="1117512"/>
                      <a:pt x="6022254" y="1376304"/>
                      <a:pt x="6354988" y="1709036"/>
                    </a:cubicBezTo>
                    <a:cubicBezTo>
                      <a:pt x="6391958" y="1746006"/>
                      <a:pt x="6441252" y="1782977"/>
                      <a:pt x="6490546" y="1795300"/>
                    </a:cubicBezTo>
                    <a:cubicBezTo>
                      <a:pt x="6626103" y="1844594"/>
                      <a:pt x="6786309" y="1819947"/>
                      <a:pt x="6897220" y="1709036"/>
                    </a:cubicBezTo>
                    <a:cubicBezTo>
                      <a:pt x="7045101" y="1561155"/>
                      <a:pt x="7045101" y="1314686"/>
                      <a:pt x="6897220" y="1166805"/>
                    </a:cubicBezTo>
                    <a:cubicBezTo>
                      <a:pt x="6478222" y="747809"/>
                      <a:pt x="5985284" y="439723"/>
                      <a:pt x="5430728" y="242548"/>
                    </a:cubicBezTo>
                    <a:cubicBezTo>
                      <a:pt x="4913142" y="57697"/>
                      <a:pt x="4383233" y="-28567"/>
                      <a:pt x="3841001" y="8403"/>
                    </a:cubicBezTo>
                    <a:cubicBezTo>
                      <a:pt x="3323416" y="33050"/>
                      <a:pt x="2805830" y="168608"/>
                      <a:pt x="2337538" y="390430"/>
                    </a:cubicBezTo>
                    <a:cubicBezTo>
                      <a:pt x="1856923" y="612251"/>
                      <a:pt x="1437925" y="920337"/>
                      <a:pt x="1080545" y="1302363"/>
                    </a:cubicBezTo>
                    <a:cubicBezTo>
                      <a:pt x="710841" y="1696713"/>
                      <a:pt x="427401" y="2165003"/>
                      <a:pt x="242549" y="2682587"/>
                    </a:cubicBezTo>
                    <a:cubicBezTo>
                      <a:pt x="57697" y="3200170"/>
                      <a:pt x="-28567" y="3730078"/>
                      <a:pt x="8403" y="4272308"/>
                    </a:cubicBezTo>
                    <a:cubicBezTo>
                      <a:pt x="33050" y="4789892"/>
                      <a:pt x="168608" y="5307476"/>
                      <a:pt x="390431" y="5775766"/>
                    </a:cubicBezTo>
                    <a:cubicBezTo>
                      <a:pt x="612253" y="6256379"/>
                      <a:pt x="920340" y="6675376"/>
                      <a:pt x="1302367" y="7032755"/>
                    </a:cubicBezTo>
                    <a:cubicBezTo>
                      <a:pt x="1696718" y="7402458"/>
                      <a:pt x="2165010" y="7685897"/>
                      <a:pt x="2682595" y="7870748"/>
                    </a:cubicBezTo>
                    <a:cubicBezTo>
                      <a:pt x="3200181" y="8055600"/>
                      <a:pt x="3730090" y="8141863"/>
                      <a:pt x="4272322" y="8104893"/>
                    </a:cubicBezTo>
                    <a:cubicBezTo>
                      <a:pt x="4789908" y="8080246"/>
                      <a:pt x="5307493" y="7944689"/>
                      <a:pt x="5775785" y="7722867"/>
                    </a:cubicBezTo>
                    <a:cubicBezTo>
                      <a:pt x="6256400" y="7501046"/>
                      <a:pt x="6675398" y="7192960"/>
                      <a:pt x="7032778" y="6810933"/>
                    </a:cubicBezTo>
                    <a:cubicBezTo>
                      <a:pt x="7402482" y="6416584"/>
                      <a:pt x="7685922" y="5948294"/>
                      <a:pt x="7870774" y="5430710"/>
                    </a:cubicBezTo>
                    <a:cubicBezTo>
                      <a:pt x="8055626" y="4863833"/>
                      <a:pt x="8129567" y="4272308"/>
                      <a:pt x="8080273" y="3680784"/>
                    </a:cubicBezTo>
                    <a:close/>
                  </a:path>
                </a:pathLst>
              </a:custGeom>
              <a:grpFill/>
              <a:ln w="12400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C382E18-C2EC-4801-9406-A5AFC240E437}"/>
                  </a:ext>
                </a:extLst>
              </p:cNvPr>
              <p:cNvSpPr/>
              <p:nvPr/>
            </p:nvSpPr>
            <p:spPr>
              <a:xfrm>
                <a:off x="8969239" y="1351703"/>
                <a:ext cx="788701" cy="788699"/>
              </a:xfrm>
              <a:custGeom>
                <a:avLst/>
                <a:gdLst>
                  <a:gd name="connsiteX0" fmla="*/ 788702 w 788701"/>
                  <a:gd name="connsiteY0" fmla="*/ 394349 h 788699"/>
                  <a:gd name="connsiteX1" fmla="*/ 394351 w 788701"/>
                  <a:gd name="connsiteY1" fmla="*/ 788699 h 788699"/>
                  <a:gd name="connsiteX2" fmla="*/ 1 w 788701"/>
                  <a:gd name="connsiteY2" fmla="*/ 394349 h 788699"/>
                  <a:gd name="connsiteX3" fmla="*/ 394351 w 788701"/>
                  <a:gd name="connsiteY3" fmla="*/ 0 h 788699"/>
                  <a:gd name="connsiteX4" fmla="*/ 788702 w 788701"/>
                  <a:gd name="connsiteY4" fmla="*/ 394349 h 78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701" h="788699">
                    <a:moveTo>
                      <a:pt x="788702" y="394349"/>
                    </a:moveTo>
                    <a:cubicBezTo>
                      <a:pt x="788702" y="612143"/>
                      <a:pt x="612145" y="788699"/>
                      <a:pt x="394351" y="788699"/>
                    </a:cubicBezTo>
                    <a:cubicBezTo>
                      <a:pt x="176557" y="788699"/>
                      <a:pt x="1" y="612143"/>
                      <a:pt x="1" y="394349"/>
                    </a:cubicBezTo>
                    <a:cubicBezTo>
                      <a:pt x="1" y="176556"/>
                      <a:pt x="176557" y="0"/>
                      <a:pt x="394351" y="0"/>
                    </a:cubicBezTo>
                    <a:cubicBezTo>
                      <a:pt x="612145" y="0"/>
                      <a:pt x="788702" y="176556"/>
                      <a:pt x="788702" y="394349"/>
                    </a:cubicBezTo>
                    <a:close/>
                  </a:path>
                </a:pathLst>
              </a:custGeom>
              <a:grpFill/>
              <a:ln w="124005" cap="flat">
                <a:noFill/>
                <a:prstDash val="solid"/>
                <a:miter/>
              </a:ln>
            </p:spPr>
            <p:txBody>
              <a:bodyPr rtlCol="0" anchor="ctr"/>
              <a:lstStyle/>
              <a:p>
                <a:endParaRPr lang="en-US"/>
              </a:p>
            </p:txBody>
          </p:sp>
        </p:grpSp>
        <p:grpSp>
          <p:nvGrpSpPr>
            <p:cNvPr id="13" name="Graphic 7">
              <a:extLst>
                <a:ext uri="{FF2B5EF4-FFF2-40B4-BE49-F238E27FC236}">
                  <a16:creationId xmlns:a16="http://schemas.microsoft.com/office/drawing/2014/main" id="{5C7597C5-B198-4668-A9C3-E3E46025FD26}"/>
                </a:ext>
              </a:extLst>
            </p:cNvPr>
            <p:cNvGrpSpPr/>
            <p:nvPr/>
          </p:nvGrpSpPr>
          <p:grpSpPr>
            <a:xfrm>
              <a:off x="735729" y="-2001137"/>
              <a:ext cx="10533006" cy="10602675"/>
              <a:chOff x="735729" y="-2001137"/>
              <a:chExt cx="10533006" cy="10602675"/>
            </a:xfrm>
            <a:grpFill/>
          </p:grpSpPr>
          <p:sp>
            <p:nvSpPr>
              <p:cNvPr id="17" name="Freeform: Shape 16">
                <a:extLst>
                  <a:ext uri="{FF2B5EF4-FFF2-40B4-BE49-F238E27FC236}">
                    <a16:creationId xmlns:a16="http://schemas.microsoft.com/office/drawing/2014/main" id="{ED3205C4-B400-42B5-90E7-B510B169EABB}"/>
                  </a:ext>
                </a:extLst>
              </p:cNvPr>
              <p:cNvSpPr/>
              <p:nvPr/>
            </p:nvSpPr>
            <p:spPr>
              <a:xfrm>
                <a:off x="735729" y="-2001137"/>
                <a:ext cx="10601050" cy="10600449"/>
              </a:xfrm>
              <a:custGeom>
                <a:avLst/>
                <a:gdLst>
                  <a:gd name="connsiteX0" fmla="*/ 9527473 w 10601050"/>
                  <a:gd name="connsiteY0" fmla="*/ 2095852 h 10600449"/>
                  <a:gd name="connsiteX1" fmla="*/ 8985241 w 10601050"/>
                  <a:gd name="connsiteY1" fmla="*/ 2021911 h 10600449"/>
                  <a:gd name="connsiteX2" fmla="*/ 8911300 w 10601050"/>
                  <a:gd name="connsiteY2" fmla="*/ 2564142 h 10600449"/>
                  <a:gd name="connsiteX3" fmla="*/ 9773943 w 10601050"/>
                  <a:gd name="connsiteY3" fmla="*/ 4609830 h 10600449"/>
                  <a:gd name="connsiteX4" fmla="*/ 8948271 w 10601050"/>
                  <a:gd name="connsiteY4" fmla="*/ 7974125 h 10600449"/>
                  <a:gd name="connsiteX5" fmla="*/ 5990639 w 10601050"/>
                  <a:gd name="connsiteY5" fmla="*/ 9773345 h 10600449"/>
                  <a:gd name="connsiteX6" fmla="*/ 2626334 w 10601050"/>
                  <a:gd name="connsiteY6" fmla="*/ 8947676 h 10600449"/>
                  <a:gd name="connsiteX7" fmla="*/ 827108 w 10601050"/>
                  <a:gd name="connsiteY7" fmla="*/ 5990054 h 10600449"/>
                  <a:gd name="connsiteX8" fmla="*/ 1652780 w 10601050"/>
                  <a:gd name="connsiteY8" fmla="*/ 2625759 h 10600449"/>
                  <a:gd name="connsiteX9" fmla="*/ 4610411 w 10601050"/>
                  <a:gd name="connsiteY9" fmla="*/ 826539 h 10600449"/>
                  <a:gd name="connsiteX10" fmla="*/ 6828635 w 10601050"/>
                  <a:gd name="connsiteY10" fmla="*/ 1036037 h 10600449"/>
                  <a:gd name="connsiteX11" fmla="*/ 7013487 w 10601050"/>
                  <a:gd name="connsiteY11" fmla="*/ 1048361 h 10600449"/>
                  <a:gd name="connsiteX12" fmla="*/ 7321573 w 10601050"/>
                  <a:gd name="connsiteY12" fmla="*/ 801892 h 10600449"/>
                  <a:gd name="connsiteX13" fmla="*/ 7087427 w 10601050"/>
                  <a:gd name="connsiteY13" fmla="*/ 308955 h 10600449"/>
                  <a:gd name="connsiteX14" fmla="*/ 4487177 w 10601050"/>
                  <a:gd name="connsiteY14" fmla="*/ 62487 h 10600449"/>
                  <a:gd name="connsiteX15" fmla="*/ 2515423 w 10601050"/>
                  <a:gd name="connsiteY15" fmla="*/ 789569 h 10600449"/>
                  <a:gd name="connsiteX16" fmla="*/ 1024283 w 10601050"/>
                  <a:gd name="connsiteY16" fmla="*/ 2169792 h 10600449"/>
                  <a:gd name="connsiteX17" fmla="*/ 161641 w 10601050"/>
                  <a:gd name="connsiteY17" fmla="*/ 4005983 h 10600449"/>
                  <a:gd name="connsiteX18" fmla="*/ 63053 w 10601050"/>
                  <a:gd name="connsiteY18" fmla="*/ 6113288 h 10600449"/>
                  <a:gd name="connsiteX19" fmla="*/ 790138 w 10601050"/>
                  <a:gd name="connsiteY19" fmla="*/ 8085036 h 10600449"/>
                  <a:gd name="connsiteX20" fmla="*/ 2170365 w 10601050"/>
                  <a:gd name="connsiteY20" fmla="*/ 9576170 h 10600449"/>
                  <a:gd name="connsiteX21" fmla="*/ 4006562 w 10601050"/>
                  <a:gd name="connsiteY21" fmla="*/ 10438810 h 10600449"/>
                  <a:gd name="connsiteX22" fmla="*/ 6113874 w 10601050"/>
                  <a:gd name="connsiteY22" fmla="*/ 10537397 h 10600449"/>
                  <a:gd name="connsiteX23" fmla="*/ 8085629 w 10601050"/>
                  <a:gd name="connsiteY23" fmla="*/ 9810315 h 10600449"/>
                  <a:gd name="connsiteX24" fmla="*/ 9576768 w 10601050"/>
                  <a:gd name="connsiteY24" fmla="*/ 8430091 h 10600449"/>
                  <a:gd name="connsiteX25" fmla="*/ 10439410 w 10601050"/>
                  <a:gd name="connsiteY25" fmla="*/ 6593902 h 10600449"/>
                  <a:gd name="connsiteX26" fmla="*/ 10537997 w 10601050"/>
                  <a:gd name="connsiteY26" fmla="*/ 4486596 h 10600449"/>
                  <a:gd name="connsiteX27" fmla="*/ 9527473 w 10601050"/>
                  <a:gd name="connsiteY27" fmla="*/ 2095852 h 1060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01050" h="10600449">
                    <a:moveTo>
                      <a:pt x="9527473" y="2095852"/>
                    </a:moveTo>
                    <a:cubicBezTo>
                      <a:pt x="9391916" y="1923324"/>
                      <a:pt x="9157770" y="1898677"/>
                      <a:pt x="8985241" y="2021911"/>
                    </a:cubicBezTo>
                    <a:cubicBezTo>
                      <a:pt x="8812712" y="2157469"/>
                      <a:pt x="8788066" y="2391614"/>
                      <a:pt x="8911300" y="2564142"/>
                    </a:cubicBezTo>
                    <a:cubicBezTo>
                      <a:pt x="9367268" y="3155666"/>
                      <a:pt x="9663031" y="3870425"/>
                      <a:pt x="9773943" y="4609830"/>
                    </a:cubicBezTo>
                    <a:cubicBezTo>
                      <a:pt x="9958795" y="5805202"/>
                      <a:pt x="9663031" y="7000575"/>
                      <a:pt x="8948271" y="7974125"/>
                    </a:cubicBezTo>
                    <a:cubicBezTo>
                      <a:pt x="8233510" y="8947676"/>
                      <a:pt x="7186016" y="9588493"/>
                      <a:pt x="5990639" y="9773345"/>
                    </a:cubicBezTo>
                    <a:cubicBezTo>
                      <a:pt x="4795263" y="9958196"/>
                      <a:pt x="3599888" y="9662434"/>
                      <a:pt x="2626334" y="8947676"/>
                    </a:cubicBezTo>
                    <a:cubicBezTo>
                      <a:pt x="1652780" y="8232917"/>
                      <a:pt x="1011960" y="7185426"/>
                      <a:pt x="827108" y="5990054"/>
                    </a:cubicBezTo>
                    <a:cubicBezTo>
                      <a:pt x="642256" y="4794681"/>
                      <a:pt x="938019" y="3599310"/>
                      <a:pt x="1652780" y="2625759"/>
                    </a:cubicBezTo>
                    <a:cubicBezTo>
                      <a:pt x="2367541" y="1652208"/>
                      <a:pt x="3415036" y="1011390"/>
                      <a:pt x="4610411" y="826539"/>
                    </a:cubicBezTo>
                    <a:cubicBezTo>
                      <a:pt x="5349819" y="715628"/>
                      <a:pt x="6126198" y="789569"/>
                      <a:pt x="6828635" y="1036037"/>
                    </a:cubicBezTo>
                    <a:cubicBezTo>
                      <a:pt x="6890252" y="1060684"/>
                      <a:pt x="6951870" y="1060684"/>
                      <a:pt x="7013487" y="1048361"/>
                    </a:cubicBezTo>
                    <a:cubicBezTo>
                      <a:pt x="7149045" y="1023714"/>
                      <a:pt x="7272279" y="937450"/>
                      <a:pt x="7321573" y="801892"/>
                    </a:cubicBezTo>
                    <a:cubicBezTo>
                      <a:pt x="7395514" y="604717"/>
                      <a:pt x="7284604" y="382896"/>
                      <a:pt x="7087427" y="308955"/>
                    </a:cubicBezTo>
                    <a:cubicBezTo>
                      <a:pt x="6261756" y="13193"/>
                      <a:pt x="5362143" y="-73071"/>
                      <a:pt x="4487177" y="62487"/>
                    </a:cubicBezTo>
                    <a:cubicBezTo>
                      <a:pt x="3784740" y="173398"/>
                      <a:pt x="3119272" y="419866"/>
                      <a:pt x="2515423" y="789569"/>
                    </a:cubicBezTo>
                    <a:cubicBezTo>
                      <a:pt x="1936220" y="1146948"/>
                      <a:pt x="1430958" y="1615238"/>
                      <a:pt x="1024283" y="2169792"/>
                    </a:cubicBezTo>
                    <a:cubicBezTo>
                      <a:pt x="617609" y="2724346"/>
                      <a:pt x="321846" y="3340517"/>
                      <a:pt x="161641" y="4005983"/>
                    </a:cubicBezTo>
                    <a:cubicBezTo>
                      <a:pt x="-10888" y="4696094"/>
                      <a:pt x="-47858" y="5398529"/>
                      <a:pt x="63053" y="6113288"/>
                    </a:cubicBezTo>
                    <a:cubicBezTo>
                      <a:pt x="173964" y="6815723"/>
                      <a:pt x="420434" y="7481188"/>
                      <a:pt x="790138" y="8085036"/>
                    </a:cubicBezTo>
                    <a:cubicBezTo>
                      <a:pt x="1147518" y="8664236"/>
                      <a:pt x="1615810" y="9169497"/>
                      <a:pt x="2170365" y="9576170"/>
                    </a:cubicBezTo>
                    <a:cubicBezTo>
                      <a:pt x="2724921" y="9982842"/>
                      <a:pt x="3341095" y="10278605"/>
                      <a:pt x="4006562" y="10438810"/>
                    </a:cubicBezTo>
                    <a:cubicBezTo>
                      <a:pt x="4696676" y="10611338"/>
                      <a:pt x="5399113" y="10648308"/>
                      <a:pt x="6113874" y="10537397"/>
                    </a:cubicBezTo>
                    <a:cubicBezTo>
                      <a:pt x="6816312" y="10426486"/>
                      <a:pt x="7481779" y="10180018"/>
                      <a:pt x="8085629" y="9810315"/>
                    </a:cubicBezTo>
                    <a:cubicBezTo>
                      <a:pt x="8664831" y="9452936"/>
                      <a:pt x="9170093" y="8984645"/>
                      <a:pt x="9576768" y="8430091"/>
                    </a:cubicBezTo>
                    <a:cubicBezTo>
                      <a:pt x="9983441" y="7875537"/>
                      <a:pt x="10279205" y="7259366"/>
                      <a:pt x="10439410" y="6593902"/>
                    </a:cubicBezTo>
                    <a:cubicBezTo>
                      <a:pt x="10611939" y="5903790"/>
                      <a:pt x="10648909" y="5201355"/>
                      <a:pt x="10537997" y="4486596"/>
                    </a:cubicBezTo>
                    <a:cubicBezTo>
                      <a:pt x="10414763" y="3623956"/>
                      <a:pt x="10057383" y="2798287"/>
                      <a:pt x="9527473" y="2095852"/>
                    </a:cubicBezTo>
                    <a:close/>
                  </a:path>
                </a:pathLst>
              </a:custGeom>
              <a:grpFill/>
              <a:ln w="12400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5C84ADBC-F654-419E-B29C-A74E0EC16CAC}"/>
                  </a:ext>
                </a:extLst>
              </p:cNvPr>
              <p:cNvSpPr/>
              <p:nvPr/>
            </p:nvSpPr>
            <p:spPr>
              <a:xfrm>
                <a:off x="8550241" y="-1063687"/>
                <a:ext cx="788701" cy="788699"/>
              </a:xfrm>
              <a:custGeom>
                <a:avLst/>
                <a:gdLst>
                  <a:gd name="connsiteX0" fmla="*/ 788702 w 788701"/>
                  <a:gd name="connsiteY0" fmla="*/ 394350 h 788699"/>
                  <a:gd name="connsiteX1" fmla="*/ 394351 w 788701"/>
                  <a:gd name="connsiteY1" fmla="*/ 788699 h 788699"/>
                  <a:gd name="connsiteX2" fmla="*/ 1 w 788701"/>
                  <a:gd name="connsiteY2" fmla="*/ 394350 h 788699"/>
                  <a:gd name="connsiteX3" fmla="*/ 394351 w 788701"/>
                  <a:gd name="connsiteY3" fmla="*/ 0 h 788699"/>
                  <a:gd name="connsiteX4" fmla="*/ 788702 w 788701"/>
                  <a:gd name="connsiteY4" fmla="*/ 394350 h 78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701" h="788699">
                    <a:moveTo>
                      <a:pt x="788702" y="394350"/>
                    </a:moveTo>
                    <a:cubicBezTo>
                      <a:pt x="788702" y="612143"/>
                      <a:pt x="612145" y="788699"/>
                      <a:pt x="394351" y="788699"/>
                    </a:cubicBezTo>
                    <a:cubicBezTo>
                      <a:pt x="176557" y="788699"/>
                      <a:pt x="1" y="612143"/>
                      <a:pt x="1" y="394350"/>
                    </a:cubicBezTo>
                    <a:cubicBezTo>
                      <a:pt x="1" y="176556"/>
                      <a:pt x="176557" y="0"/>
                      <a:pt x="394351" y="0"/>
                    </a:cubicBezTo>
                    <a:cubicBezTo>
                      <a:pt x="612145" y="0"/>
                      <a:pt x="788702" y="176556"/>
                      <a:pt x="788702" y="394350"/>
                    </a:cubicBezTo>
                    <a:close/>
                  </a:path>
                </a:pathLst>
              </a:custGeom>
              <a:grpFill/>
              <a:ln w="124005" cap="flat">
                <a:noFill/>
                <a:prstDash val="solid"/>
                <a:miter/>
              </a:ln>
            </p:spPr>
            <p:txBody>
              <a:bodyPr rtlCol="0" anchor="ctr"/>
              <a:lstStyle/>
              <a:p>
                <a:endParaRPr lang="en-US"/>
              </a:p>
            </p:txBody>
          </p:sp>
        </p:grpSp>
        <p:grpSp>
          <p:nvGrpSpPr>
            <p:cNvPr id="14" name="Graphic 7">
              <a:extLst>
                <a:ext uri="{FF2B5EF4-FFF2-40B4-BE49-F238E27FC236}">
                  <a16:creationId xmlns:a16="http://schemas.microsoft.com/office/drawing/2014/main" id="{3F246C84-4DBA-4A0B-B786-7E1DCBA23CBD}"/>
                </a:ext>
              </a:extLst>
            </p:cNvPr>
            <p:cNvGrpSpPr/>
            <p:nvPr/>
          </p:nvGrpSpPr>
          <p:grpSpPr>
            <a:xfrm>
              <a:off x="-523097" y="-3260526"/>
              <a:ext cx="13033385" cy="13121417"/>
              <a:chOff x="-523097" y="-3260526"/>
              <a:chExt cx="13033385" cy="13121417"/>
            </a:xfrm>
            <a:grpFill/>
          </p:grpSpPr>
          <p:sp>
            <p:nvSpPr>
              <p:cNvPr id="15" name="Freeform: Shape 14">
                <a:extLst>
                  <a:ext uri="{FF2B5EF4-FFF2-40B4-BE49-F238E27FC236}">
                    <a16:creationId xmlns:a16="http://schemas.microsoft.com/office/drawing/2014/main" id="{D0FFA297-8B06-434F-A0BC-CAE78E23155B}"/>
                  </a:ext>
                </a:extLst>
              </p:cNvPr>
              <p:cNvSpPr/>
              <p:nvPr/>
            </p:nvSpPr>
            <p:spPr>
              <a:xfrm>
                <a:off x="-523097" y="-3260526"/>
                <a:ext cx="13117581" cy="13118662"/>
              </a:xfrm>
              <a:custGeom>
                <a:avLst/>
                <a:gdLst>
                  <a:gd name="connsiteX0" fmla="*/ 12807349 w 13117581"/>
                  <a:gd name="connsiteY0" fmla="*/ 4562937 h 13118662"/>
                  <a:gd name="connsiteX1" fmla="*/ 12314410 w 13117581"/>
                  <a:gd name="connsiteY1" fmla="*/ 4316468 h 13118662"/>
                  <a:gd name="connsiteX2" fmla="*/ 12067941 w 13117581"/>
                  <a:gd name="connsiteY2" fmla="*/ 4809405 h 13118662"/>
                  <a:gd name="connsiteX3" fmla="*/ 12178852 w 13117581"/>
                  <a:gd name="connsiteY3" fmla="*/ 7939555 h 13118662"/>
                  <a:gd name="connsiteX4" fmla="*/ 11205299 w 13117581"/>
                  <a:gd name="connsiteY4" fmla="*/ 10022213 h 13118662"/>
                  <a:gd name="connsiteX5" fmla="*/ 9566277 w 13117581"/>
                  <a:gd name="connsiteY5" fmla="*/ 11513348 h 13118662"/>
                  <a:gd name="connsiteX6" fmla="*/ 7483613 w 13117581"/>
                  <a:gd name="connsiteY6" fmla="*/ 12289723 h 13118662"/>
                  <a:gd name="connsiteX7" fmla="*/ 5191448 w 13117581"/>
                  <a:gd name="connsiteY7" fmla="*/ 12203459 h 13118662"/>
                  <a:gd name="connsiteX8" fmla="*/ 3108783 w 13117581"/>
                  <a:gd name="connsiteY8" fmla="*/ 11229908 h 13118662"/>
                  <a:gd name="connsiteX9" fmla="*/ 1617643 w 13117581"/>
                  <a:gd name="connsiteY9" fmla="*/ 9590894 h 13118662"/>
                  <a:gd name="connsiteX10" fmla="*/ 853589 w 13117581"/>
                  <a:gd name="connsiteY10" fmla="*/ 7495911 h 13118662"/>
                  <a:gd name="connsiteX11" fmla="*/ 939853 w 13117581"/>
                  <a:gd name="connsiteY11" fmla="*/ 5203755 h 13118662"/>
                  <a:gd name="connsiteX12" fmla="*/ 1913407 w 13117581"/>
                  <a:gd name="connsiteY12" fmla="*/ 3121096 h 13118662"/>
                  <a:gd name="connsiteX13" fmla="*/ 3552427 w 13117581"/>
                  <a:gd name="connsiteY13" fmla="*/ 1629962 h 13118662"/>
                  <a:gd name="connsiteX14" fmla="*/ 5622769 w 13117581"/>
                  <a:gd name="connsiteY14" fmla="*/ 853586 h 13118662"/>
                  <a:gd name="connsiteX15" fmla="*/ 7914933 w 13117581"/>
                  <a:gd name="connsiteY15" fmla="*/ 939850 h 13118662"/>
                  <a:gd name="connsiteX16" fmla="*/ 10650743 w 13117581"/>
                  <a:gd name="connsiteY16" fmla="*/ 2480278 h 13118662"/>
                  <a:gd name="connsiteX17" fmla="*/ 10835595 w 13117581"/>
                  <a:gd name="connsiteY17" fmla="*/ 2578865 h 13118662"/>
                  <a:gd name="connsiteX18" fmla="*/ 11205299 w 13117581"/>
                  <a:gd name="connsiteY18" fmla="*/ 2480278 h 13118662"/>
                  <a:gd name="connsiteX19" fmla="*/ 11205299 w 13117581"/>
                  <a:gd name="connsiteY19" fmla="*/ 1938047 h 13118662"/>
                  <a:gd name="connsiteX20" fmla="*/ 8099785 w 13117581"/>
                  <a:gd name="connsiteY20" fmla="*/ 188121 h 13118662"/>
                  <a:gd name="connsiteX21" fmla="*/ 5499535 w 13117581"/>
                  <a:gd name="connsiteY21" fmla="*/ 89534 h 13118662"/>
                  <a:gd name="connsiteX22" fmla="*/ 3145753 w 13117581"/>
                  <a:gd name="connsiteY22" fmla="*/ 964497 h 13118662"/>
                  <a:gd name="connsiteX23" fmla="*/ 1284910 w 13117581"/>
                  <a:gd name="connsiteY23" fmla="*/ 2665129 h 13118662"/>
                  <a:gd name="connsiteX24" fmla="*/ 188122 w 13117581"/>
                  <a:gd name="connsiteY24" fmla="*/ 5018903 h 13118662"/>
                  <a:gd name="connsiteX25" fmla="*/ 89534 w 13117581"/>
                  <a:gd name="connsiteY25" fmla="*/ 7619146 h 13118662"/>
                  <a:gd name="connsiteX26" fmla="*/ 964500 w 13117581"/>
                  <a:gd name="connsiteY26" fmla="*/ 9972920 h 13118662"/>
                  <a:gd name="connsiteX27" fmla="*/ 2665138 w 13117581"/>
                  <a:gd name="connsiteY27" fmla="*/ 11833756 h 13118662"/>
                  <a:gd name="connsiteX28" fmla="*/ 5018920 w 13117581"/>
                  <a:gd name="connsiteY28" fmla="*/ 12930541 h 13118662"/>
                  <a:gd name="connsiteX29" fmla="*/ 7619171 w 13117581"/>
                  <a:gd name="connsiteY29" fmla="*/ 13029128 h 13118662"/>
                  <a:gd name="connsiteX30" fmla="*/ 9972952 w 13117581"/>
                  <a:gd name="connsiteY30" fmla="*/ 12154165 h 13118662"/>
                  <a:gd name="connsiteX31" fmla="*/ 11833795 w 13117581"/>
                  <a:gd name="connsiteY31" fmla="*/ 10453533 h 13118662"/>
                  <a:gd name="connsiteX32" fmla="*/ 12930584 w 13117581"/>
                  <a:gd name="connsiteY32" fmla="*/ 8099759 h 13118662"/>
                  <a:gd name="connsiteX33" fmla="*/ 12807349 w 13117581"/>
                  <a:gd name="connsiteY33" fmla="*/ 4562937 h 13118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117581" h="13118662">
                    <a:moveTo>
                      <a:pt x="12807349" y="4562937"/>
                    </a:moveTo>
                    <a:cubicBezTo>
                      <a:pt x="12745732" y="4353438"/>
                      <a:pt x="12523909" y="4242528"/>
                      <a:pt x="12314410" y="4316468"/>
                    </a:cubicBezTo>
                    <a:cubicBezTo>
                      <a:pt x="12104911" y="4378085"/>
                      <a:pt x="11994000" y="4599907"/>
                      <a:pt x="12067941" y="4809405"/>
                    </a:cubicBezTo>
                    <a:cubicBezTo>
                      <a:pt x="12388351" y="5819926"/>
                      <a:pt x="12437645" y="6904387"/>
                      <a:pt x="12178852" y="7939555"/>
                    </a:cubicBezTo>
                    <a:cubicBezTo>
                      <a:pt x="11994000" y="8703607"/>
                      <a:pt x="11673590" y="9393718"/>
                      <a:pt x="11205299" y="10022213"/>
                    </a:cubicBezTo>
                    <a:cubicBezTo>
                      <a:pt x="10761654" y="10626061"/>
                      <a:pt x="10207098" y="11131322"/>
                      <a:pt x="9566277" y="11513348"/>
                    </a:cubicBezTo>
                    <a:cubicBezTo>
                      <a:pt x="8925458" y="11907697"/>
                      <a:pt x="8223020" y="12166488"/>
                      <a:pt x="7483613" y="12289723"/>
                    </a:cubicBezTo>
                    <a:cubicBezTo>
                      <a:pt x="6719558" y="12412957"/>
                      <a:pt x="5943180" y="12388310"/>
                      <a:pt x="5191448" y="12203459"/>
                    </a:cubicBezTo>
                    <a:cubicBezTo>
                      <a:pt x="4427394" y="12018608"/>
                      <a:pt x="3737279" y="11698199"/>
                      <a:pt x="3108783" y="11229908"/>
                    </a:cubicBezTo>
                    <a:cubicBezTo>
                      <a:pt x="2504933" y="10786265"/>
                      <a:pt x="1999671" y="10231711"/>
                      <a:pt x="1617643" y="9590894"/>
                    </a:cubicBezTo>
                    <a:cubicBezTo>
                      <a:pt x="1235616" y="8937752"/>
                      <a:pt x="976823" y="8235317"/>
                      <a:pt x="853589" y="7495911"/>
                    </a:cubicBezTo>
                    <a:cubicBezTo>
                      <a:pt x="730354" y="6731859"/>
                      <a:pt x="755001" y="5955483"/>
                      <a:pt x="939853" y="5203755"/>
                    </a:cubicBezTo>
                    <a:cubicBezTo>
                      <a:pt x="1124705" y="4439702"/>
                      <a:pt x="1445115" y="3749590"/>
                      <a:pt x="1913407" y="3121096"/>
                    </a:cubicBezTo>
                    <a:cubicBezTo>
                      <a:pt x="2357051" y="2517248"/>
                      <a:pt x="2911607" y="2011988"/>
                      <a:pt x="3552427" y="1629962"/>
                    </a:cubicBezTo>
                    <a:cubicBezTo>
                      <a:pt x="4193247" y="1235612"/>
                      <a:pt x="4895685" y="976820"/>
                      <a:pt x="5622769" y="853586"/>
                    </a:cubicBezTo>
                    <a:cubicBezTo>
                      <a:pt x="6386824" y="730352"/>
                      <a:pt x="7163202" y="754998"/>
                      <a:pt x="7914933" y="939850"/>
                    </a:cubicBezTo>
                    <a:cubicBezTo>
                      <a:pt x="8950104" y="1186318"/>
                      <a:pt x="9899012" y="1716226"/>
                      <a:pt x="10650743" y="2480278"/>
                    </a:cubicBezTo>
                    <a:cubicBezTo>
                      <a:pt x="10700037" y="2529572"/>
                      <a:pt x="10761654" y="2566542"/>
                      <a:pt x="10835595" y="2578865"/>
                    </a:cubicBezTo>
                    <a:cubicBezTo>
                      <a:pt x="10958829" y="2603512"/>
                      <a:pt x="11106710" y="2578865"/>
                      <a:pt x="11205299" y="2480278"/>
                    </a:cubicBezTo>
                    <a:cubicBezTo>
                      <a:pt x="11353180" y="2332397"/>
                      <a:pt x="11353180" y="2085928"/>
                      <a:pt x="11205299" y="1938047"/>
                    </a:cubicBezTo>
                    <a:cubicBezTo>
                      <a:pt x="10354979" y="1075407"/>
                      <a:pt x="9282838" y="471560"/>
                      <a:pt x="8099785" y="188121"/>
                    </a:cubicBezTo>
                    <a:cubicBezTo>
                      <a:pt x="7237143" y="-21377"/>
                      <a:pt x="6362177" y="-58348"/>
                      <a:pt x="5499535" y="89534"/>
                    </a:cubicBezTo>
                    <a:cubicBezTo>
                      <a:pt x="4661539" y="225091"/>
                      <a:pt x="3872837" y="520853"/>
                      <a:pt x="3145753" y="964497"/>
                    </a:cubicBezTo>
                    <a:cubicBezTo>
                      <a:pt x="2418669" y="1408140"/>
                      <a:pt x="1790172" y="1975017"/>
                      <a:pt x="1284910" y="2665129"/>
                    </a:cubicBezTo>
                    <a:cubicBezTo>
                      <a:pt x="767324" y="3367564"/>
                      <a:pt x="397620" y="4168587"/>
                      <a:pt x="188122" y="5018903"/>
                    </a:cubicBezTo>
                    <a:cubicBezTo>
                      <a:pt x="-21377" y="5881543"/>
                      <a:pt x="-58348" y="6756506"/>
                      <a:pt x="89534" y="7619146"/>
                    </a:cubicBezTo>
                    <a:cubicBezTo>
                      <a:pt x="225092" y="8457138"/>
                      <a:pt x="520855" y="9245837"/>
                      <a:pt x="964500" y="9972920"/>
                    </a:cubicBezTo>
                    <a:cubicBezTo>
                      <a:pt x="1408145" y="10700002"/>
                      <a:pt x="1975024" y="11328496"/>
                      <a:pt x="2665138" y="11833756"/>
                    </a:cubicBezTo>
                    <a:cubicBezTo>
                      <a:pt x="3367575" y="12351340"/>
                      <a:pt x="4168600" y="12721043"/>
                      <a:pt x="5018920" y="12930541"/>
                    </a:cubicBezTo>
                    <a:cubicBezTo>
                      <a:pt x="5881562" y="13140039"/>
                      <a:pt x="6756528" y="13177010"/>
                      <a:pt x="7619171" y="13029128"/>
                    </a:cubicBezTo>
                    <a:cubicBezTo>
                      <a:pt x="8457166" y="12893571"/>
                      <a:pt x="9245868" y="12597808"/>
                      <a:pt x="9972952" y="12154165"/>
                    </a:cubicBezTo>
                    <a:cubicBezTo>
                      <a:pt x="10700037" y="11710522"/>
                      <a:pt x="11328533" y="11143645"/>
                      <a:pt x="11833795" y="10453533"/>
                    </a:cubicBezTo>
                    <a:cubicBezTo>
                      <a:pt x="12351380" y="9751098"/>
                      <a:pt x="12721084" y="8950075"/>
                      <a:pt x="12930584" y="8099759"/>
                    </a:cubicBezTo>
                    <a:cubicBezTo>
                      <a:pt x="13214023" y="6929034"/>
                      <a:pt x="13177053" y="5709015"/>
                      <a:pt x="12807349" y="4562937"/>
                    </a:cubicBezTo>
                    <a:close/>
                  </a:path>
                </a:pathLst>
              </a:custGeom>
              <a:grpFill/>
              <a:ln w="12400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8FA526B-50BF-4085-8AB9-6D1290114A78}"/>
                  </a:ext>
                </a:extLst>
              </p:cNvPr>
              <p:cNvSpPr/>
              <p:nvPr/>
            </p:nvSpPr>
            <p:spPr>
              <a:xfrm>
                <a:off x="10916346" y="-311958"/>
                <a:ext cx="788701" cy="788699"/>
              </a:xfrm>
              <a:custGeom>
                <a:avLst/>
                <a:gdLst>
                  <a:gd name="connsiteX0" fmla="*/ 788701 w 788701"/>
                  <a:gd name="connsiteY0" fmla="*/ 394350 h 788699"/>
                  <a:gd name="connsiteX1" fmla="*/ 394351 w 788701"/>
                  <a:gd name="connsiteY1" fmla="*/ 788699 h 788699"/>
                  <a:gd name="connsiteX2" fmla="*/ 0 w 788701"/>
                  <a:gd name="connsiteY2" fmla="*/ 394350 h 788699"/>
                  <a:gd name="connsiteX3" fmla="*/ 394351 w 788701"/>
                  <a:gd name="connsiteY3" fmla="*/ 0 h 788699"/>
                  <a:gd name="connsiteX4" fmla="*/ 788701 w 788701"/>
                  <a:gd name="connsiteY4" fmla="*/ 394350 h 78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701" h="788699">
                    <a:moveTo>
                      <a:pt x="788701" y="394350"/>
                    </a:moveTo>
                    <a:cubicBezTo>
                      <a:pt x="788701" y="612143"/>
                      <a:pt x="612145" y="788699"/>
                      <a:pt x="394351" y="788699"/>
                    </a:cubicBezTo>
                    <a:cubicBezTo>
                      <a:pt x="176557" y="788699"/>
                      <a:pt x="0" y="612143"/>
                      <a:pt x="0" y="394350"/>
                    </a:cubicBezTo>
                    <a:cubicBezTo>
                      <a:pt x="0" y="176556"/>
                      <a:pt x="176557" y="0"/>
                      <a:pt x="394351" y="0"/>
                    </a:cubicBezTo>
                    <a:cubicBezTo>
                      <a:pt x="612145" y="0"/>
                      <a:pt x="788701" y="176556"/>
                      <a:pt x="788701" y="394350"/>
                    </a:cubicBezTo>
                    <a:close/>
                  </a:path>
                </a:pathLst>
              </a:custGeom>
              <a:grpFill/>
              <a:ln w="124005"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77B27E01-6220-4CDE-AA15-07418E3DE7B4}"/>
              </a:ext>
            </a:extLst>
          </p:cNvPr>
          <p:cNvSpPr>
            <a:spLocks noGrp="1"/>
          </p:cNvSpPr>
          <p:nvPr>
            <p:ph type="title" hasCustomPrompt="1"/>
          </p:nvPr>
        </p:nvSpPr>
        <p:spPr>
          <a:xfrm>
            <a:off x="685800" y="1115638"/>
            <a:ext cx="7213600" cy="2534442"/>
          </a:xfrm>
        </p:spPr>
        <p:txBody>
          <a:bodyPr anchor="b">
            <a:normAutofit/>
          </a:bodyPr>
          <a:lstStyle>
            <a:lvl1pPr>
              <a:defRPr sz="4800">
                <a:solidFill>
                  <a:schemeClr val="bg1"/>
                </a:solidFill>
              </a:defRPr>
            </a:lvl1pPr>
          </a:lstStyle>
          <a:p>
            <a:r>
              <a:rPr lang="en-US"/>
              <a:t>Add headline here</a:t>
            </a:r>
          </a:p>
        </p:txBody>
      </p:sp>
      <p:sp>
        <p:nvSpPr>
          <p:cNvPr id="3" name="Text Placeholder 2">
            <a:extLst>
              <a:ext uri="{FF2B5EF4-FFF2-40B4-BE49-F238E27FC236}">
                <a16:creationId xmlns:a16="http://schemas.microsoft.com/office/drawing/2014/main" id="{650D9314-40A0-48EE-B8A2-E77D5B99DF77}"/>
              </a:ext>
            </a:extLst>
          </p:cNvPr>
          <p:cNvSpPr>
            <a:spLocks noGrp="1"/>
          </p:cNvSpPr>
          <p:nvPr>
            <p:ph type="body" idx="1" hasCustomPrompt="1"/>
          </p:nvPr>
        </p:nvSpPr>
        <p:spPr>
          <a:xfrm>
            <a:off x="685800" y="3949286"/>
            <a:ext cx="5410200" cy="848139"/>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additional information here. Keep text short. Stay within the box.</a:t>
            </a:r>
          </a:p>
        </p:txBody>
      </p:sp>
      <p:sp>
        <p:nvSpPr>
          <p:cNvPr id="12" name="Slide Number Placeholder 11">
            <a:extLst>
              <a:ext uri="{FF2B5EF4-FFF2-40B4-BE49-F238E27FC236}">
                <a16:creationId xmlns:a16="http://schemas.microsoft.com/office/drawing/2014/main" id="{FD8A8B60-490D-4C1F-91D0-BD1803E87556}"/>
              </a:ext>
            </a:extLst>
          </p:cNvPr>
          <p:cNvSpPr>
            <a:spLocks noGrp="1"/>
          </p:cNvSpPr>
          <p:nvPr>
            <p:ph type="sldNum" sz="quarter" idx="12"/>
          </p:nvPr>
        </p:nvSpPr>
        <p:spPr/>
        <p:txBody>
          <a:bodyPr/>
          <a:lstStyle/>
          <a:p>
            <a:fld id="{9BE895FD-3AE7-4BFE-B7CA-1D4CA5F3790D}" type="slidenum">
              <a:rPr lang="en-US" smtClean="0"/>
              <a:pPr/>
              <a:t>‹#›</a:t>
            </a:fld>
            <a:endParaRPr lang="en-US"/>
          </a:p>
        </p:txBody>
      </p:sp>
      <p:grpSp>
        <p:nvGrpSpPr>
          <p:cNvPr id="24" name="Graphic 42">
            <a:extLst>
              <a:ext uri="{FF2B5EF4-FFF2-40B4-BE49-F238E27FC236}">
                <a16:creationId xmlns:a16="http://schemas.microsoft.com/office/drawing/2014/main" id="{A94AC195-05E7-44A9-BF21-D989910A567B}"/>
              </a:ext>
            </a:extLst>
          </p:cNvPr>
          <p:cNvGrpSpPr/>
          <p:nvPr userDrawn="1"/>
        </p:nvGrpSpPr>
        <p:grpSpPr>
          <a:xfrm>
            <a:off x="9771186" y="6351099"/>
            <a:ext cx="1735014" cy="322628"/>
            <a:chOff x="4038849" y="3048249"/>
            <a:chExt cx="4114550" cy="765105"/>
          </a:xfrm>
        </p:grpSpPr>
        <p:grpSp>
          <p:nvGrpSpPr>
            <p:cNvPr id="25" name="Graphic 42">
              <a:extLst>
                <a:ext uri="{FF2B5EF4-FFF2-40B4-BE49-F238E27FC236}">
                  <a16:creationId xmlns:a16="http://schemas.microsoft.com/office/drawing/2014/main" id="{B1076B4A-CA64-4021-A4DF-7EA642A7C8CE}"/>
                </a:ext>
              </a:extLst>
            </p:cNvPr>
            <p:cNvGrpSpPr/>
            <p:nvPr/>
          </p:nvGrpSpPr>
          <p:grpSpPr>
            <a:xfrm>
              <a:off x="5005387" y="3209925"/>
              <a:ext cx="3148012" cy="551497"/>
              <a:chOff x="5005387" y="3209925"/>
              <a:chExt cx="3148012" cy="551497"/>
            </a:xfrm>
            <a:solidFill>
              <a:srgbClr val="004750"/>
            </a:solidFill>
          </p:grpSpPr>
          <p:sp>
            <p:nvSpPr>
              <p:cNvPr id="39" name="Freeform: Shape 38">
                <a:extLst>
                  <a:ext uri="{FF2B5EF4-FFF2-40B4-BE49-F238E27FC236}">
                    <a16:creationId xmlns:a16="http://schemas.microsoft.com/office/drawing/2014/main" id="{36E6DEE7-9CFB-4141-8E55-248B4F3D0795}"/>
                  </a:ext>
                </a:extLst>
              </p:cNvPr>
              <p:cNvSpPr/>
              <p:nvPr/>
            </p:nvSpPr>
            <p:spPr>
              <a:xfrm>
                <a:off x="5011102" y="3341369"/>
                <a:ext cx="64770" cy="298132"/>
              </a:xfrm>
              <a:custGeom>
                <a:avLst/>
                <a:gdLst>
                  <a:gd name="connsiteX0" fmla="*/ 0 w 64770"/>
                  <a:gd name="connsiteY0" fmla="*/ 0 h 298132"/>
                  <a:gd name="connsiteX1" fmla="*/ 64770 w 64770"/>
                  <a:gd name="connsiteY1" fmla="*/ 0 h 298132"/>
                  <a:gd name="connsiteX2" fmla="*/ 64770 w 64770"/>
                  <a:gd name="connsiteY2" fmla="*/ 298133 h 298132"/>
                  <a:gd name="connsiteX3" fmla="*/ 0 w 64770"/>
                  <a:gd name="connsiteY3" fmla="*/ 298133 h 298132"/>
                  <a:gd name="connsiteX4" fmla="*/ 0 w 64770"/>
                  <a:gd name="connsiteY4" fmla="*/ 0 h 29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298132">
                    <a:moveTo>
                      <a:pt x="0" y="0"/>
                    </a:moveTo>
                    <a:lnTo>
                      <a:pt x="64770" y="0"/>
                    </a:lnTo>
                    <a:lnTo>
                      <a:pt x="64770" y="298133"/>
                    </a:lnTo>
                    <a:lnTo>
                      <a:pt x="0" y="298133"/>
                    </a:lnTo>
                    <a:lnTo>
                      <a:pt x="0" y="0"/>
                    </a:lnTo>
                    <a:close/>
                  </a:path>
                </a:pathLst>
              </a:custGeom>
              <a:solidFill>
                <a:srgbClr val="004750"/>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E29D31E5-15F4-41F1-986A-30A7DBE09EA6}"/>
                  </a:ext>
                </a:extLst>
              </p:cNvPr>
              <p:cNvSpPr/>
              <p:nvPr/>
            </p:nvSpPr>
            <p:spPr>
              <a:xfrm>
                <a:off x="5158739" y="3333750"/>
                <a:ext cx="404812" cy="306705"/>
              </a:xfrm>
              <a:custGeom>
                <a:avLst/>
                <a:gdLst>
                  <a:gd name="connsiteX0" fmla="*/ 404813 w 404812"/>
                  <a:gd name="connsiteY0" fmla="*/ 107632 h 306705"/>
                  <a:gd name="connsiteX1" fmla="*/ 404813 w 404812"/>
                  <a:gd name="connsiteY1" fmla="*/ 305753 h 306705"/>
                  <a:gd name="connsiteX2" fmla="*/ 340043 w 404812"/>
                  <a:gd name="connsiteY2" fmla="*/ 305753 h 306705"/>
                  <a:gd name="connsiteX3" fmla="*/ 340043 w 404812"/>
                  <a:gd name="connsiteY3" fmla="*/ 119063 h 306705"/>
                  <a:gd name="connsiteX4" fmla="*/ 289560 w 404812"/>
                  <a:gd name="connsiteY4" fmla="*/ 60960 h 306705"/>
                  <a:gd name="connsiteX5" fmla="*/ 234315 w 404812"/>
                  <a:gd name="connsiteY5" fmla="*/ 118110 h 306705"/>
                  <a:gd name="connsiteX6" fmla="*/ 234315 w 404812"/>
                  <a:gd name="connsiteY6" fmla="*/ 305753 h 306705"/>
                  <a:gd name="connsiteX7" fmla="*/ 169545 w 404812"/>
                  <a:gd name="connsiteY7" fmla="*/ 305753 h 306705"/>
                  <a:gd name="connsiteX8" fmla="*/ 169545 w 404812"/>
                  <a:gd name="connsiteY8" fmla="*/ 119063 h 306705"/>
                  <a:gd name="connsiteX9" fmla="*/ 119063 w 404812"/>
                  <a:gd name="connsiteY9" fmla="*/ 60960 h 306705"/>
                  <a:gd name="connsiteX10" fmla="*/ 64770 w 404812"/>
                  <a:gd name="connsiteY10" fmla="*/ 121920 h 306705"/>
                  <a:gd name="connsiteX11" fmla="*/ 64770 w 404812"/>
                  <a:gd name="connsiteY11" fmla="*/ 306705 h 306705"/>
                  <a:gd name="connsiteX12" fmla="*/ 0 w 404812"/>
                  <a:gd name="connsiteY12" fmla="*/ 306705 h 306705"/>
                  <a:gd name="connsiteX13" fmla="*/ 0 w 404812"/>
                  <a:gd name="connsiteY13" fmla="*/ 7620 h 306705"/>
                  <a:gd name="connsiteX14" fmla="*/ 49530 w 404812"/>
                  <a:gd name="connsiteY14" fmla="*/ 7620 h 306705"/>
                  <a:gd name="connsiteX15" fmla="*/ 56198 w 404812"/>
                  <a:gd name="connsiteY15" fmla="*/ 50482 h 306705"/>
                  <a:gd name="connsiteX16" fmla="*/ 58102 w 404812"/>
                  <a:gd name="connsiteY16" fmla="*/ 50482 h 306705"/>
                  <a:gd name="connsiteX17" fmla="*/ 139065 w 404812"/>
                  <a:gd name="connsiteY17" fmla="*/ 0 h 306705"/>
                  <a:gd name="connsiteX18" fmla="*/ 222885 w 404812"/>
                  <a:gd name="connsiteY18" fmla="*/ 51435 h 306705"/>
                  <a:gd name="connsiteX19" fmla="*/ 308610 w 404812"/>
                  <a:gd name="connsiteY19" fmla="*/ 0 h 306705"/>
                  <a:gd name="connsiteX20" fmla="*/ 404813 w 404812"/>
                  <a:gd name="connsiteY20" fmla="*/ 107632 h 30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812" h="306705">
                    <a:moveTo>
                      <a:pt x="404813" y="107632"/>
                    </a:moveTo>
                    <a:lnTo>
                      <a:pt x="404813" y="305753"/>
                    </a:lnTo>
                    <a:lnTo>
                      <a:pt x="340043" y="305753"/>
                    </a:lnTo>
                    <a:lnTo>
                      <a:pt x="340043" y="119063"/>
                    </a:lnTo>
                    <a:cubicBezTo>
                      <a:pt x="340043" y="80963"/>
                      <a:pt x="325755" y="60960"/>
                      <a:pt x="289560" y="60960"/>
                    </a:cubicBezTo>
                    <a:cubicBezTo>
                      <a:pt x="254318" y="60960"/>
                      <a:pt x="234315" y="88582"/>
                      <a:pt x="234315" y="118110"/>
                    </a:cubicBezTo>
                    <a:lnTo>
                      <a:pt x="234315" y="305753"/>
                    </a:lnTo>
                    <a:lnTo>
                      <a:pt x="169545" y="305753"/>
                    </a:lnTo>
                    <a:lnTo>
                      <a:pt x="169545" y="119063"/>
                    </a:lnTo>
                    <a:cubicBezTo>
                      <a:pt x="169545" y="80963"/>
                      <a:pt x="155257" y="60960"/>
                      <a:pt x="119063" y="60960"/>
                    </a:cubicBezTo>
                    <a:cubicBezTo>
                      <a:pt x="82868" y="60960"/>
                      <a:pt x="64770" y="89535"/>
                      <a:pt x="64770" y="121920"/>
                    </a:cubicBezTo>
                    <a:lnTo>
                      <a:pt x="64770" y="306705"/>
                    </a:lnTo>
                    <a:lnTo>
                      <a:pt x="0" y="306705"/>
                    </a:lnTo>
                    <a:lnTo>
                      <a:pt x="0" y="7620"/>
                    </a:lnTo>
                    <a:lnTo>
                      <a:pt x="49530" y="7620"/>
                    </a:lnTo>
                    <a:lnTo>
                      <a:pt x="56198" y="50482"/>
                    </a:lnTo>
                    <a:lnTo>
                      <a:pt x="58102" y="50482"/>
                    </a:lnTo>
                    <a:cubicBezTo>
                      <a:pt x="73343" y="22860"/>
                      <a:pt x="100013" y="0"/>
                      <a:pt x="139065" y="0"/>
                    </a:cubicBezTo>
                    <a:cubicBezTo>
                      <a:pt x="181927" y="0"/>
                      <a:pt x="207645" y="20002"/>
                      <a:pt x="222885" y="51435"/>
                    </a:cubicBezTo>
                    <a:cubicBezTo>
                      <a:pt x="240982" y="20002"/>
                      <a:pt x="269557" y="0"/>
                      <a:pt x="308610" y="0"/>
                    </a:cubicBezTo>
                    <a:cubicBezTo>
                      <a:pt x="375285" y="953"/>
                      <a:pt x="404813" y="44768"/>
                      <a:pt x="404813" y="107632"/>
                    </a:cubicBezTo>
                    <a:close/>
                  </a:path>
                </a:pathLst>
              </a:custGeom>
              <a:solidFill>
                <a:srgbClr val="004750"/>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835AB45C-3A29-441B-9AA8-EB1147CB34BE}"/>
                  </a:ext>
                </a:extLst>
              </p:cNvPr>
              <p:cNvSpPr/>
              <p:nvPr/>
            </p:nvSpPr>
            <p:spPr>
              <a:xfrm>
                <a:off x="5627370" y="3333750"/>
                <a:ext cx="296227" cy="311510"/>
              </a:xfrm>
              <a:custGeom>
                <a:avLst/>
                <a:gdLst>
                  <a:gd name="connsiteX0" fmla="*/ 0 w 296227"/>
                  <a:gd name="connsiteY0" fmla="*/ 157163 h 311510"/>
                  <a:gd name="connsiteX1" fmla="*/ 133350 w 296227"/>
                  <a:gd name="connsiteY1" fmla="*/ 0 h 311510"/>
                  <a:gd name="connsiteX2" fmla="*/ 236220 w 296227"/>
                  <a:gd name="connsiteY2" fmla="*/ 58102 h 311510"/>
                  <a:gd name="connsiteX3" fmla="*/ 242888 w 296227"/>
                  <a:gd name="connsiteY3" fmla="*/ 6668 h 311510"/>
                  <a:gd name="connsiteX4" fmla="*/ 296227 w 296227"/>
                  <a:gd name="connsiteY4" fmla="*/ 6668 h 311510"/>
                  <a:gd name="connsiteX5" fmla="*/ 296227 w 296227"/>
                  <a:gd name="connsiteY5" fmla="*/ 304800 h 311510"/>
                  <a:gd name="connsiteX6" fmla="*/ 242888 w 296227"/>
                  <a:gd name="connsiteY6" fmla="*/ 304800 h 311510"/>
                  <a:gd name="connsiteX7" fmla="*/ 236220 w 296227"/>
                  <a:gd name="connsiteY7" fmla="*/ 253365 h 311510"/>
                  <a:gd name="connsiteX8" fmla="*/ 133350 w 296227"/>
                  <a:gd name="connsiteY8" fmla="*/ 311468 h 311510"/>
                  <a:gd name="connsiteX9" fmla="*/ 0 w 296227"/>
                  <a:gd name="connsiteY9" fmla="*/ 157163 h 311510"/>
                  <a:gd name="connsiteX10" fmla="*/ 235267 w 296227"/>
                  <a:gd name="connsiteY10" fmla="*/ 157163 h 311510"/>
                  <a:gd name="connsiteX11" fmla="*/ 150495 w 296227"/>
                  <a:gd name="connsiteY11" fmla="*/ 60007 h 311510"/>
                  <a:gd name="connsiteX12" fmla="*/ 64770 w 296227"/>
                  <a:gd name="connsiteY12" fmla="*/ 157163 h 311510"/>
                  <a:gd name="connsiteX13" fmla="*/ 150495 w 296227"/>
                  <a:gd name="connsiteY13" fmla="*/ 254318 h 311510"/>
                  <a:gd name="connsiteX14" fmla="*/ 235267 w 296227"/>
                  <a:gd name="connsiteY14" fmla="*/ 157163 h 31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6227" h="311510">
                    <a:moveTo>
                      <a:pt x="0" y="157163"/>
                    </a:moveTo>
                    <a:cubicBezTo>
                      <a:pt x="0" y="61913"/>
                      <a:pt x="65722" y="0"/>
                      <a:pt x="133350" y="0"/>
                    </a:cubicBezTo>
                    <a:cubicBezTo>
                      <a:pt x="177165" y="0"/>
                      <a:pt x="215265" y="21907"/>
                      <a:pt x="236220" y="58102"/>
                    </a:cubicBezTo>
                    <a:lnTo>
                      <a:pt x="242888" y="6668"/>
                    </a:lnTo>
                    <a:lnTo>
                      <a:pt x="296227" y="6668"/>
                    </a:lnTo>
                    <a:lnTo>
                      <a:pt x="296227" y="304800"/>
                    </a:lnTo>
                    <a:lnTo>
                      <a:pt x="242888" y="304800"/>
                    </a:lnTo>
                    <a:lnTo>
                      <a:pt x="236220" y="253365"/>
                    </a:lnTo>
                    <a:cubicBezTo>
                      <a:pt x="215265" y="289560"/>
                      <a:pt x="176213" y="311468"/>
                      <a:pt x="133350" y="311468"/>
                    </a:cubicBezTo>
                    <a:cubicBezTo>
                      <a:pt x="65722" y="313373"/>
                      <a:pt x="0" y="251460"/>
                      <a:pt x="0" y="157163"/>
                    </a:cubicBezTo>
                    <a:close/>
                    <a:moveTo>
                      <a:pt x="235267" y="157163"/>
                    </a:moveTo>
                    <a:cubicBezTo>
                      <a:pt x="235267" y="100013"/>
                      <a:pt x="198120" y="60007"/>
                      <a:pt x="150495" y="60007"/>
                    </a:cubicBezTo>
                    <a:cubicBezTo>
                      <a:pt x="101917" y="60007"/>
                      <a:pt x="64770" y="100013"/>
                      <a:pt x="64770" y="157163"/>
                    </a:cubicBezTo>
                    <a:cubicBezTo>
                      <a:pt x="64770" y="214313"/>
                      <a:pt x="101917" y="254318"/>
                      <a:pt x="150495" y="254318"/>
                    </a:cubicBezTo>
                    <a:cubicBezTo>
                      <a:pt x="198120" y="254318"/>
                      <a:pt x="235267" y="214313"/>
                      <a:pt x="235267" y="157163"/>
                    </a:cubicBezTo>
                    <a:close/>
                  </a:path>
                </a:pathLst>
              </a:custGeom>
              <a:solidFill>
                <a:srgbClr val="004750"/>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99427A5E-2981-4172-AFAC-65E13EC9A4C4}"/>
                  </a:ext>
                </a:extLst>
              </p:cNvPr>
              <p:cNvSpPr/>
              <p:nvPr/>
            </p:nvSpPr>
            <p:spPr>
              <a:xfrm>
                <a:off x="5992177" y="3334702"/>
                <a:ext cx="296227" cy="426720"/>
              </a:xfrm>
              <a:custGeom>
                <a:avLst/>
                <a:gdLst>
                  <a:gd name="connsiteX0" fmla="*/ 236220 w 296227"/>
                  <a:gd name="connsiteY0" fmla="*/ 56197 h 426720"/>
                  <a:gd name="connsiteX1" fmla="*/ 242888 w 296227"/>
                  <a:gd name="connsiteY1" fmla="*/ 6667 h 426720"/>
                  <a:gd name="connsiteX2" fmla="*/ 296227 w 296227"/>
                  <a:gd name="connsiteY2" fmla="*/ 6667 h 426720"/>
                  <a:gd name="connsiteX3" fmla="*/ 296227 w 296227"/>
                  <a:gd name="connsiteY3" fmla="*/ 275273 h 426720"/>
                  <a:gd name="connsiteX4" fmla="*/ 141922 w 296227"/>
                  <a:gd name="connsiteY4" fmla="*/ 426720 h 426720"/>
                  <a:gd name="connsiteX5" fmla="*/ 29527 w 296227"/>
                  <a:gd name="connsiteY5" fmla="*/ 390525 h 426720"/>
                  <a:gd name="connsiteX6" fmla="*/ 29527 w 296227"/>
                  <a:gd name="connsiteY6" fmla="*/ 325755 h 426720"/>
                  <a:gd name="connsiteX7" fmla="*/ 137160 w 296227"/>
                  <a:gd name="connsiteY7" fmla="*/ 368618 h 426720"/>
                  <a:gd name="connsiteX8" fmla="*/ 231457 w 296227"/>
                  <a:gd name="connsiteY8" fmla="*/ 283845 h 426720"/>
                  <a:gd name="connsiteX9" fmla="*/ 231457 w 296227"/>
                  <a:gd name="connsiteY9" fmla="*/ 245745 h 426720"/>
                  <a:gd name="connsiteX10" fmla="*/ 133350 w 296227"/>
                  <a:gd name="connsiteY10" fmla="*/ 299085 h 426720"/>
                  <a:gd name="connsiteX11" fmla="*/ 0 w 296227"/>
                  <a:gd name="connsiteY11" fmla="*/ 149542 h 426720"/>
                  <a:gd name="connsiteX12" fmla="*/ 135255 w 296227"/>
                  <a:gd name="connsiteY12" fmla="*/ 0 h 426720"/>
                  <a:gd name="connsiteX13" fmla="*/ 236220 w 296227"/>
                  <a:gd name="connsiteY13" fmla="*/ 56197 h 426720"/>
                  <a:gd name="connsiteX14" fmla="*/ 64770 w 296227"/>
                  <a:gd name="connsiteY14" fmla="*/ 150495 h 426720"/>
                  <a:gd name="connsiteX15" fmla="*/ 149542 w 296227"/>
                  <a:gd name="connsiteY15" fmla="*/ 241935 h 426720"/>
                  <a:gd name="connsiteX16" fmla="*/ 234315 w 296227"/>
                  <a:gd name="connsiteY16" fmla="*/ 149542 h 426720"/>
                  <a:gd name="connsiteX17" fmla="*/ 149542 w 296227"/>
                  <a:gd name="connsiteY17" fmla="*/ 59055 h 426720"/>
                  <a:gd name="connsiteX18" fmla="*/ 64770 w 296227"/>
                  <a:gd name="connsiteY18" fmla="*/ 150495 h 42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6227" h="426720">
                    <a:moveTo>
                      <a:pt x="236220" y="56197"/>
                    </a:moveTo>
                    <a:lnTo>
                      <a:pt x="242888" y="6667"/>
                    </a:lnTo>
                    <a:lnTo>
                      <a:pt x="296227" y="6667"/>
                    </a:lnTo>
                    <a:lnTo>
                      <a:pt x="296227" y="275273"/>
                    </a:lnTo>
                    <a:cubicBezTo>
                      <a:pt x="296227" y="373380"/>
                      <a:pt x="226695" y="426720"/>
                      <a:pt x="141922" y="426720"/>
                    </a:cubicBezTo>
                    <a:cubicBezTo>
                      <a:pt x="101917" y="426720"/>
                      <a:pt x="60960" y="413385"/>
                      <a:pt x="29527" y="390525"/>
                    </a:cubicBezTo>
                    <a:lnTo>
                      <a:pt x="29527" y="325755"/>
                    </a:lnTo>
                    <a:cubicBezTo>
                      <a:pt x="60007" y="352425"/>
                      <a:pt x="99060" y="368618"/>
                      <a:pt x="137160" y="368618"/>
                    </a:cubicBezTo>
                    <a:cubicBezTo>
                      <a:pt x="190500" y="368618"/>
                      <a:pt x="231457" y="334327"/>
                      <a:pt x="231457" y="283845"/>
                    </a:cubicBezTo>
                    <a:lnTo>
                      <a:pt x="231457" y="245745"/>
                    </a:lnTo>
                    <a:cubicBezTo>
                      <a:pt x="211455" y="278130"/>
                      <a:pt x="175260" y="299085"/>
                      <a:pt x="133350" y="299085"/>
                    </a:cubicBezTo>
                    <a:cubicBezTo>
                      <a:pt x="63817" y="299085"/>
                      <a:pt x="0" y="239078"/>
                      <a:pt x="0" y="149542"/>
                    </a:cubicBezTo>
                    <a:cubicBezTo>
                      <a:pt x="0" y="61912"/>
                      <a:pt x="64770" y="0"/>
                      <a:pt x="135255" y="0"/>
                    </a:cubicBezTo>
                    <a:cubicBezTo>
                      <a:pt x="177165" y="0"/>
                      <a:pt x="215265" y="21908"/>
                      <a:pt x="236220" y="56197"/>
                    </a:cubicBezTo>
                    <a:close/>
                    <a:moveTo>
                      <a:pt x="64770" y="150495"/>
                    </a:moveTo>
                    <a:cubicBezTo>
                      <a:pt x="64770" y="201930"/>
                      <a:pt x="100965" y="241935"/>
                      <a:pt x="149542" y="241935"/>
                    </a:cubicBezTo>
                    <a:cubicBezTo>
                      <a:pt x="197167" y="241935"/>
                      <a:pt x="234315" y="201930"/>
                      <a:pt x="234315" y="149542"/>
                    </a:cubicBezTo>
                    <a:cubicBezTo>
                      <a:pt x="234315" y="98108"/>
                      <a:pt x="198120" y="59055"/>
                      <a:pt x="149542" y="59055"/>
                    </a:cubicBezTo>
                    <a:cubicBezTo>
                      <a:pt x="100965" y="59055"/>
                      <a:pt x="64770" y="99060"/>
                      <a:pt x="64770" y="150495"/>
                    </a:cubicBezTo>
                    <a:close/>
                  </a:path>
                </a:pathLst>
              </a:custGeom>
              <a:solidFill>
                <a:srgbClr val="004750"/>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76E35D81-1585-48FD-A6BB-DB7BFBD635CE}"/>
                  </a:ext>
                </a:extLst>
              </p:cNvPr>
              <p:cNvSpPr/>
              <p:nvPr/>
            </p:nvSpPr>
            <p:spPr>
              <a:xfrm>
                <a:off x="6374129" y="3341369"/>
                <a:ext cx="64770" cy="298132"/>
              </a:xfrm>
              <a:custGeom>
                <a:avLst/>
                <a:gdLst>
                  <a:gd name="connsiteX0" fmla="*/ 0 w 64770"/>
                  <a:gd name="connsiteY0" fmla="*/ 0 h 298132"/>
                  <a:gd name="connsiteX1" fmla="*/ 64770 w 64770"/>
                  <a:gd name="connsiteY1" fmla="*/ 0 h 298132"/>
                  <a:gd name="connsiteX2" fmla="*/ 64770 w 64770"/>
                  <a:gd name="connsiteY2" fmla="*/ 298133 h 298132"/>
                  <a:gd name="connsiteX3" fmla="*/ 0 w 64770"/>
                  <a:gd name="connsiteY3" fmla="*/ 298133 h 298132"/>
                  <a:gd name="connsiteX4" fmla="*/ 0 w 64770"/>
                  <a:gd name="connsiteY4" fmla="*/ 0 h 29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298132">
                    <a:moveTo>
                      <a:pt x="0" y="0"/>
                    </a:moveTo>
                    <a:lnTo>
                      <a:pt x="64770" y="0"/>
                    </a:lnTo>
                    <a:lnTo>
                      <a:pt x="64770" y="298133"/>
                    </a:lnTo>
                    <a:lnTo>
                      <a:pt x="0" y="298133"/>
                    </a:lnTo>
                    <a:lnTo>
                      <a:pt x="0" y="0"/>
                    </a:lnTo>
                    <a:close/>
                  </a:path>
                </a:pathLst>
              </a:custGeom>
              <a:solidFill>
                <a:srgbClr val="004750"/>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CC20B039-4FE8-4AE0-A0F4-C51D7329AC0A}"/>
                  </a:ext>
                </a:extLst>
              </p:cNvPr>
              <p:cNvSpPr/>
              <p:nvPr/>
            </p:nvSpPr>
            <p:spPr>
              <a:xfrm>
                <a:off x="6522719" y="3333750"/>
                <a:ext cx="256222" cy="305752"/>
              </a:xfrm>
              <a:custGeom>
                <a:avLst/>
                <a:gdLst>
                  <a:gd name="connsiteX0" fmla="*/ 256223 w 256222"/>
                  <a:gd name="connsiteY0" fmla="*/ 107632 h 305752"/>
                  <a:gd name="connsiteX1" fmla="*/ 256223 w 256222"/>
                  <a:gd name="connsiteY1" fmla="*/ 305753 h 305752"/>
                  <a:gd name="connsiteX2" fmla="*/ 191453 w 256222"/>
                  <a:gd name="connsiteY2" fmla="*/ 305753 h 305752"/>
                  <a:gd name="connsiteX3" fmla="*/ 191453 w 256222"/>
                  <a:gd name="connsiteY3" fmla="*/ 128588 h 305752"/>
                  <a:gd name="connsiteX4" fmla="*/ 130493 w 256222"/>
                  <a:gd name="connsiteY4" fmla="*/ 60960 h 305752"/>
                  <a:gd name="connsiteX5" fmla="*/ 64770 w 256222"/>
                  <a:gd name="connsiteY5" fmla="*/ 125730 h 305752"/>
                  <a:gd name="connsiteX6" fmla="*/ 64770 w 256222"/>
                  <a:gd name="connsiteY6" fmla="*/ 305753 h 305752"/>
                  <a:gd name="connsiteX7" fmla="*/ 0 w 256222"/>
                  <a:gd name="connsiteY7" fmla="*/ 305753 h 305752"/>
                  <a:gd name="connsiteX8" fmla="*/ 0 w 256222"/>
                  <a:gd name="connsiteY8" fmla="*/ 7620 h 305752"/>
                  <a:gd name="connsiteX9" fmla="*/ 49530 w 256222"/>
                  <a:gd name="connsiteY9" fmla="*/ 7620 h 305752"/>
                  <a:gd name="connsiteX10" fmla="*/ 56198 w 256222"/>
                  <a:gd name="connsiteY10" fmla="*/ 51435 h 305752"/>
                  <a:gd name="connsiteX11" fmla="*/ 58103 w 256222"/>
                  <a:gd name="connsiteY11" fmla="*/ 51435 h 305752"/>
                  <a:gd name="connsiteX12" fmla="*/ 148590 w 256222"/>
                  <a:gd name="connsiteY12" fmla="*/ 0 h 305752"/>
                  <a:gd name="connsiteX13" fmla="*/ 256223 w 256222"/>
                  <a:gd name="connsiteY13" fmla="*/ 107632 h 30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222" h="305752">
                    <a:moveTo>
                      <a:pt x="256223" y="107632"/>
                    </a:moveTo>
                    <a:lnTo>
                      <a:pt x="256223" y="305753"/>
                    </a:lnTo>
                    <a:lnTo>
                      <a:pt x="191453" y="305753"/>
                    </a:lnTo>
                    <a:lnTo>
                      <a:pt x="191453" y="128588"/>
                    </a:lnTo>
                    <a:cubicBezTo>
                      <a:pt x="191453" y="82868"/>
                      <a:pt x="170498" y="60960"/>
                      <a:pt x="130493" y="60960"/>
                    </a:cubicBezTo>
                    <a:cubicBezTo>
                      <a:pt x="93345" y="60960"/>
                      <a:pt x="64770" y="88582"/>
                      <a:pt x="64770" y="125730"/>
                    </a:cubicBezTo>
                    <a:lnTo>
                      <a:pt x="64770" y="305753"/>
                    </a:lnTo>
                    <a:lnTo>
                      <a:pt x="0" y="305753"/>
                    </a:lnTo>
                    <a:lnTo>
                      <a:pt x="0" y="7620"/>
                    </a:lnTo>
                    <a:lnTo>
                      <a:pt x="49530" y="7620"/>
                    </a:lnTo>
                    <a:lnTo>
                      <a:pt x="56198" y="51435"/>
                    </a:lnTo>
                    <a:lnTo>
                      <a:pt x="58103" y="51435"/>
                    </a:lnTo>
                    <a:cubicBezTo>
                      <a:pt x="75248" y="23813"/>
                      <a:pt x="107633" y="0"/>
                      <a:pt x="148590" y="0"/>
                    </a:cubicBezTo>
                    <a:cubicBezTo>
                      <a:pt x="215265" y="953"/>
                      <a:pt x="256223" y="41910"/>
                      <a:pt x="256223" y="107632"/>
                    </a:cubicBezTo>
                    <a:close/>
                  </a:path>
                </a:pathLst>
              </a:custGeom>
              <a:solidFill>
                <a:srgbClr val="004750"/>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0D4D23B4-834E-48B9-9703-DFF19642E759}"/>
                  </a:ext>
                </a:extLst>
              </p:cNvPr>
              <p:cNvSpPr/>
              <p:nvPr/>
            </p:nvSpPr>
            <p:spPr>
              <a:xfrm>
                <a:off x="6841807" y="3334702"/>
                <a:ext cx="278524" cy="312420"/>
              </a:xfrm>
              <a:custGeom>
                <a:avLst/>
                <a:gdLst>
                  <a:gd name="connsiteX0" fmla="*/ 277178 w 278524"/>
                  <a:gd name="connsiteY0" fmla="*/ 175260 h 312420"/>
                  <a:gd name="connsiteX1" fmla="*/ 62865 w 278524"/>
                  <a:gd name="connsiteY1" fmla="*/ 175260 h 312420"/>
                  <a:gd name="connsiteX2" fmla="*/ 163830 w 278524"/>
                  <a:gd name="connsiteY2" fmla="*/ 258128 h 312420"/>
                  <a:gd name="connsiteX3" fmla="*/ 260985 w 278524"/>
                  <a:gd name="connsiteY3" fmla="*/ 222885 h 312420"/>
                  <a:gd name="connsiteX4" fmla="*/ 260985 w 278524"/>
                  <a:gd name="connsiteY4" fmla="*/ 280987 h 312420"/>
                  <a:gd name="connsiteX5" fmla="*/ 157163 w 278524"/>
                  <a:gd name="connsiteY5" fmla="*/ 312420 h 312420"/>
                  <a:gd name="connsiteX6" fmla="*/ 0 w 278524"/>
                  <a:gd name="connsiteY6" fmla="*/ 157162 h 312420"/>
                  <a:gd name="connsiteX7" fmla="*/ 146685 w 278524"/>
                  <a:gd name="connsiteY7" fmla="*/ 0 h 312420"/>
                  <a:gd name="connsiteX8" fmla="*/ 278130 w 278524"/>
                  <a:gd name="connsiteY8" fmla="*/ 150495 h 312420"/>
                  <a:gd name="connsiteX9" fmla="*/ 277178 w 278524"/>
                  <a:gd name="connsiteY9" fmla="*/ 175260 h 312420"/>
                  <a:gd name="connsiteX10" fmla="*/ 217170 w 278524"/>
                  <a:gd name="connsiteY10" fmla="*/ 132398 h 312420"/>
                  <a:gd name="connsiteX11" fmla="*/ 145733 w 278524"/>
                  <a:gd name="connsiteY11" fmla="*/ 53340 h 312420"/>
                  <a:gd name="connsiteX12" fmla="*/ 61913 w 278524"/>
                  <a:gd name="connsiteY12" fmla="*/ 132398 h 312420"/>
                  <a:gd name="connsiteX13" fmla="*/ 217170 w 278524"/>
                  <a:gd name="connsiteY13" fmla="*/ 132398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8524" h="312420">
                    <a:moveTo>
                      <a:pt x="277178" y="175260"/>
                    </a:moveTo>
                    <a:lnTo>
                      <a:pt x="62865" y="175260"/>
                    </a:lnTo>
                    <a:cubicBezTo>
                      <a:pt x="71438" y="227648"/>
                      <a:pt x="111443" y="258128"/>
                      <a:pt x="163830" y="258128"/>
                    </a:cubicBezTo>
                    <a:cubicBezTo>
                      <a:pt x="198120" y="258128"/>
                      <a:pt x="231458" y="245745"/>
                      <a:pt x="260985" y="222885"/>
                    </a:cubicBezTo>
                    <a:lnTo>
                      <a:pt x="260985" y="280987"/>
                    </a:lnTo>
                    <a:cubicBezTo>
                      <a:pt x="230505" y="301943"/>
                      <a:pt x="195263" y="312420"/>
                      <a:pt x="157163" y="312420"/>
                    </a:cubicBezTo>
                    <a:cubicBezTo>
                      <a:pt x="59055" y="312420"/>
                      <a:pt x="0" y="248603"/>
                      <a:pt x="0" y="157162"/>
                    </a:cubicBezTo>
                    <a:cubicBezTo>
                      <a:pt x="0" y="61912"/>
                      <a:pt x="66675" y="0"/>
                      <a:pt x="146685" y="0"/>
                    </a:cubicBezTo>
                    <a:cubicBezTo>
                      <a:pt x="219075" y="0"/>
                      <a:pt x="278130" y="51435"/>
                      <a:pt x="278130" y="150495"/>
                    </a:cubicBezTo>
                    <a:cubicBezTo>
                      <a:pt x="279083" y="160020"/>
                      <a:pt x="278130" y="167640"/>
                      <a:pt x="277178" y="175260"/>
                    </a:cubicBezTo>
                    <a:close/>
                    <a:moveTo>
                      <a:pt x="217170" y="132398"/>
                    </a:moveTo>
                    <a:cubicBezTo>
                      <a:pt x="215265" y="79058"/>
                      <a:pt x="182880" y="53340"/>
                      <a:pt x="145733" y="53340"/>
                    </a:cubicBezTo>
                    <a:cubicBezTo>
                      <a:pt x="104775" y="53340"/>
                      <a:pt x="69533" y="83820"/>
                      <a:pt x="61913" y="132398"/>
                    </a:cubicBezTo>
                    <a:lnTo>
                      <a:pt x="217170" y="132398"/>
                    </a:lnTo>
                    <a:close/>
                  </a:path>
                </a:pathLst>
              </a:custGeom>
              <a:solidFill>
                <a:srgbClr val="004750"/>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4F94C10F-FF11-42D9-AD5F-6CE557DE359F}"/>
                  </a:ext>
                </a:extLst>
              </p:cNvPr>
              <p:cNvSpPr/>
              <p:nvPr/>
            </p:nvSpPr>
            <p:spPr>
              <a:xfrm>
                <a:off x="7177087" y="3225165"/>
                <a:ext cx="256222" cy="422909"/>
              </a:xfrm>
              <a:custGeom>
                <a:avLst/>
                <a:gdLst>
                  <a:gd name="connsiteX0" fmla="*/ 114300 w 256222"/>
                  <a:gd name="connsiteY0" fmla="*/ 0 h 422909"/>
                  <a:gd name="connsiteX1" fmla="*/ 242888 w 256222"/>
                  <a:gd name="connsiteY1" fmla="*/ 109538 h 422909"/>
                  <a:gd name="connsiteX2" fmla="*/ 183832 w 256222"/>
                  <a:gd name="connsiteY2" fmla="*/ 201930 h 422909"/>
                  <a:gd name="connsiteX3" fmla="*/ 183832 w 256222"/>
                  <a:gd name="connsiteY3" fmla="*/ 203835 h 422909"/>
                  <a:gd name="connsiteX4" fmla="*/ 256222 w 256222"/>
                  <a:gd name="connsiteY4" fmla="*/ 304800 h 422909"/>
                  <a:gd name="connsiteX5" fmla="*/ 114300 w 256222"/>
                  <a:gd name="connsiteY5" fmla="*/ 422910 h 422909"/>
                  <a:gd name="connsiteX6" fmla="*/ 0 w 256222"/>
                  <a:gd name="connsiteY6" fmla="*/ 383858 h 422909"/>
                  <a:gd name="connsiteX7" fmla="*/ 0 w 256222"/>
                  <a:gd name="connsiteY7" fmla="*/ 315278 h 422909"/>
                  <a:gd name="connsiteX8" fmla="*/ 106680 w 256222"/>
                  <a:gd name="connsiteY8" fmla="*/ 362903 h 422909"/>
                  <a:gd name="connsiteX9" fmla="*/ 190500 w 256222"/>
                  <a:gd name="connsiteY9" fmla="*/ 297180 h 422909"/>
                  <a:gd name="connsiteX10" fmla="*/ 103822 w 256222"/>
                  <a:gd name="connsiteY10" fmla="*/ 232410 h 422909"/>
                  <a:gd name="connsiteX11" fmla="*/ 52388 w 256222"/>
                  <a:gd name="connsiteY11" fmla="*/ 232410 h 422909"/>
                  <a:gd name="connsiteX12" fmla="*/ 52388 w 256222"/>
                  <a:gd name="connsiteY12" fmla="*/ 180023 h 422909"/>
                  <a:gd name="connsiteX13" fmla="*/ 93345 w 256222"/>
                  <a:gd name="connsiteY13" fmla="*/ 180023 h 422909"/>
                  <a:gd name="connsiteX14" fmla="*/ 179070 w 256222"/>
                  <a:gd name="connsiteY14" fmla="*/ 118110 h 422909"/>
                  <a:gd name="connsiteX15" fmla="*/ 105728 w 256222"/>
                  <a:gd name="connsiteY15" fmla="*/ 57150 h 422909"/>
                  <a:gd name="connsiteX16" fmla="*/ 10478 w 256222"/>
                  <a:gd name="connsiteY16" fmla="*/ 98107 h 422909"/>
                  <a:gd name="connsiteX17" fmla="*/ 10478 w 256222"/>
                  <a:gd name="connsiteY17" fmla="*/ 34290 h 422909"/>
                  <a:gd name="connsiteX18" fmla="*/ 114300 w 256222"/>
                  <a:gd name="connsiteY18" fmla="*/ 0 h 42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6222" h="422909">
                    <a:moveTo>
                      <a:pt x="114300" y="0"/>
                    </a:moveTo>
                    <a:cubicBezTo>
                      <a:pt x="196215" y="0"/>
                      <a:pt x="242888" y="51435"/>
                      <a:pt x="242888" y="109538"/>
                    </a:cubicBezTo>
                    <a:cubicBezTo>
                      <a:pt x="242888" y="151448"/>
                      <a:pt x="220028" y="184785"/>
                      <a:pt x="183832" y="201930"/>
                    </a:cubicBezTo>
                    <a:lnTo>
                      <a:pt x="183832" y="203835"/>
                    </a:lnTo>
                    <a:cubicBezTo>
                      <a:pt x="221932" y="218123"/>
                      <a:pt x="256222" y="251460"/>
                      <a:pt x="256222" y="304800"/>
                    </a:cubicBezTo>
                    <a:cubicBezTo>
                      <a:pt x="256222" y="365760"/>
                      <a:pt x="206693" y="422910"/>
                      <a:pt x="114300" y="422910"/>
                    </a:cubicBezTo>
                    <a:cubicBezTo>
                      <a:pt x="68580" y="422910"/>
                      <a:pt x="30480" y="409575"/>
                      <a:pt x="0" y="383858"/>
                    </a:cubicBezTo>
                    <a:lnTo>
                      <a:pt x="0" y="315278"/>
                    </a:lnTo>
                    <a:cubicBezTo>
                      <a:pt x="25718" y="343853"/>
                      <a:pt x="61913" y="362903"/>
                      <a:pt x="106680" y="362903"/>
                    </a:cubicBezTo>
                    <a:cubicBezTo>
                      <a:pt x="157163" y="362903"/>
                      <a:pt x="190500" y="335280"/>
                      <a:pt x="190500" y="297180"/>
                    </a:cubicBezTo>
                    <a:cubicBezTo>
                      <a:pt x="190500" y="259080"/>
                      <a:pt x="159068" y="232410"/>
                      <a:pt x="103822" y="232410"/>
                    </a:cubicBezTo>
                    <a:lnTo>
                      <a:pt x="52388" y="232410"/>
                    </a:lnTo>
                    <a:lnTo>
                      <a:pt x="52388" y="180023"/>
                    </a:lnTo>
                    <a:lnTo>
                      <a:pt x="93345" y="180023"/>
                    </a:lnTo>
                    <a:cubicBezTo>
                      <a:pt x="151447" y="180023"/>
                      <a:pt x="179070" y="153353"/>
                      <a:pt x="179070" y="118110"/>
                    </a:cubicBezTo>
                    <a:cubicBezTo>
                      <a:pt x="179070" y="83820"/>
                      <a:pt x="152400" y="57150"/>
                      <a:pt x="105728" y="57150"/>
                    </a:cubicBezTo>
                    <a:cubicBezTo>
                      <a:pt x="66675" y="57150"/>
                      <a:pt x="32385" y="74295"/>
                      <a:pt x="10478" y="98107"/>
                    </a:cubicBezTo>
                    <a:lnTo>
                      <a:pt x="10478" y="34290"/>
                    </a:lnTo>
                    <a:cubicBezTo>
                      <a:pt x="33338" y="14288"/>
                      <a:pt x="70485" y="0"/>
                      <a:pt x="114300" y="0"/>
                    </a:cubicBezTo>
                    <a:close/>
                  </a:path>
                </a:pathLst>
              </a:custGeom>
              <a:solidFill>
                <a:srgbClr val="004750"/>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5B99BBF2-5FB2-4B37-95EC-BD385046313E}"/>
                  </a:ext>
                </a:extLst>
              </p:cNvPr>
              <p:cNvSpPr/>
              <p:nvPr/>
            </p:nvSpPr>
            <p:spPr>
              <a:xfrm>
                <a:off x="7490459" y="3234690"/>
                <a:ext cx="293370" cy="414337"/>
              </a:xfrm>
              <a:custGeom>
                <a:avLst/>
                <a:gdLst>
                  <a:gd name="connsiteX0" fmla="*/ 293370 w 293370"/>
                  <a:gd name="connsiteY0" fmla="*/ 271462 h 414337"/>
                  <a:gd name="connsiteX1" fmla="*/ 146685 w 293370"/>
                  <a:gd name="connsiteY1" fmla="*/ 414337 h 414337"/>
                  <a:gd name="connsiteX2" fmla="*/ 0 w 293370"/>
                  <a:gd name="connsiteY2" fmla="*/ 273368 h 414337"/>
                  <a:gd name="connsiteX3" fmla="*/ 58103 w 293370"/>
                  <a:gd name="connsiteY3" fmla="*/ 143828 h 414337"/>
                  <a:gd name="connsiteX4" fmla="*/ 174308 w 293370"/>
                  <a:gd name="connsiteY4" fmla="*/ 0 h 414337"/>
                  <a:gd name="connsiteX5" fmla="*/ 252413 w 293370"/>
                  <a:gd name="connsiteY5" fmla="*/ 0 h 414337"/>
                  <a:gd name="connsiteX6" fmla="*/ 137160 w 293370"/>
                  <a:gd name="connsiteY6" fmla="*/ 142875 h 414337"/>
                  <a:gd name="connsiteX7" fmla="*/ 158115 w 293370"/>
                  <a:gd name="connsiteY7" fmla="*/ 141923 h 414337"/>
                  <a:gd name="connsiteX8" fmla="*/ 293370 w 293370"/>
                  <a:gd name="connsiteY8" fmla="*/ 271462 h 414337"/>
                  <a:gd name="connsiteX9" fmla="*/ 228600 w 293370"/>
                  <a:gd name="connsiteY9" fmla="*/ 273368 h 414337"/>
                  <a:gd name="connsiteX10" fmla="*/ 138113 w 293370"/>
                  <a:gd name="connsiteY10" fmla="*/ 189548 h 414337"/>
                  <a:gd name="connsiteX11" fmla="*/ 91440 w 293370"/>
                  <a:gd name="connsiteY11" fmla="*/ 199073 h 414337"/>
                  <a:gd name="connsiteX12" fmla="*/ 63818 w 293370"/>
                  <a:gd name="connsiteY12" fmla="*/ 271462 h 414337"/>
                  <a:gd name="connsiteX13" fmla="*/ 146685 w 293370"/>
                  <a:gd name="connsiteY13" fmla="*/ 354330 h 414337"/>
                  <a:gd name="connsiteX14" fmla="*/ 228600 w 293370"/>
                  <a:gd name="connsiteY14" fmla="*/ 273368 h 414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370" h="414337">
                    <a:moveTo>
                      <a:pt x="293370" y="271462"/>
                    </a:moveTo>
                    <a:cubicBezTo>
                      <a:pt x="293370" y="350520"/>
                      <a:pt x="233363" y="414337"/>
                      <a:pt x="146685" y="414337"/>
                    </a:cubicBezTo>
                    <a:cubicBezTo>
                      <a:pt x="60008" y="414337"/>
                      <a:pt x="0" y="350520"/>
                      <a:pt x="0" y="273368"/>
                    </a:cubicBezTo>
                    <a:cubicBezTo>
                      <a:pt x="0" y="225742"/>
                      <a:pt x="22860" y="185737"/>
                      <a:pt x="58103" y="143828"/>
                    </a:cubicBezTo>
                    <a:lnTo>
                      <a:pt x="174308" y="0"/>
                    </a:lnTo>
                    <a:lnTo>
                      <a:pt x="252413" y="0"/>
                    </a:lnTo>
                    <a:lnTo>
                      <a:pt x="137160" y="142875"/>
                    </a:lnTo>
                    <a:cubicBezTo>
                      <a:pt x="143828" y="141923"/>
                      <a:pt x="150495" y="141923"/>
                      <a:pt x="158115" y="141923"/>
                    </a:cubicBezTo>
                    <a:cubicBezTo>
                      <a:pt x="225743" y="140017"/>
                      <a:pt x="293370" y="193358"/>
                      <a:pt x="293370" y="271462"/>
                    </a:cubicBezTo>
                    <a:close/>
                    <a:moveTo>
                      <a:pt x="228600" y="273368"/>
                    </a:moveTo>
                    <a:cubicBezTo>
                      <a:pt x="228600" y="219075"/>
                      <a:pt x="184785" y="189548"/>
                      <a:pt x="138113" y="189548"/>
                    </a:cubicBezTo>
                    <a:cubicBezTo>
                      <a:pt x="121920" y="189548"/>
                      <a:pt x="106680" y="192405"/>
                      <a:pt x="91440" y="199073"/>
                    </a:cubicBezTo>
                    <a:cubicBezTo>
                      <a:pt x="73343" y="223837"/>
                      <a:pt x="63818" y="244792"/>
                      <a:pt x="63818" y="271462"/>
                    </a:cubicBezTo>
                    <a:cubicBezTo>
                      <a:pt x="63818" y="315278"/>
                      <a:pt x="98108" y="354330"/>
                      <a:pt x="146685" y="354330"/>
                    </a:cubicBezTo>
                    <a:cubicBezTo>
                      <a:pt x="195263" y="355283"/>
                      <a:pt x="228600" y="316230"/>
                      <a:pt x="228600" y="273368"/>
                    </a:cubicBezTo>
                    <a:close/>
                  </a:path>
                </a:pathLst>
              </a:custGeom>
              <a:solidFill>
                <a:srgbClr val="004750"/>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FAFDBCB0-78E4-45D2-AD64-DA9E05A6C9C0}"/>
                  </a:ext>
                </a:extLst>
              </p:cNvPr>
              <p:cNvSpPr/>
              <p:nvPr/>
            </p:nvSpPr>
            <p:spPr>
              <a:xfrm>
                <a:off x="7837169" y="3225165"/>
                <a:ext cx="316230" cy="422909"/>
              </a:xfrm>
              <a:custGeom>
                <a:avLst/>
                <a:gdLst>
                  <a:gd name="connsiteX0" fmla="*/ 316230 w 316230"/>
                  <a:gd name="connsiteY0" fmla="*/ 211455 h 422909"/>
                  <a:gd name="connsiteX1" fmla="*/ 158115 w 316230"/>
                  <a:gd name="connsiteY1" fmla="*/ 422910 h 422909"/>
                  <a:gd name="connsiteX2" fmla="*/ 0 w 316230"/>
                  <a:gd name="connsiteY2" fmla="*/ 211455 h 422909"/>
                  <a:gd name="connsiteX3" fmla="*/ 158115 w 316230"/>
                  <a:gd name="connsiteY3" fmla="*/ 0 h 422909"/>
                  <a:gd name="connsiteX4" fmla="*/ 316230 w 316230"/>
                  <a:gd name="connsiteY4" fmla="*/ 211455 h 422909"/>
                  <a:gd name="connsiteX5" fmla="*/ 65723 w 316230"/>
                  <a:gd name="connsiteY5" fmla="*/ 211455 h 422909"/>
                  <a:gd name="connsiteX6" fmla="*/ 158115 w 316230"/>
                  <a:gd name="connsiteY6" fmla="*/ 361950 h 422909"/>
                  <a:gd name="connsiteX7" fmla="*/ 251460 w 316230"/>
                  <a:gd name="connsiteY7" fmla="*/ 211455 h 422909"/>
                  <a:gd name="connsiteX8" fmla="*/ 158115 w 316230"/>
                  <a:gd name="connsiteY8" fmla="*/ 60007 h 422909"/>
                  <a:gd name="connsiteX9" fmla="*/ 65723 w 316230"/>
                  <a:gd name="connsiteY9" fmla="*/ 211455 h 42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6230" h="422909">
                    <a:moveTo>
                      <a:pt x="316230" y="211455"/>
                    </a:moveTo>
                    <a:cubicBezTo>
                      <a:pt x="316230" y="342900"/>
                      <a:pt x="244793" y="422910"/>
                      <a:pt x="158115" y="422910"/>
                    </a:cubicBezTo>
                    <a:cubicBezTo>
                      <a:pt x="70485" y="422910"/>
                      <a:pt x="0" y="342900"/>
                      <a:pt x="0" y="211455"/>
                    </a:cubicBezTo>
                    <a:cubicBezTo>
                      <a:pt x="0" y="80010"/>
                      <a:pt x="70485" y="0"/>
                      <a:pt x="158115" y="0"/>
                    </a:cubicBezTo>
                    <a:cubicBezTo>
                      <a:pt x="244793" y="0"/>
                      <a:pt x="316230" y="80010"/>
                      <a:pt x="316230" y="211455"/>
                    </a:cubicBezTo>
                    <a:close/>
                    <a:moveTo>
                      <a:pt x="65723" y="211455"/>
                    </a:moveTo>
                    <a:cubicBezTo>
                      <a:pt x="65723" y="307658"/>
                      <a:pt x="106680" y="361950"/>
                      <a:pt x="158115" y="361950"/>
                    </a:cubicBezTo>
                    <a:cubicBezTo>
                      <a:pt x="208598" y="361950"/>
                      <a:pt x="251460" y="306705"/>
                      <a:pt x="251460" y="211455"/>
                    </a:cubicBezTo>
                    <a:cubicBezTo>
                      <a:pt x="251460" y="116205"/>
                      <a:pt x="208598" y="60007"/>
                      <a:pt x="158115" y="60007"/>
                    </a:cubicBezTo>
                    <a:cubicBezTo>
                      <a:pt x="106680" y="60007"/>
                      <a:pt x="65723" y="116205"/>
                      <a:pt x="65723" y="211455"/>
                    </a:cubicBezTo>
                    <a:close/>
                  </a:path>
                </a:pathLst>
              </a:custGeom>
              <a:solidFill>
                <a:srgbClr val="004750"/>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D7817985-AC06-48B9-934D-DC91F2D26E6F}"/>
                  </a:ext>
                </a:extLst>
              </p:cNvPr>
              <p:cNvSpPr/>
              <p:nvPr/>
            </p:nvSpPr>
            <p:spPr>
              <a:xfrm>
                <a:off x="5005387" y="3209925"/>
                <a:ext cx="76200" cy="73342"/>
              </a:xfrm>
              <a:custGeom>
                <a:avLst/>
                <a:gdLst>
                  <a:gd name="connsiteX0" fmla="*/ 0 w 76200"/>
                  <a:gd name="connsiteY0" fmla="*/ 37147 h 73342"/>
                  <a:gd name="connsiteX1" fmla="*/ 38100 w 76200"/>
                  <a:gd name="connsiteY1" fmla="*/ 0 h 73342"/>
                  <a:gd name="connsiteX2" fmla="*/ 76200 w 76200"/>
                  <a:gd name="connsiteY2" fmla="*/ 37147 h 73342"/>
                  <a:gd name="connsiteX3" fmla="*/ 38100 w 76200"/>
                  <a:gd name="connsiteY3" fmla="*/ 73343 h 73342"/>
                  <a:gd name="connsiteX4" fmla="*/ 0 w 76200"/>
                  <a:gd name="connsiteY4" fmla="*/ 37147 h 7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3342">
                    <a:moveTo>
                      <a:pt x="0" y="37147"/>
                    </a:moveTo>
                    <a:cubicBezTo>
                      <a:pt x="0" y="16193"/>
                      <a:pt x="16192" y="0"/>
                      <a:pt x="38100" y="0"/>
                    </a:cubicBezTo>
                    <a:cubicBezTo>
                      <a:pt x="60008" y="0"/>
                      <a:pt x="76200" y="16193"/>
                      <a:pt x="76200" y="37147"/>
                    </a:cubicBezTo>
                    <a:cubicBezTo>
                      <a:pt x="76200" y="58103"/>
                      <a:pt x="60008" y="73343"/>
                      <a:pt x="38100" y="73343"/>
                    </a:cubicBezTo>
                    <a:cubicBezTo>
                      <a:pt x="16192" y="73343"/>
                      <a:pt x="0" y="58103"/>
                      <a:pt x="0" y="37147"/>
                    </a:cubicBezTo>
                    <a:close/>
                  </a:path>
                </a:pathLst>
              </a:custGeom>
              <a:solidFill>
                <a:srgbClr val="004750"/>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09EF3B7F-1B83-4A86-B1FA-07AD53589936}"/>
                  </a:ext>
                </a:extLst>
              </p:cNvPr>
              <p:cNvSpPr/>
              <p:nvPr/>
            </p:nvSpPr>
            <p:spPr>
              <a:xfrm>
                <a:off x="6368415" y="3209925"/>
                <a:ext cx="76200" cy="73342"/>
              </a:xfrm>
              <a:custGeom>
                <a:avLst/>
                <a:gdLst>
                  <a:gd name="connsiteX0" fmla="*/ 0 w 76200"/>
                  <a:gd name="connsiteY0" fmla="*/ 37147 h 73342"/>
                  <a:gd name="connsiteX1" fmla="*/ 38100 w 76200"/>
                  <a:gd name="connsiteY1" fmla="*/ 0 h 73342"/>
                  <a:gd name="connsiteX2" fmla="*/ 76200 w 76200"/>
                  <a:gd name="connsiteY2" fmla="*/ 37147 h 73342"/>
                  <a:gd name="connsiteX3" fmla="*/ 38100 w 76200"/>
                  <a:gd name="connsiteY3" fmla="*/ 73343 h 73342"/>
                  <a:gd name="connsiteX4" fmla="*/ 0 w 76200"/>
                  <a:gd name="connsiteY4" fmla="*/ 37147 h 7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3342">
                    <a:moveTo>
                      <a:pt x="0" y="37147"/>
                    </a:moveTo>
                    <a:cubicBezTo>
                      <a:pt x="0" y="16193"/>
                      <a:pt x="16192" y="0"/>
                      <a:pt x="38100" y="0"/>
                    </a:cubicBezTo>
                    <a:cubicBezTo>
                      <a:pt x="60007" y="0"/>
                      <a:pt x="76200" y="16193"/>
                      <a:pt x="76200" y="37147"/>
                    </a:cubicBezTo>
                    <a:cubicBezTo>
                      <a:pt x="76200" y="58103"/>
                      <a:pt x="60007" y="73343"/>
                      <a:pt x="38100" y="73343"/>
                    </a:cubicBezTo>
                    <a:cubicBezTo>
                      <a:pt x="16192" y="73343"/>
                      <a:pt x="0" y="58103"/>
                      <a:pt x="0" y="37147"/>
                    </a:cubicBezTo>
                    <a:close/>
                  </a:path>
                </a:pathLst>
              </a:custGeom>
              <a:solidFill>
                <a:srgbClr val="004750"/>
              </a:solidFill>
              <a:ln w="9525" cap="flat">
                <a:noFill/>
                <a:prstDash val="solid"/>
                <a:miter/>
              </a:ln>
            </p:spPr>
            <p:txBody>
              <a:bodyPr rtlCol="0" anchor="ctr"/>
              <a:lstStyle/>
              <a:p>
                <a:endParaRPr lang="en-US"/>
              </a:p>
            </p:txBody>
          </p:sp>
        </p:grpSp>
        <p:grpSp>
          <p:nvGrpSpPr>
            <p:cNvPr id="26" name="Graphic 42">
              <a:extLst>
                <a:ext uri="{FF2B5EF4-FFF2-40B4-BE49-F238E27FC236}">
                  <a16:creationId xmlns:a16="http://schemas.microsoft.com/office/drawing/2014/main" id="{222B53C8-03AD-4621-A178-6AC923EB0F26}"/>
                </a:ext>
              </a:extLst>
            </p:cNvPr>
            <p:cNvGrpSpPr/>
            <p:nvPr/>
          </p:nvGrpSpPr>
          <p:grpSpPr>
            <a:xfrm>
              <a:off x="4256365" y="3267075"/>
              <a:ext cx="330279" cy="329922"/>
              <a:chOff x="4256365" y="3267075"/>
              <a:chExt cx="330279" cy="329922"/>
            </a:xfrm>
            <a:solidFill>
              <a:srgbClr val="C8FA36"/>
            </a:solidFill>
          </p:grpSpPr>
          <p:sp>
            <p:nvSpPr>
              <p:cNvPr id="37" name="Freeform: Shape 36">
                <a:extLst>
                  <a:ext uri="{FF2B5EF4-FFF2-40B4-BE49-F238E27FC236}">
                    <a16:creationId xmlns:a16="http://schemas.microsoft.com/office/drawing/2014/main" id="{12155FA0-0545-4CD0-BD9F-86DEA80E8164}"/>
                  </a:ext>
                </a:extLst>
              </p:cNvPr>
              <p:cNvSpPr/>
              <p:nvPr/>
            </p:nvSpPr>
            <p:spPr>
              <a:xfrm>
                <a:off x="4256365" y="3267075"/>
                <a:ext cx="330279" cy="329922"/>
              </a:xfrm>
              <a:custGeom>
                <a:avLst/>
                <a:gdLst>
                  <a:gd name="connsiteX0" fmla="*/ 297537 w 330279"/>
                  <a:gd name="connsiteY0" fmla="*/ 66675 h 329922"/>
                  <a:gd name="connsiteX1" fmla="*/ 266105 w 330279"/>
                  <a:gd name="connsiteY1" fmla="*/ 61913 h 329922"/>
                  <a:gd name="connsiteX2" fmla="*/ 261342 w 330279"/>
                  <a:gd name="connsiteY2" fmla="*/ 93345 h 329922"/>
                  <a:gd name="connsiteX3" fmla="*/ 277535 w 330279"/>
                  <a:gd name="connsiteY3" fmla="*/ 125730 h 329922"/>
                  <a:gd name="connsiteX4" fmla="*/ 202287 w 330279"/>
                  <a:gd name="connsiteY4" fmla="*/ 276225 h 329922"/>
                  <a:gd name="connsiteX5" fmla="*/ 51792 w 330279"/>
                  <a:gd name="connsiteY5" fmla="*/ 200977 h 329922"/>
                  <a:gd name="connsiteX6" fmla="*/ 127040 w 330279"/>
                  <a:gd name="connsiteY6" fmla="*/ 50482 h 329922"/>
                  <a:gd name="connsiteX7" fmla="*/ 143232 w 330279"/>
                  <a:gd name="connsiteY7" fmla="*/ 46672 h 329922"/>
                  <a:gd name="connsiteX8" fmla="*/ 143232 w 330279"/>
                  <a:gd name="connsiteY8" fmla="*/ 46672 h 329922"/>
                  <a:gd name="connsiteX9" fmla="*/ 162282 w 330279"/>
                  <a:gd name="connsiteY9" fmla="*/ 44768 h 329922"/>
                  <a:gd name="connsiteX10" fmla="*/ 168950 w 330279"/>
                  <a:gd name="connsiteY10" fmla="*/ 43815 h 329922"/>
                  <a:gd name="connsiteX11" fmla="*/ 184190 w 330279"/>
                  <a:gd name="connsiteY11" fmla="*/ 21907 h 329922"/>
                  <a:gd name="connsiteX12" fmla="*/ 161330 w 330279"/>
                  <a:gd name="connsiteY12" fmla="*/ 0 h 329922"/>
                  <a:gd name="connsiteX13" fmla="*/ 134660 w 330279"/>
                  <a:gd name="connsiteY13" fmla="*/ 2857 h 329922"/>
                  <a:gd name="connsiteX14" fmla="*/ 134660 w 330279"/>
                  <a:gd name="connsiteY14" fmla="*/ 2857 h 329922"/>
                  <a:gd name="connsiteX15" fmla="*/ 112752 w 330279"/>
                  <a:gd name="connsiteY15" fmla="*/ 8572 h 329922"/>
                  <a:gd name="connsiteX16" fmla="*/ 17502 w 330279"/>
                  <a:gd name="connsiteY16" fmla="*/ 91440 h 329922"/>
                  <a:gd name="connsiteX17" fmla="*/ 8930 w 330279"/>
                  <a:gd name="connsiteY17" fmla="*/ 217170 h 329922"/>
                  <a:gd name="connsiteX18" fmla="*/ 91797 w 330279"/>
                  <a:gd name="connsiteY18" fmla="*/ 312420 h 329922"/>
                  <a:gd name="connsiteX19" fmla="*/ 217527 w 330279"/>
                  <a:gd name="connsiteY19" fmla="*/ 320993 h 329922"/>
                  <a:gd name="connsiteX20" fmla="*/ 312777 w 330279"/>
                  <a:gd name="connsiteY20" fmla="*/ 238125 h 329922"/>
                  <a:gd name="connsiteX21" fmla="*/ 321350 w 330279"/>
                  <a:gd name="connsiteY21" fmla="*/ 112395 h 329922"/>
                  <a:gd name="connsiteX22" fmla="*/ 297537 w 330279"/>
                  <a:gd name="connsiteY22" fmla="*/ 66675 h 32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0279" h="329922">
                    <a:moveTo>
                      <a:pt x="297537" y="66675"/>
                    </a:moveTo>
                    <a:cubicBezTo>
                      <a:pt x="289917" y="56197"/>
                      <a:pt x="275630" y="54293"/>
                      <a:pt x="266105" y="61913"/>
                    </a:cubicBezTo>
                    <a:cubicBezTo>
                      <a:pt x="255627" y="69532"/>
                      <a:pt x="253722" y="83820"/>
                      <a:pt x="261342" y="93345"/>
                    </a:cubicBezTo>
                    <a:cubicBezTo>
                      <a:pt x="268010" y="102870"/>
                      <a:pt x="273725" y="114300"/>
                      <a:pt x="277535" y="125730"/>
                    </a:cubicBezTo>
                    <a:cubicBezTo>
                      <a:pt x="298490" y="187643"/>
                      <a:pt x="265152" y="255270"/>
                      <a:pt x="202287" y="276225"/>
                    </a:cubicBezTo>
                    <a:cubicBezTo>
                      <a:pt x="139422" y="297180"/>
                      <a:pt x="72747" y="263843"/>
                      <a:pt x="51792" y="200977"/>
                    </a:cubicBezTo>
                    <a:cubicBezTo>
                      <a:pt x="30837" y="138113"/>
                      <a:pt x="64175" y="71438"/>
                      <a:pt x="127040" y="50482"/>
                    </a:cubicBezTo>
                    <a:cubicBezTo>
                      <a:pt x="132755" y="48578"/>
                      <a:pt x="137517" y="47625"/>
                      <a:pt x="143232" y="46672"/>
                    </a:cubicBezTo>
                    <a:cubicBezTo>
                      <a:pt x="143232" y="46672"/>
                      <a:pt x="143232" y="46672"/>
                      <a:pt x="143232" y="46672"/>
                    </a:cubicBezTo>
                    <a:cubicBezTo>
                      <a:pt x="149900" y="45720"/>
                      <a:pt x="155615" y="44768"/>
                      <a:pt x="162282" y="44768"/>
                    </a:cubicBezTo>
                    <a:cubicBezTo>
                      <a:pt x="164187" y="44768"/>
                      <a:pt x="167045" y="44768"/>
                      <a:pt x="168950" y="43815"/>
                    </a:cubicBezTo>
                    <a:cubicBezTo>
                      <a:pt x="178475" y="40957"/>
                      <a:pt x="184190" y="32385"/>
                      <a:pt x="184190" y="21907"/>
                    </a:cubicBezTo>
                    <a:cubicBezTo>
                      <a:pt x="184190" y="9525"/>
                      <a:pt x="173712" y="0"/>
                      <a:pt x="161330" y="0"/>
                    </a:cubicBezTo>
                    <a:cubicBezTo>
                      <a:pt x="152757" y="0"/>
                      <a:pt x="143232" y="953"/>
                      <a:pt x="134660" y="2857"/>
                    </a:cubicBezTo>
                    <a:cubicBezTo>
                      <a:pt x="134660" y="2857"/>
                      <a:pt x="134660" y="2857"/>
                      <a:pt x="134660" y="2857"/>
                    </a:cubicBezTo>
                    <a:cubicBezTo>
                      <a:pt x="127040" y="3810"/>
                      <a:pt x="119420" y="5715"/>
                      <a:pt x="112752" y="8572"/>
                    </a:cubicBezTo>
                    <a:cubicBezTo>
                      <a:pt x="70842" y="22860"/>
                      <a:pt x="37505" y="51435"/>
                      <a:pt x="17502" y="91440"/>
                    </a:cubicBezTo>
                    <a:cubicBezTo>
                      <a:pt x="-2500" y="130493"/>
                      <a:pt x="-5358" y="175260"/>
                      <a:pt x="8930" y="217170"/>
                    </a:cubicBezTo>
                    <a:cubicBezTo>
                      <a:pt x="23217" y="259080"/>
                      <a:pt x="51792" y="292418"/>
                      <a:pt x="91797" y="312420"/>
                    </a:cubicBezTo>
                    <a:cubicBezTo>
                      <a:pt x="130850" y="332423"/>
                      <a:pt x="175617" y="335280"/>
                      <a:pt x="217527" y="320993"/>
                    </a:cubicBezTo>
                    <a:cubicBezTo>
                      <a:pt x="259437" y="306705"/>
                      <a:pt x="292775" y="278130"/>
                      <a:pt x="312777" y="238125"/>
                    </a:cubicBezTo>
                    <a:cubicBezTo>
                      <a:pt x="332780" y="199073"/>
                      <a:pt x="335637" y="154305"/>
                      <a:pt x="321350" y="112395"/>
                    </a:cubicBezTo>
                    <a:cubicBezTo>
                      <a:pt x="315635" y="95250"/>
                      <a:pt x="308015" y="80010"/>
                      <a:pt x="297537" y="66675"/>
                    </a:cubicBezTo>
                    <a:close/>
                  </a:path>
                </a:pathLst>
              </a:custGeom>
              <a:solidFill>
                <a:srgbClr val="C8FA36"/>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A7A40A80-AB0C-404B-8AD0-84AEE5FAEB0A}"/>
                  </a:ext>
                </a:extLst>
              </p:cNvPr>
              <p:cNvSpPr/>
              <p:nvPr/>
            </p:nvSpPr>
            <p:spPr>
              <a:xfrm>
                <a:off x="4461510" y="3281362"/>
                <a:ext cx="45719" cy="45719"/>
              </a:xfrm>
              <a:custGeom>
                <a:avLst/>
                <a:gdLst>
                  <a:gd name="connsiteX0" fmla="*/ 45720 w 45719"/>
                  <a:gd name="connsiteY0" fmla="*/ 22860 h 45719"/>
                  <a:gd name="connsiteX1" fmla="*/ 22860 w 45719"/>
                  <a:gd name="connsiteY1" fmla="*/ 45720 h 45719"/>
                  <a:gd name="connsiteX2" fmla="*/ 0 w 45719"/>
                  <a:gd name="connsiteY2" fmla="*/ 22860 h 45719"/>
                  <a:gd name="connsiteX3" fmla="*/ 22860 w 45719"/>
                  <a:gd name="connsiteY3" fmla="*/ 0 h 45719"/>
                  <a:gd name="connsiteX4" fmla="*/ 45720 w 45719"/>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C8FA36"/>
              </a:solidFill>
              <a:ln w="9525" cap="flat">
                <a:noFill/>
                <a:prstDash val="solid"/>
                <a:miter/>
              </a:ln>
            </p:spPr>
            <p:txBody>
              <a:bodyPr rtlCol="0" anchor="ctr"/>
              <a:lstStyle/>
              <a:p>
                <a:endParaRPr lang="en-US"/>
              </a:p>
            </p:txBody>
          </p:sp>
        </p:grpSp>
        <p:sp>
          <p:nvSpPr>
            <p:cNvPr id="27" name="Freeform: Shape 26">
              <a:extLst>
                <a:ext uri="{FF2B5EF4-FFF2-40B4-BE49-F238E27FC236}">
                  <a16:creationId xmlns:a16="http://schemas.microsoft.com/office/drawing/2014/main" id="{8DF6525E-46CC-4F1B-8344-7FC884CDF32B}"/>
                </a:ext>
              </a:extLst>
            </p:cNvPr>
            <p:cNvSpPr/>
            <p:nvPr/>
          </p:nvSpPr>
          <p:spPr>
            <a:xfrm>
              <a:off x="4366260" y="3375660"/>
              <a:ext cx="110489" cy="110489"/>
            </a:xfrm>
            <a:custGeom>
              <a:avLst/>
              <a:gdLst>
                <a:gd name="connsiteX0" fmla="*/ 110490 w 110489"/>
                <a:gd name="connsiteY0" fmla="*/ 55245 h 110489"/>
                <a:gd name="connsiteX1" fmla="*/ 55245 w 110489"/>
                <a:gd name="connsiteY1" fmla="*/ 110490 h 110489"/>
                <a:gd name="connsiteX2" fmla="*/ 0 w 110489"/>
                <a:gd name="connsiteY2" fmla="*/ 55245 h 110489"/>
                <a:gd name="connsiteX3" fmla="*/ 55245 w 110489"/>
                <a:gd name="connsiteY3" fmla="*/ 0 h 110489"/>
                <a:gd name="connsiteX4" fmla="*/ 110490 w 110489"/>
                <a:gd name="connsiteY4" fmla="*/ 55245 h 110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89" h="110489">
                  <a:moveTo>
                    <a:pt x="110490" y="55245"/>
                  </a:moveTo>
                  <a:cubicBezTo>
                    <a:pt x="110490" y="85756"/>
                    <a:pt x="85756" y="110490"/>
                    <a:pt x="55245" y="110490"/>
                  </a:cubicBezTo>
                  <a:cubicBezTo>
                    <a:pt x="24734" y="110490"/>
                    <a:pt x="0" y="85756"/>
                    <a:pt x="0" y="55245"/>
                  </a:cubicBezTo>
                  <a:cubicBezTo>
                    <a:pt x="0" y="24734"/>
                    <a:pt x="24734" y="0"/>
                    <a:pt x="55245" y="0"/>
                  </a:cubicBezTo>
                  <a:cubicBezTo>
                    <a:pt x="85756" y="0"/>
                    <a:pt x="110490" y="24734"/>
                    <a:pt x="110490" y="55245"/>
                  </a:cubicBezTo>
                  <a:close/>
                </a:path>
              </a:pathLst>
            </a:custGeom>
            <a:solidFill>
              <a:srgbClr val="004750"/>
            </a:solidFill>
            <a:ln w="9525" cap="flat">
              <a:noFill/>
              <a:prstDash val="solid"/>
              <a:miter/>
            </a:ln>
          </p:spPr>
          <p:txBody>
            <a:bodyPr rtlCol="0" anchor="ctr"/>
            <a:lstStyle/>
            <a:p>
              <a:endParaRPr lang="en-US"/>
            </a:p>
          </p:txBody>
        </p:sp>
        <p:grpSp>
          <p:nvGrpSpPr>
            <p:cNvPr id="28" name="Graphic 42">
              <a:extLst>
                <a:ext uri="{FF2B5EF4-FFF2-40B4-BE49-F238E27FC236}">
                  <a16:creationId xmlns:a16="http://schemas.microsoft.com/office/drawing/2014/main" id="{A4FC9DB8-607B-4326-8E9D-D1FF2F75530F}"/>
                </a:ext>
              </a:extLst>
            </p:cNvPr>
            <p:cNvGrpSpPr/>
            <p:nvPr/>
          </p:nvGrpSpPr>
          <p:grpSpPr>
            <a:xfrm>
              <a:off x="4185165" y="3192660"/>
              <a:ext cx="472887" cy="472678"/>
              <a:chOff x="4185165" y="3192660"/>
              <a:chExt cx="472887" cy="472678"/>
            </a:xfrm>
            <a:solidFill>
              <a:srgbClr val="45C58E"/>
            </a:solidFill>
          </p:grpSpPr>
          <p:sp>
            <p:nvSpPr>
              <p:cNvPr id="35" name="Freeform: Shape 34">
                <a:extLst>
                  <a:ext uri="{FF2B5EF4-FFF2-40B4-BE49-F238E27FC236}">
                    <a16:creationId xmlns:a16="http://schemas.microsoft.com/office/drawing/2014/main" id="{8A188CE9-37B1-44A7-A24D-337C87963CD5}"/>
                  </a:ext>
                </a:extLst>
              </p:cNvPr>
              <p:cNvSpPr/>
              <p:nvPr/>
            </p:nvSpPr>
            <p:spPr>
              <a:xfrm>
                <a:off x="4185165" y="3192660"/>
                <a:ext cx="472887" cy="472678"/>
              </a:xfrm>
              <a:custGeom>
                <a:avLst/>
                <a:gdLst>
                  <a:gd name="connsiteX0" fmla="*/ 471607 w 472887"/>
                  <a:gd name="connsiteY0" fmla="*/ 217289 h 472678"/>
                  <a:gd name="connsiteX1" fmla="*/ 446842 w 472887"/>
                  <a:gd name="connsiteY1" fmla="*/ 197287 h 472678"/>
                  <a:gd name="connsiteX2" fmla="*/ 426839 w 472887"/>
                  <a:gd name="connsiteY2" fmla="*/ 222052 h 472678"/>
                  <a:gd name="connsiteX3" fmla="*/ 416362 w 472887"/>
                  <a:gd name="connsiteY3" fmla="*/ 303967 h 472678"/>
                  <a:gd name="connsiteX4" fmla="*/ 317302 w 472887"/>
                  <a:gd name="connsiteY4" fmla="*/ 412552 h 472678"/>
                  <a:gd name="connsiteX5" fmla="*/ 170617 w 472887"/>
                  <a:gd name="connsiteY5" fmla="*/ 419219 h 472678"/>
                  <a:gd name="connsiteX6" fmla="*/ 62032 w 472887"/>
                  <a:gd name="connsiteY6" fmla="*/ 320159 h 472678"/>
                  <a:gd name="connsiteX7" fmla="*/ 55364 w 472887"/>
                  <a:gd name="connsiteY7" fmla="*/ 173474 h 472678"/>
                  <a:gd name="connsiteX8" fmla="*/ 154424 w 472887"/>
                  <a:gd name="connsiteY8" fmla="*/ 64889 h 472678"/>
                  <a:gd name="connsiteX9" fmla="*/ 301109 w 472887"/>
                  <a:gd name="connsiteY9" fmla="*/ 58222 h 472678"/>
                  <a:gd name="connsiteX10" fmla="*/ 370642 w 472887"/>
                  <a:gd name="connsiteY10" fmla="*/ 102037 h 472678"/>
                  <a:gd name="connsiteX11" fmla="*/ 379214 w 472887"/>
                  <a:gd name="connsiteY11" fmla="*/ 106799 h 472678"/>
                  <a:gd name="connsiteX12" fmla="*/ 403027 w 472887"/>
                  <a:gd name="connsiteY12" fmla="*/ 101084 h 472678"/>
                  <a:gd name="connsiteX13" fmla="*/ 403027 w 472887"/>
                  <a:gd name="connsiteY13" fmla="*/ 68699 h 472678"/>
                  <a:gd name="connsiteX14" fmla="*/ 317302 w 472887"/>
                  <a:gd name="connsiteY14" fmla="*/ 14407 h 472678"/>
                  <a:gd name="connsiteX15" fmla="*/ 223957 w 472887"/>
                  <a:gd name="connsiteY15" fmla="*/ 119 h 472678"/>
                  <a:gd name="connsiteX16" fmla="*/ 136327 w 472887"/>
                  <a:gd name="connsiteY16" fmla="*/ 22027 h 472678"/>
                  <a:gd name="connsiteX17" fmla="*/ 62984 w 472887"/>
                  <a:gd name="connsiteY17" fmla="*/ 75367 h 472678"/>
                  <a:gd name="connsiteX18" fmla="*/ 14407 w 472887"/>
                  <a:gd name="connsiteY18" fmla="*/ 155377 h 472678"/>
                  <a:gd name="connsiteX19" fmla="*/ 119 w 472887"/>
                  <a:gd name="connsiteY19" fmla="*/ 248722 h 472678"/>
                  <a:gd name="connsiteX20" fmla="*/ 22027 w 472887"/>
                  <a:gd name="connsiteY20" fmla="*/ 336352 h 472678"/>
                  <a:gd name="connsiteX21" fmla="*/ 75367 w 472887"/>
                  <a:gd name="connsiteY21" fmla="*/ 409694 h 472678"/>
                  <a:gd name="connsiteX22" fmla="*/ 155377 w 472887"/>
                  <a:gd name="connsiteY22" fmla="*/ 458272 h 472678"/>
                  <a:gd name="connsiteX23" fmla="*/ 248722 w 472887"/>
                  <a:gd name="connsiteY23" fmla="*/ 472559 h 472678"/>
                  <a:gd name="connsiteX24" fmla="*/ 336352 w 472887"/>
                  <a:gd name="connsiteY24" fmla="*/ 450652 h 472678"/>
                  <a:gd name="connsiteX25" fmla="*/ 409694 w 472887"/>
                  <a:gd name="connsiteY25" fmla="*/ 397312 h 472678"/>
                  <a:gd name="connsiteX26" fmla="*/ 458272 w 472887"/>
                  <a:gd name="connsiteY26" fmla="*/ 317302 h 472678"/>
                  <a:gd name="connsiteX27" fmla="*/ 471607 w 472887"/>
                  <a:gd name="connsiteY27" fmla="*/ 217289 h 47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2887" h="472678">
                    <a:moveTo>
                      <a:pt x="471607" y="217289"/>
                    </a:moveTo>
                    <a:cubicBezTo>
                      <a:pt x="470654" y="204907"/>
                      <a:pt x="459224" y="195382"/>
                      <a:pt x="446842" y="197287"/>
                    </a:cubicBezTo>
                    <a:cubicBezTo>
                      <a:pt x="434459" y="198239"/>
                      <a:pt x="424934" y="209669"/>
                      <a:pt x="426839" y="222052"/>
                    </a:cubicBezTo>
                    <a:cubicBezTo>
                      <a:pt x="429697" y="249674"/>
                      <a:pt x="425887" y="277297"/>
                      <a:pt x="416362" y="303967"/>
                    </a:cubicBezTo>
                    <a:cubicBezTo>
                      <a:pt x="399217" y="351592"/>
                      <a:pt x="363974" y="390644"/>
                      <a:pt x="317302" y="412552"/>
                    </a:cubicBezTo>
                    <a:cubicBezTo>
                      <a:pt x="270629" y="434459"/>
                      <a:pt x="219194" y="436364"/>
                      <a:pt x="170617" y="419219"/>
                    </a:cubicBezTo>
                    <a:cubicBezTo>
                      <a:pt x="122992" y="402074"/>
                      <a:pt x="83939" y="366832"/>
                      <a:pt x="62032" y="320159"/>
                    </a:cubicBezTo>
                    <a:cubicBezTo>
                      <a:pt x="40124" y="273487"/>
                      <a:pt x="38219" y="222052"/>
                      <a:pt x="55364" y="173474"/>
                    </a:cubicBezTo>
                    <a:cubicBezTo>
                      <a:pt x="72509" y="125849"/>
                      <a:pt x="107752" y="86797"/>
                      <a:pt x="154424" y="64889"/>
                    </a:cubicBezTo>
                    <a:cubicBezTo>
                      <a:pt x="201097" y="42982"/>
                      <a:pt x="252532" y="41077"/>
                      <a:pt x="301109" y="58222"/>
                    </a:cubicBezTo>
                    <a:cubicBezTo>
                      <a:pt x="327779" y="67747"/>
                      <a:pt x="350639" y="82034"/>
                      <a:pt x="370642" y="102037"/>
                    </a:cubicBezTo>
                    <a:cubicBezTo>
                      <a:pt x="373499" y="103942"/>
                      <a:pt x="375404" y="105847"/>
                      <a:pt x="379214" y="106799"/>
                    </a:cubicBezTo>
                    <a:cubicBezTo>
                      <a:pt x="386834" y="109657"/>
                      <a:pt x="396359" y="107752"/>
                      <a:pt x="403027" y="101084"/>
                    </a:cubicBezTo>
                    <a:cubicBezTo>
                      <a:pt x="411599" y="92512"/>
                      <a:pt x="411599" y="78224"/>
                      <a:pt x="403027" y="68699"/>
                    </a:cubicBezTo>
                    <a:cubicBezTo>
                      <a:pt x="378262" y="44887"/>
                      <a:pt x="349687" y="26789"/>
                      <a:pt x="317302" y="14407"/>
                    </a:cubicBezTo>
                    <a:cubicBezTo>
                      <a:pt x="286822" y="3929"/>
                      <a:pt x="256342" y="-833"/>
                      <a:pt x="223957" y="119"/>
                    </a:cubicBezTo>
                    <a:cubicBezTo>
                      <a:pt x="193477" y="2024"/>
                      <a:pt x="163949" y="8692"/>
                      <a:pt x="136327" y="22027"/>
                    </a:cubicBezTo>
                    <a:cubicBezTo>
                      <a:pt x="108704" y="35362"/>
                      <a:pt x="83939" y="53459"/>
                      <a:pt x="62984" y="75367"/>
                    </a:cubicBezTo>
                    <a:cubicBezTo>
                      <a:pt x="41077" y="98227"/>
                      <a:pt x="24884" y="125849"/>
                      <a:pt x="14407" y="155377"/>
                    </a:cubicBezTo>
                    <a:cubicBezTo>
                      <a:pt x="3929" y="185857"/>
                      <a:pt x="-833" y="216337"/>
                      <a:pt x="119" y="248722"/>
                    </a:cubicBezTo>
                    <a:cubicBezTo>
                      <a:pt x="2024" y="279202"/>
                      <a:pt x="8692" y="308729"/>
                      <a:pt x="22027" y="336352"/>
                    </a:cubicBezTo>
                    <a:cubicBezTo>
                      <a:pt x="35362" y="363974"/>
                      <a:pt x="53459" y="388739"/>
                      <a:pt x="75367" y="409694"/>
                    </a:cubicBezTo>
                    <a:cubicBezTo>
                      <a:pt x="98227" y="431602"/>
                      <a:pt x="125849" y="447794"/>
                      <a:pt x="155377" y="458272"/>
                    </a:cubicBezTo>
                    <a:cubicBezTo>
                      <a:pt x="185857" y="468749"/>
                      <a:pt x="216337" y="473512"/>
                      <a:pt x="248722" y="472559"/>
                    </a:cubicBezTo>
                    <a:cubicBezTo>
                      <a:pt x="279202" y="470654"/>
                      <a:pt x="308729" y="463987"/>
                      <a:pt x="336352" y="450652"/>
                    </a:cubicBezTo>
                    <a:cubicBezTo>
                      <a:pt x="363974" y="437317"/>
                      <a:pt x="388739" y="419219"/>
                      <a:pt x="409694" y="397312"/>
                    </a:cubicBezTo>
                    <a:cubicBezTo>
                      <a:pt x="431602" y="374452"/>
                      <a:pt x="447794" y="346829"/>
                      <a:pt x="458272" y="317302"/>
                    </a:cubicBezTo>
                    <a:cubicBezTo>
                      <a:pt x="470654" y="285869"/>
                      <a:pt x="475417" y="251579"/>
                      <a:pt x="471607" y="217289"/>
                    </a:cubicBezTo>
                    <a:close/>
                  </a:path>
                </a:pathLst>
              </a:custGeom>
              <a:solidFill>
                <a:srgbClr val="45C58E"/>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713D5E57-D3C6-4FCB-83C7-E0FE032A147C}"/>
                  </a:ext>
                </a:extLst>
              </p:cNvPr>
              <p:cNvSpPr/>
              <p:nvPr/>
            </p:nvSpPr>
            <p:spPr>
              <a:xfrm>
                <a:off x="4592002" y="3316605"/>
                <a:ext cx="45719" cy="45719"/>
              </a:xfrm>
              <a:custGeom>
                <a:avLst/>
                <a:gdLst>
                  <a:gd name="connsiteX0" fmla="*/ 45720 w 45719"/>
                  <a:gd name="connsiteY0" fmla="*/ 22860 h 45719"/>
                  <a:gd name="connsiteX1" fmla="*/ 22860 w 45719"/>
                  <a:gd name="connsiteY1" fmla="*/ 45720 h 45719"/>
                  <a:gd name="connsiteX2" fmla="*/ 0 w 45719"/>
                  <a:gd name="connsiteY2" fmla="*/ 22860 h 45719"/>
                  <a:gd name="connsiteX3" fmla="*/ 22860 w 45719"/>
                  <a:gd name="connsiteY3" fmla="*/ 0 h 45719"/>
                  <a:gd name="connsiteX4" fmla="*/ 45720 w 45719"/>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45C58E"/>
              </a:solidFill>
              <a:ln w="9525" cap="flat">
                <a:noFill/>
                <a:prstDash val="solid"/>
                <a:miter/>
              </a:ln>
            </p:spPr>
            <p:txBody>
              <a:bodyPr rtlCol="0" anchor="ctr"/>
              <a:lstStyle/>
              <a:p>
                <a:endParaRPr lang="en-US"/>
              </a:p>
            </p:txBody>
          </p:sp>
        </p:grpSp>
        <p:grpSp>
          <p:nvGrpSpPr>
            <p:cNvPr id="29" name="Graphic 42">
              <a:extLst>
                <a:ext uri="{FF2B5EF4-FFF2-40B4-BE49-F238E27FC236}">
                  <a16:creationId xmlns:a16="http://schemas.microsoft.com/office/drawing/2014/main" id="{2CD8CAAC-7E72-4981-A355-143860910A54}"/>
                </a:ext>
              </a:extLst>
            </p:cNvPr>
            <p:cNvGrpSpPr/>
            <p:nvPr/>
          </p:nvGrpSpPr>
          <p:grpSpPr>
            <a:xfrm>
              <a:off x="4113768" y="3121635"/>
              <a:ext cx="619283" cy="618911"/>
              <a:chOff x="4113768" y="3121635"/>
              <a:chExt cx="619283" cy="618911"/>
            </a:xfrm>
            <a:solidFill>
              <a:srgbClr val="00AFAA"/>
            </a:solidFill>
          </p:grpSpPr>
          <p:sp>
            <p:nvSpPr>
              <p:cNvPr id="33" name="Freeform: Shape 32">
                <a:extLst>
                  <a:ext uri="{FF2B5EF4-FFF2-40B4-BE49-F238E27FC236}">
                    <a16:creationId xmlns:a16="http://schemas.microsoft.com/office/drawing/2014/main" id="{196B452E-D91B-454D-9F50-E3B94B4A0957}"/>
                  </a:ext>
                </a:extLst>
              </p:cNvPr>
              <p:cNvSpPr/>
              <p:nvPr/>
            </p:nvSpPr>
            <p:spPr>
              <a:xfrm>
                <a:off x="4113768" y="3121635"/>
                <a:ext cx="619283" cy="618911"/>
              </a:xfrm>
              <a:custGeom>
                <a:avLst/>
                <a:gdLst>
                  <a:gd name="connsiteX0" fmla="*/ 554434 w 619283"/>
                  <a:gd name="connsiteY0" fmla="*/ 121627 h 618911"/>
                  <a:gd name="connsiteX1" fmla="*/ 523002 w 619283"/>
                  <a:gd name="connsiteY1" fmla="*/ 116864 h 618911"/>
                  <a:gd name="connsiteX2" fmla="*/ 518239 w 619283"/>
                  <a:gd name="connsiteY2" fmla="*/ 148297 h 618911"/>
                  <a:gd name="connsiteX3" fmla="*/ 568722 w 619283"/>
                  <a:gd name="connsiteY3" fmla="*/ 268312 h 618911"/>
                  <a:gd name="connsiteX4" fmla="*/ 521097 w 619283"/>
                  <a:gd name="connsiteY4" fmla="*/ 464527 h 618911"/>
                  <a:gd name="connsiteX5" fmla="*/ 347742 w 619283"/>
                  <a:gd name="connsiteY5" fmla="*/ 569302 h 618911"/>
                  <a:gd name="connsiteX6" fmla="*/ 151527 w 619283"/>
                  <a:gd name="connsiteY6" fmla="*/ 521677 h 618911"/>
                  <a:gd name="connsiteX7" fmla="*/ 46752 w 619283"/>
                  <a:gd name="connsiteY7" fmla="*/ 348322 h 618911"/>
                  <a:gd name="connsiteX8" fmla="*/ 94377 w 619283"/>
                  <a:gd name="connsiteY8" fmla="*/ 152107 h 618911"/>
                  <a:gd name="connsiteX9" fmla="*/ 267732 w 619283"/>
                  <a:gd name="connsiteY9" fmla="*/ 47332 h 618911"/>
                  <a:gd name="connsiteX10" fmla="*/ 397272 w 619283"/>
                  <a:gd name="connsiteY10" fmla="*/ 59714 h 618911"/>
                  <a:gd name="connsiteX11" fmla="*/ 408702 w 619283"/>
                  <a:gd name="connsiteY11" fmla="*/ 60667 h 618911"/>
                  <a:gd name="connsiteX12" fmla="*/ 426799 w 619283"/>
                  <a:gd name="connsiteY12" fmla="*/ 46379 h 618911"/>
                  <a:gd name="connsiteX13" fmla="*/ 413464 w 619283"/>
                  <a:gd name="connsiteY13" fmla="*/ 17804 h 618911"/>
                  <a:gd name="connsiteX14" fmla="*/ 262017 w 619283"/>
                  <a:gd name="connsiteY14" fmla="*/ 3517 h 618911"/>
                  <a:gd name="connsiteX15" fmla="*/ 146764 w 619283"/>
                  <a:gd name="connsiteY15" fmla="*/ 45427 h 618911"/>
                  <a:gd name="connsiteX16" fmla="*/ 60087 w 619283"/>
                  <a:gd name="connsiteY16" fmla="*/ 126389 h 618911"/>
                  <a:gd name="connsiteX17" fmla="*/ 9604 w 619283"/>
                  <a:gd name="connsiteY17" fmla="*/ 234022 h 618911"/>
                  <a:gd name="connsiteX18" fmla="*/ 3889 w 619283"/>
                  <a:gd name="connsiteY18" fmla="*/ 356894 h 618911"/>
                  <a:gd name="connsiteX19" fmla="*/ 45799 w 619283"/>
                  <a:gd name="connsiteY19" fmla="*/ 472147 h 618911"/>
                  <a:gd name="connsiteX20" fmla="*/ 126762 w 619283"/>
                  <a:gd name="connsiteY20" fmla="*/ 558824 h 618911"/>
                  <a:gd name="connsiteX21" fmla="*/ 234394 w 619283"/>
                  <a:gd name="connsiteY21" fmla="*/ 609307 h 618911"/>
                  <a:gd name="connsiteX22" fmla="*/ 357267 w 619283"/>
                  <a:gd name="connsiteY22" fmla="*/ 615022 h 618911"/>
                  <a:gd name="connsiteX23" fmla="*/ 472519 w 619283"/>
                  <a:gd name="connsiteY23" fmla="*/ 573112 h 618911"/>
                  <a:gd name="connsiteX24" fmla="*/ 559197 w 619283"/>
                  <a:gd name="connsiteY24" fmla="*/ 492149 h 618911"/>
                  <a:gd name="connsiteX25" fmla="*/ 609679 w 619283"/>
                  <a:gd name="connsiteY25" fmla="*/ 384517 h 618911"/>
                  <a:gd name="connsiteX26" fmla="*/ 615394 w 619283"/>
                  <a:gd name="connsiteY26" fmla="*/ 261644 h 618911"/>
                  <a:gd name="connsiteX27" fmla="*/ 554434 w 619283"/>
                  <a:gd name="connsiteY27" fmla="*/ 121627 h 618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283" h="618911">
                    <a:moveTo>
                      <a:pt x="554434" y="121627"/>
                    </a:moveTo>
                    <a:cubicBezTo>
                      <a:pt x="546814" y="112102"/>
                      <a:pt x="532527" y="110197"/>
                      <a:pt x="523002" y="116864"/>
                    </a:cubicBezTo>
                    <a:cubicBezTo>
                      <a:pt x="513477" y="124484"/>
                      <a:pt x="511572" y="138772"/>
                      <a:pt x="518239" y="148297"/>
                    </a:cubicBezTo>
                    <a:cubicBezTo>
                      <a:pt x="544909" y="183539"/>
                      <a:pt x="562054" y="224497"/>
                      <a:pt x="568722" y="268312"/>
                    </a:cubicBezTo>
                    <a:cubicBezTo>
                      <a:pt x="579199" y="337844"/>
                      <a:pt x="562054" y="407377"/>
                      <a:pt x="521097" y="464527"/>
                    </a:cubicBezTo>
                    <a:cubicBezTo>
                      <a:pt x="479187" y="521677"/>
                      <a:pt x="418227" y="558824"/>
                      <a:pt x="347742" y="569302"/>
                    </a:cubicBezTo>
                    <a:cubicBezTo>
                      <a:pt x="278209" y="579779"/>
                      <a:pt x="208677" y="562634"/>
                      <a:pt x="151527" y="521677"/>
                    </a:cubicBezTo>
                    <a:cubicBezTo>
                      <a:pt x="94377" y="479767"/>
                      <a:pt x="57229" y="418807"/>
                      <a:pt x="46752" y="348322"/>
                    </a:cubicBezTo>
                    <a:cubicBezTo>
                      <a:pt x="36274" y="278789"/>
                      <a:pt x="53419" y="209257"/>
                      <a:pt x="94377" y="152107"/>
                    </a:cubicBezTo>
                    <a:cubicBezTo>
                      <a:pt x="135334" y="94957"/>
                      <a:pt x="197247" y="57809"/>
                      <a:pt x="267732" y="47332"/>
                    </a:cubicBezTo>
                    <a:cubicBezTo>
                      <a:pt x="311547" y="40664"/>
                      <a:pt x="356314" y="44474"/>
                      <a:pt x="397272" y="59714"/>
                    </a:cubicBezTo>
                    <a:cubicBezTo>
                      <a:pt x="401082" y="60667"/>
                      <a:pt x="404892" y="61619"/>
                      <a:pt x="408702" y="60667"/>
                    </a:cubicBezTo>
                    <a:cubicBezTo>
                      <a:pt x="416322" y="59714"/>
                      <a:pt x="423942" y="53999"/>
                      <a:pt x="426799" y="46379"/>
                    </a:cubicBezTo>
                    <a:cubicBezTo>
                      <a:pt x="430609" y="34949"/>
                      <a:pt x="424894" y="21614"/>
                      <a:pt x="413464" y="17804"/>
                    </a:cubicBezTo>
                    <a:cubicBezTo>
                      <a:pt x="364887" y="659"/>
                      <a:pt x="312499" y="-4103"/>
                      <a:pt x="262017" y="3517"/>
                    </a:cubicBezTo>
                    <a:cubicBezTo>
                      <a:pt x="221059" y="10184"/>
                      <a:pt x="182007" y="24472"/>
                      <a:pt x="146764" y="45427"/>
                    </a:cubicBezTo>
                    <a:cubicBezTo>
                      <a:pt x="112474" y="66382"/>
                      <a:pt x="82947" y="93052"/>
                      <a:pt x="60087" y="126389"/>
                    </a:cubicBezTo>
                    <a:cubicBezTo>
                      <a:pt x="36274" y="158774"/>
                      <a:pt x="19129" y="194969"/>
                      <a:pt x="9604" y="234022"/>
                    </a:cubicBezTo>
                    <a:cubicBezTo>
                      <a:pt x="-873" y="274027"/>
                      <a:pt x="-2778" y="315937"/>
                      <a:pt x="3889" y="356894"/>
                    </a:cubicBezTo>
                    <a:cubicBezTo>
                      <a:pt x="10557" y="397852"/>
                      <a:pt x="24844" y="436904"/>
                      <a:pt x="45799" y="472147"/>
                    </a:cubicBezTo>
                    <a:cubicBezTo>
                      <a:pt x="66754" y="506437"/>
                      <a:pt x="93424" y="535964"/>
                      <a:pt x="126762" y="558824"/>
                    </a:cubicBezTo>
                    <a:cubicBezTo>
                      <a:pt x="159147" y="582637"/>
                      <a:pt x="195342" y="599782"/>
                      <a:pt x="234394" y="609307"/>
                    </a:cubicBezTo>
                    <a:cubicBezTo>
                      <a:pt x="274399" y="619784"/>
                      <a:pt x="316309" y="621689"/>
                      <a:pt x="357267" y="615022"/>
                    </a:cubicBezTo>
                    <a:cubicBezTo>
                      <a:pt x="398224" y="608354"/>
                      <a:pt x="437277" y="594067"/>
                      <a:pt x="472519" y="573112"/>
                    </a:cubicBezTo>
                    <a:cubicBezTo>
                      <a:pt x="506809" y="552157"/>
                      <a:pt x="536337" y="525487"/>
                      <a:pt x="559197" y="492149"/>
                    </a:cubicBezTo>
                    <a:cubicBezTo>
                      <a:pt x="583009" y="459764"/>
                      <a:pt x="600154" y="423569"/>
                      <a:pt x="609679" y="384517"/>
                    </a:cubicBezTo>
                    <a:cubicBezTo>
                      <a:pt x="620157" y="344512"/>
                      <a:pt x="622062" y="302602"/>
                      <a:pt x="615394" y="261644"/>
                    </a:cubicBezTo>
                    <a:cubicBezTo>
                      <a:pt x="605869" y="211162"/>
                      <a:pt x="584914" y="162584"/>
                      <a:pt x="554434" y="121627"/>
                    </a:cubicBezTo>
                    <a:close/>
                  </a:path>
                </a:pathLst>
              </a:custGeom>
              <a:solidFill>
                <a:srgbClr val="00AFAA"/>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16EBB116-786F-45BD-932E-0F9CE9AA9D8C}"/>
                  </a:ext>
                </a:extLst>
              </p:cNvPr>
              <p:cNvSpPr/>
              <p:nvPr/>
            </p:nvSpPr>
            <p:spPr>
              <a:xfrm>
                <a:off x="4568190" y="3176587"/>
                <a:ext cx="45719" cy="45720"/>
              </a:xfrm>
              <a:custGeom>
                <a:avLst/>
                <a:gdLst>
                  <a:gd name="connsiteX0" fmla="*/ 45720 w 45719"/>
                  <a:gd name="connsiteY0" fmla="*/ 22860 h 45720"/>
                  <a:gd name="connsiteX1" fmla="*/ 22860 w 45719"/>
                  <a:gd name="connsiteY1" fmla="*/ 45720 h 45720"/>
                  <a:gd name="connsiteX2" fmla="*/ 0 w 45719"/>
                  <a:gd name="connsiteY2" fmla="*/ 22860 h 45720"/>
                  <a:gd name="connsiteX3" fmla="*/ 22860 w 45719"/>
                  <a:gd name="connsiteY3" fmla="*/ 0 h 45720"/>
                  <a:gd name="connsiteX4" fmla="*/ 45720 w 45719"/>
                  <a:gd name="connsiteY4" fmla="*/ 22860 h 45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20">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00AFAA"/>
              </a:solidFill>
              <a:ln w="9525" cap="flat">
                <a:noFill/>
                <a:prstDash val="solid"/>
                <a:miter/>
              </a:ln>
            </p:spPr>
            <p:txBody>
              <a:bodyPr rtlCol="0" anchor="ctr"/>
              <a:lstStyle/>
              <a:p>
                <a:endParaRPr lang="en-US"/>
              </a:p>
            </p:txBody>
          </p:sp>
        </p:grpSp>
        <p:grpSp>
          <p:nvGrpSpPr>
            <p:cNvPr id="30" name="Graphic 42">
              <a:extLst>
                <a:ext uri="{FF2B5EF4-FFF2-40B4-BE49-F238E27FC236}">
                  <a16:creationId xmlns:a16="http://schemas.microsoft.com/office/drawing/2014/main" id="{F46C1730-9401-4274-BF3E-21A122153640}"/>
                </a:ext>
              </a:extLst>
            </p:cNvPr>
            <p:cNvGrpSpPr/>
            <p:nvPr/>
          </p:nvGrpSpPr>
          <p:grpSpPr>
            <a:xfrm>
              <a:off x="4038849" y="3048249"/>
              <a:ext cx="765228" cy="765105"/>
              <a:chOff x="4038849" y="3048249"/>
              <a:chExt cx="765228" cy="765105"/>
            </a:xfrm>
            <a:solidFill>
              <a:srgbClr val="00837B"/>
            </a:solidFill>
          </p:grpSpPr>
          <p:sp>
            <p:nvSpPr>
              <p:cNvPr id="31" name="Freeform: Shape 30">
                <a:extLst>
                  <a:ext uri="{FF2B5EF4-FFF2-40B4-BE49-F238E27FC236}">
                    <a16:creationId xmlns:a16="http://schemas.microsoft.com/office/drawing/2014/main" id="{FC162E1D-4325-4F6F-9DB7-A4B40DD10B9F}"/>
                  </a:ext>
                </a:extLst>
              </p:cNvPr>
              <p:cNvSpPr/>
              <p:nvPr/>
            </p:nvSpPr>
            <p:spPr>
              <a:xfrm>
                <a:off x="4038849" y="3048249"/>
                <a:ext cx="765228" cy="765105"/>
              </a:xfrm>
              <a:custGeom>
                <a:avLst/>
                <a:gdLst>
                  <a:gd name="connsiteX0" fmla="*/ 746510 w 765228"/>
                  <a:gd name="connsiteY0" fmla="*/ 265498 h 765105"/>
                  <a:gd name="connsiteX1" fmla="*/ 717935 w 765228"/>
                  <a:gd name="connsiteY1" fmla="*/ 251210 h 765105"/>
                  <a:gd name="connsiteX2" fmla="*/ 703648 w 765228"/>
                  <a:gd name="connsiteY2" fmla="*/ 279785 h 765105"/>
                  <a:gd name="connsiteX3" fmla="*/ 710315 w 765228"/>
                  <a:gd name="connsiteY3" fmla="*/ 462665 h 765105"/>
                  <a:gd name="connsiteX4" fmla="*/ 653165 w 765228"/>
                  <a:gd name="connsiteY4" fmla="*/ 583633 h 765105"/>
                  <a:gd name="connsiteX5" fmla="*/ 557915 w 765228"/>
                  <a:gd name="connsiteY5" fmla="*/ 671263 h 765105"/>
                  <a:gd name="connsiteX6" fmla="*/ 436948 w 765228"/>
                  <a:gd name="connsiteY6" fmla="*/ 716030 h 765105"/>
                  <a:gd name="connsiteX7" fmla="*/ 302645 w 765228"/>
                  <a:gd name="connsiteY7" fmla="*/ 711268 h 765105"/>
                  <a:gd name="connsiteX8" fmla="*/ 181678 w 765228"/>
                  <a:gd name="connsiteY8" fmla="*/ 655070 h 765105"/>
                  <a:gd name="connsiteX9" fmla="*/ 94048 w 765228"/>
                  <a:gd name="connsiteY9" fmla="*/ 559820 h 765105"/>
                  <a:gd name="connsiteX10" fmla="*/ 49280 w 765228"/>
                  <a:gd name="connsiteY10" fmla="*/ 438853 h 765105"/>
                  <a:gd name="connsiteX11" fmla="*/ 54043 w 765228"/>
                  <a:gd name="connsiteY11" fmla="*/ 304550 h 765105"/>
                  <a:gd name="connsiteX12" fmla="*/ 111193 w 765228"/>
                  <a:gd name="connsiteY12" fmla="*/ 183583 h 765105"/>
                  <a:gd name="connsiteX13" fmla="*/ 206443 w 765228"/>
                  <a:gd name="connsiteY13" fmla="*/ 95953 h 765105"/>
                  <a:gd name="connsiteX14" fmla="*/ 327410 w 765228"/>
                  <a:gd name="connsiteY14" fmla="*/ 51185 h 765105"/>
                  <a:gd name="connsiteX15" fmla="*/ 461713 w 765228"/>
                  <a:gd name="connsiteY15" fmla="*/ 55948 h 765105"/>
                  <a:gd name="connsiteX16" fmla="*/ 620780 w 765228"/>
                  <a:gd name="connsiteY16" fmla="*/ 145483 h 765105"/>
                  <a:gd name="connsiteX17" fmla="*/ 631258 w 765228"/>
                  <a:gd name="connsiteY17" fmla="*/ 151198 h 765105"/>
                  <a:gd name="connsiteX18" fmla="*/ 652213 w 765228"/>
                  <a:gd name="connsiteY18" fmla="*/ 145483 h 765105"/>
                  <a:gd name="connsiteX19" fmla="*/ 652213 w 765228"/>
                  <a:gd name="connsiteY19" fmla="*/ 113098 h 765105"/>
                  <a:gd name="connsiteX20" fmla="*/ 471238 w 765228"/>
                  <a:gd name="connsiteY20" fmla="*/ 11180 h 765105"/>
                  <a:gd name="connsiteX21" fmla="*/ 320743 w 765228"/>
                  <a:gd name="connsiteY21" fmla="*/ 4513 h 765105"/>
                  <a:gd name="connsiteX22" fmla="*/ 183583 w 765228"/>
                  <a:gd name="connsiteY22" fmla="*/ 55948 h 765105"/>
                  <a:gd name="connsiteX23" fmla="*/ 74998 w 765228"/>
                  <a:gd name="connsiteY23" fmla="*/ 155008 h 765105"/>
                  <a:gd name="connsiteX24" fmla="*/ 11180 w 765228"/>
                  <a:gd name="connsiteY24" fmla="*/ 293120 h 765105"/>
                  <a:gd name="connsiteX25" fmla="*/ 4513 w 765228"/>
                  <a:gd name="connsiteY25" fmla="*/ 444568 h 765105"/>
                  <a:gd name="connsiteX26" fmla="*/ 55948 w 765228"/>
                  <a:gd name="connsiteY26" fmla="*/ 581728 h 765105"/>
                  <a:gd name="connsiteX27" fmla="*/ 155008 w 765228"/>
                  <a:gd name="connsiteY27" fmla="*/ 690313 h 765105"/>
                  <a:gd name="connsiteX28" fmla="*/ 293120 w 765228"/>
                  <a:gd name="connsiteY28" fmla="*/ 754130 h 765105"/>
                  <a:gd name="connsiteX29" fmla="*/ 444568 w 765228"/>
                  <a:gd name="connsiteY29" fmla="*/ 759845 h 765105"/>
                  <a:gd name="connsiteX30" fmla="*/ 581728 w 765228"/>
                  <a:gd name="connsiteY30" fmla="*/ 708410 h 765105"/>
                  <a:gd name="connsiteX31" fmla="*/ 690313 w 765228"/>
                  <a:gd name="connsiteY31" fmla="*/ 609350 h 765105"/>
                  <a:gd name="connsiteX32" fmla="*/ 754130 w 765228"/>
                  <a:gd name="connsiteY32" fmla="*/ 471238 h 765105"/>
                  <a:gd name="connsiteX33" fmla="*/ 746510 w 765228"/>
                  <a:gd name="connsiteY33" fmla="*/ 265498 h 76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5228" h="765105">
                    <a:moveTo>
                      <a:pt x="746510" y="265498"/>
                    </a:moveTo>
                    <a:cubicBezTo>
                      <a:pt x="742700" y="254068"/>
                      <a:pt x="730318" y="247400"/>
                      <a:pt x="717935" y="251210"/>
                    </a:cubicBezTo>
                    <a:cubicBezTo>
                      <a:pt x="706505" y="255020"/>
                      <a:pt x="699838" y="267403"/>
                      <a:pt x="703648" y="279785"/>
                    </a:cubicBezTo>
                    <a:cubicBezTo>
                      <a:pt x="722698" y="338840"/>
                      <a:pt x="724603" y="401705"/>
                      <a:pt x="710315" y="462665"/>
                    </a:cubicBezTo>
                    <a:cubicBezTo>
                      <a:pt x="699838" y="506480"/>
                      <a:pt x="680788" y="547438"/>
                      <a:pt x="653165" y="583633"/>
                    </a:cubicBezTo>
                    <a:cubicBezTo>
                      <a:pt x="627448" y="618875"/>
                      <a:pt x="595063" y="648403"/>
                      <a:pt x="557915" y="671263"/>
                    </a:cubicBezTo>
                    <a:cubicBezTo>
                      <a:pt x="520768" y="694123"/>
                      <a:pt x="479810" y="709363"/>
                      <a:pt x="436948" y="716030"/>
                    </a:cubicBezTo>
                    <a:cubicBezTo>
                      <a:pt x="392180" y="723650"/>
                      <a:pt x="347413" y="721745"/>
                      <a:pt x="302645" y="711268"/>
                    </a:cubicBezTo>
                    <a:cubicBezTo>
                      <a:pt x="258830" y="700790"/>
                      <a:pt x="217873" y="681740"/>
                      <a:pt x="181678" y="655070"/>
                    </a:cubicBezTo>
                    <a:cubicBezTo>
                      <a:pt x="146435" y="629353"/>
                      <a:pt x="116908" y="596968"/>
                      <a:pt x="94048" y="559820"/>
                    </a:cubicBezTo>
                    <a:cubicBezTo>
                      <a:pt x="71188" y="522673"/>
                      <a:pt x="55948" y="481715"/>
                      <a:pt x="49280" y="438853"/>
                    </a:cubicBezTo>
                    <a:cubicBezTo>
                      <a:pt x="41660" y="394085"/>
                      <a:pt x="43565" y="349318"/>
                      <a:pt x="54043" y="304550"/>
                    </a:cubicBezTo>
                    <a:cubicBezTo>
                      <a:pt x="64520" y="260735"/>
                      <a:pt x="83570" y="219778"/>
                      <a:pt x="111193" y="183583"/>
                    </a:cubicBezTo>
                    <a:cubicBezTo>
                      <a:pt x="136910" y="148340"/>
                      <a:pt x="169295" y="118813"/>
                      <a:pt x="206443" y="95953"/>
                    </a:cubicBezTo>
                    <a:cubicBezTo>
                      <a:pt x="243590" y="73093"/>
                      <a:pt x="284548" y="57853"/>
                      <a:pt x="327410" y="51185"/>
                    </a:cubicBezTo>
                    <a:cubicBezTo>
                      <a:pt x="372178" y="43565"/>
                      <a:pt x="416945" y="45470"/>
                      <a:pt x="461713" y="55948"/>
                    </a:cubicBezTo>
                    <a:cubicBezTo>
                      <a:pt x="522673" y="70235"/>
                      <a:pt x="577918" y="101668"/>
                      <a:pt x="620780" y="145483"/>
                    </a:cubicBezTo>
                    <a:cubicBezTo>
                      <a:pt x="623638" y="148340"/>
                      <a:pt x="627448" y="150245"/>
                      <a:pt x="631258" y="151198"/>
                    </a:cubicBezTo>
                    <a:cubicBezTo>
                      <a:pt x="638878" y="153103"/>
                      <a:pt x="646498" y="151198"/>
                      <a:pt x="652213" y="145483"/>
                    </a:cubicBezTo>
                    <a:cubicBezTo>
                      <a:pt x="660785" y="136910"/>
                      <a:pt x="660785" y="122623"/>
                      <a:pt x="652213" y="113098"/>
                    </a:cubicBezTo>
                    <a:cubicBezTo>
                      <a:pt x="602683" y="63568"/>
                      <a:pt x="539818" y="28325"/>
                      <a:pt x="471238" y="11180"/>
                    </a:cubicBezTo>
                    <a:cubicBezTo>
                      <a:pt x="422660" y="-1202"/>
                      <a:pt x="371225" y="-3107"/>
                      <a:pt x="320743" y="4513"/>
                    </a:cubicBezTo>
                    <a:cubicBezTo>
                      <a:pt x="272165" y="12133"/>
                      <a:pt x="225493" y="29278"/>
                      <a:pt x="183583" y="55948"/>
                    </a:cubicBezTo>
                    <a:cubicBezTo>
                      <a:pt x="141673" y="82618"/>
                      <a:pt x="104525" y="115003"/>
                      <a:pt x="74998" y="155008"/>
                    </a:cubicBezTo>
                    <a:cubicBezTo>
                      <a:pt x="44518" y="195965"/>
                      <a:pt x="22610" y="242638"/>
                      <a:pt x="11180" y="293120"/>
                    </a:cubicBezTo>
                    <a:cubicBezTo>
                      <a:pt x="-1202" y="342650"/>
                      <a:pt x="-3107" y="394085"/>
                      <a:pt x="4513" y="444568"/>
                    </a:cubicBezTo>
                    <a:cubicBezTo>
                      <a:pt x="12133" y="493145"/>
                      <a:pt x="29278" y="539818"/>
                      <a:pt x="55948" y="581728"/>
                    </a:cubicBezTo>
                    <a:cubicBezTo>
                      <a:pt x="81665" y="624590"/>
                      <a:pt x="115003" y="660785"/>
                      <a:pt x="155008" y="690313"/>
                    </a:cubicBezTo>
                    <a:cubicBezTo>
                      <a:pt x="195965" y="720793"/>
                      <a:pt x="242638" y="742700"/>
                      <a:pt x="293120" y="754130"/>
                    </a:cubicBezTo>
                    <a:cubicBezTo>
                      <a:pt x="343603" y="766513"/>
                      <a:pt x="394085" y="768418"/>
                      <a:pt x="444568" y="759845"/>
                    </a:cubicBezTo>
                    <a:cubicBezTo>
                      <a:pt x="493145" y="752225"/>
                      <a:pt x="539818" y="735080"/>
                      <a:pt x="581728" y="708410"/>
                    </a:cubicBezTo>
                    <a:cubicBezTo>
                      <a:pt x="623638" y="681740"/>
                      <a:pt x="660785" y="649355"/>
                      <a:pt x="690313" y="609350"/>
                    </a:cubicBezTo>
                    <a:cubicBezTo>
                      <a:pt x="720793" y="568393"/>
                      <a:pt x="742700" y="521720"/>
                      <a:pt x="754130" y="471238"/>
                    </a:cubicBezTo>
                    <a:cubicBezTo>
                      <a:pt x="771275" y="403610"/>
                      <a:pt x="768418" y="332173"/>
                      <a:pt x="746510" y="265498"/>
                    </a:cubicBezTo>
                    <a:close/>
                  </a:path>
                </a:pathLst>
              </a:custGeom>
              <a:solidFill>
                <a:srgbClr val="00837B"/>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0FDCB35B-A9EE-458E-993A-985C54E5BC81}"/>
                  </a:ext>
                </a:extLst>
              </p:cNvPr>
              <p:cNvSpPr/>
              <p:nvPr/>
            </p:nvSpPr>
            <p:spPr>
              <a:xfrm>
                <a:off x="4706302" y="3220402"/>
                <a:ext cx="45720" cy="45719"/>
              </a:xfrm>
              <a:custGeom>
                <a:avLst/>
                <a:gdLst>
                  <a:gd name="connsiteX0" fmla="*/ 45720 w 45720"/>
                  <a:gd name="connsiteY0" fmla="*/ 22860 h 45719"/>
                  <a:gd name="connsiteX1" fmla="*/ 22860 w 45720"/>
                  <a:gd name="connsiteY1" fmla="*/ 45720 h 45719"/>
                  <a:gd name="connsiteX2" fmla="*/ 0 w 45720"/>
                  <a:gd name="connsiteY2" fmla="*/ 22860 h 45719"/>
                  <a:gd name="connsiteX3" fmla="*/ 22860 w 45720"/>
                  <a:gd name="connsiteY3" fmla="*/ 0 h 45719"/>
                  <a:gd name="connsiteX4" fmla="*/ 45720 w 45720"/>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00837B"/>
              </a:solidFill>
              <a:ln w="9525" cap="flat">
                <a:noFill/>
                <a:prstDash val="solid"/>
                <a:miter/>
              </a:ln>
            </p:spPr>
            <p:txBody>
              <a:bodyPr rtlCol="0" anchor="ctr"/>
              <a:lstStyle/>
              <a:p>
                <a:endParaRPr lang="en-US"/>
              </a:p>
            </p:txBody>
          </p:sp>
        </p:grpSp>
      </p:grpSp>
      <p:sp>
        <p:nvSpPr>
          <p:cNvPr id="53" name="Text Placeholder 8">
            <a:extLst>
              <a:ext uri="{FF2B5EF4-FFF2-40B4-BE49-F238E27FC236}">
                <a16:creationId xmlns:a16="http://schemas.microsoft.com/office/drawing/2014/main" id="{D991E72A-6B2B-469E-918A-4E510156267B}"/>
              </a:ext>
            </a:extLst>
          </p:cNvPr>
          <p:cNvSpPr>
            <a:spLocks noGrp="1"/>
          </p:cNvSpPr>
          <p:nvPr>
            <p:ph type="body" sz="quarter" idx="17" hasCustomPrompt="1"/>
          </p:nvPr>
        </p:nvSpPr>
        <p:spPr>
          <a:xfrm>
            <a:off x="688975" y="6329851"/>
            <a:ext cx="2166368" cy="365125"/>
          </a:xfrm>
        </p:spPr>
        <p:txBody>
          <a:bodyPr lIns="72000" rIns="0" anchor="ctr" anchorCtr="0">
            <a:noAutofit/>
          </a:bodyPr>
          <a:lstStyle>
            <a:lvl1pPr marL="0" indent="0" algn="l">
              <a:buNone/>
              <a:defRPr sz="1000">
                <a:solidFill>
                  <a:schemeClr val="accent4"/>
                </a:solidFill>
              </a:defRPr>
            </a:lvl1pPr>
          </a:lstStyle>
          <a:p>
            <a:r>
              <a:rPr lang="en-US"/>
              <a:t>CONFIDENTIAL &amp; PROPRIETARY </a:t>
            </a:r>
          </a:p>
        </p:txBody>
      </p:sp>
    </p:spTree>
    <p:extLst>
      <p:ext uri="{BB962C8B-B14F-4D97-AF65-F5344CB8AC3E}">
        <p14:creationId xmlns:p14="http://schemas.microsoft.com/office/powerpoint/2010/main" val="900259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ction Header_2">
    <p:bg>
      <p:bgPr>
        <a:solidFill>
          <a:schemeClr val="bg1"/>
        </a:solidFill>
        <a:effectLst/>
      </p:bgPr>
    </p:bg>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335C41CD-5EFB-4782-BBCD-E34D379EF9BC}"/>
              </a:ext>
            </a:extLst>
          </p:cNvPr>
          <p:cNvSpPr/>
          <p:nvPr userDrawn="1"/>
        </p:nvSpPr>
        <p:spPr>
          <a:xfrm>
            <a:off x="0" y="4229100"/>
            <a:ext cx="12192000" cy="26289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EE275F73-3954-4229-B596-3CAA0911FEBC}"/>
              </a:ext>
            </a:extLst>
          </p:cNvPr>
          <p:cNvSpPr>
            <a:spLocks noGrp="1"/>
          </p:cNvSpPr>
          <p:nvPr>
            <p:ph type="pic" sz="quarter" idx="14" hasCustomPrompt="1"/>
          </p:nvPr>
        </p:nvSpPr>
        <p:spPr>
          <a:xfrm>
            <a:off x="0" y="-1"/>
            <a:ext cx="12192000" cy="4229101"/>
          </a:xfrm>
        </p:spPr>
        <p:txBody>
          <a:bodyPr bIns="900000" anchor="ctr" anchorCtr="0"/>
          <a:lstStyle>
            <a:lvl1pPr marL="0" indent="0" algn="ctr">
              <a:buNone/>
              <a:defRPr>
                <a:solidFill>
                  <a:schemeClr val="accent3"/>
                </a:solidFill>
              </a:defRPr>
            </a:lvl1pPr>
          </a:lstStyle>
          <a:p>
            <a:r>
              <a:rPr lang="en-GB"/>
              <a:t>Click on the computer icon to insert an image</a:t>
            </a:r>
            <a:endParaRPr lang="en-US"/>
          </a:p>
        </p:txBody>
      </p:sp>
      <p:sp>
        <p:nvSpPr>
          <p:cNvPr id="2" name="Title 1">
            <a:extLst>
              <a:ext uri="{FF2B5EF4-FFF2-40B4-BE49-F238E27FC236}">
                <a16:creationId xmlns:a16="http://schemas.microsoft.com/office/drawing/2014/main" id="{77B27E01-6220-4CDE-AA15-07418E3DE7B4}"/>
              </a:ext>
            </a:extLst>
          </p:cNvPr>
          <p:cNvSpPr>
            <a:spLocks noGrp="1"/>
          </p:cNvSpPr>
          <p:nvPr>
            <p:ph type="title" hasCustomPrompt="1"/>
          </p:nvPr>
        </p:nvSpPr>
        <p:spPr>
          <a:xfrm>
            <a:off x="696022" y="4797425"/>
            <a:ext cx="7177978" cy="1172112"/>
          </a:xfrm>
        </p:spPr>
        <p:txBody>
          <a:bodyPr anchor="b">
            <a:normAutofit/>
          </a:bodyPr>
          <a:lstStyle>
            <a:lvl1pPr>
              <a:defRPr sz="4800">
                <a:solidFill>
                  <a:schemeClr val="bg1"/>
                </a:solidFill>
              </a:defRPr>
            </a:lvl1pPr>
          </a:lstStyle>
          <a:p>
            <a:r>
              <a:rPr lang="en-US"/>
              <a:t>Add divider’s title here</a:t>
            </a:r>
          </a:p>
        </p:txBody>
      </p:sp>
      <p:sp>
        <p:nvSpPr>
          <p:cNvPr id="12" name="Slide Number Placeholder 11">
            <a:extLst>
              <a:ext uri="{FF2B5EF4-FFF2-40B4-BE49-F238E27FC236}">
                <a16:creationId xmlns:a16="http://schemas.microsoft.com/office/drawing/2014/main" id="{FD8A8B60-490D-4C1F-91D0-BD1803E87556}"/>
              </a:ext>
            </a:extLst>
          </p:cNvPr>
          <p:cNvSpPr>
            <a:spLocks noGrp="1"/>
          </p:cNvSpPr>
          <p:nvPr>
            <p:ph type="sldNum" sz="quarter" idx="12"/>
          </p:nvPr>
        </p:nvSpPr>
        <p:spPr/>
        <p:txBody>
          <a:bodyPr/>
          <a:lstStyle>
            <a:lvl1pPr>
              <a:defRPr>
                <a:solidFill>
                  <a:schemeClr val="bg2"/>
                </a:solidFill>
              </a:defRPr>
            </a:lvl1pPr>
          </a:lstStyle>
          <a:p>
            <a:fld id="{9BE895FD-3AE7-4BFE-B7CA-1D4CA5F3790D}" type="slidenum">
              <a:rPr lang="en-US" smtClean="0"/>
              <a:pPr/>
              <a:t>‹#›</a:t>
            </a:fld>
            <a:endParaRPr lang="en-US"/>
          </a:p>
        </p:txBody>
      </p:sp>
      <p:grpSp>
        <p:nvGrpSpPr>
          <p:cNvPr id="24" name="Graphic 42">
            <a:extLst>
              <a:ext uri="{FF2B5EF4-FFF2-40B4-BE49-F238E27FC236}">
                <a16:creationId xmlns:a16="http://schemas.microsoft.com/office/drawing/2014/main" id="{A94AC195-05E7-44A9-BF21-D989910A567B}"/>
              </a:ext>
            </a:extLst>
          </p:cNvPr>
          <p:cNvGrpSpPr/>
          <p:nvPr userDrawn="1"/>
        </p:nvGrpSpPr>
        <p:grpSpPr>
          <a:xfrm>
            <a:off x="9771186" y="6351099"/>
            <a:ext cx="1735014" cy="322628"/>
            <a:chOff x="4038849" y="3048249"/>
            <a:chExt cx="4114550" cy="765105"/>
          </a:xfrm>
        </p:grpSpPr>
        <p:grpSp>
          <p:nvGrpSpPr>
            <p:cNvPr id="25" name="Graphic 42">
              <a:extLst>
                <a:ext uri="{FF2B5EF4-FFF2-40B4-BE49-F238E27FC236}">
                  <a16:creationId xmlns:a16="http://schemas.microsoft.com/office/drawing/2014/main" id="{B1076B4A-CA64-4021-A4DF-7EA642A7C8CE}"/>
                </a:ext>
              </a:extLst>
            </p:cNvPr>
            <p:cNvGrpSpPr/>
            <p:nvPr/>
          </p:nvGrpSpPr>
          <p:grpSpPr>
            <a:xfrm>
              <a:off x="5005387" y="3209925"/>
              <a:ext cx="3148012" cy="551497"/>
              <a:chOff x="5005387" y="3209925"/>
              <a:chExt cx="3148012" cy="551497"/>
            </a:xfrm>
            <a:solidFill>
              <a:srgbClr val="004750"/>
            </a:solidFill>
          </p:grpSpPr>
          <p:sp>
            <p:nvSpPr>
              <p:cNvPr id="39" name="Freeform: Shape 38">
                <a:extLst>
                  <a:ext uri="{FF2B5EF4-FFF2-40B4-BE49-F238E27FC236}">
                    <a16:creationId xmlns:a16="http://schemas.microsoft.com/office/drawing/2014/main" id="{36E6DEE7-9CFB-4141-8E55-248B4F3D0795}"/>
                  </a:ext>
                </a:extLst>
              </p:cNvPr>
              <p:cNvSpPr/>
              <p:nvPr/>
            </p:nvSpPr>
            <p:spPr>
              <a:xfrm>
                <a:off x="5011102" y="3341369"/>
                <a:ext cx="64770" cy="298132"/>
              </a:xfrm>
              <a:custGeom>
                <a:avLst/>
                <a:gdLst>
                  <a:gd name="connsiteX0" fmla="*/ 0 w 64770"/>
                  <a:gd name="connsiteY0" fmla="*/ 0 h 298132"/>
                  <a:gd name="connsiteX1" fmla="*/ 64770 w 64770"/>
                  <a:gd name="connsiteY1" fmla="*/ 0 h 298132"/>
                  <a:gd name="connsiteX2" fmla="*/ 64770 w 64770"/>
                  <a:gd name="connsiteY2" fmla="*/ 298133 h 298132"/>
                  <a:gd name="connsiteX3" fmla="*/ 0 w 64770"/>
                  <a:gd name="connsiteY3" fmla="*/ 298133 h 298132"/>
                  <a:gd name="connsiteX4" fmla="*/ 0 w 64770"/>
                  <a:gd name="connsiteY4" fmla="*/ 0 h 29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298132">
                    <a:moveTo>
                      <a:pt x="0" y="0"/>
                    </a:moveTo>
                    <a:lnTo>
                      <a:pt x="64770" y="0"/>
                    </a:lnTo>
                    <a:lnTo>
                      <a:pt x="64770" y="298133"/>
                    </a:lnTo>
                    <a:lnTo>
                      <a:pt x="0" y="298133"/>
                    </a:lnTo>
                    <a:lnTo>
                      <a:pt x="0" y="0"/>
                    </a:lnTo>
                    <a:close/>
                  </a:path>
                </a:pathLst>
              </a:custGeom>
              <a:solidFill>
                <a:schemeClr val="bg1"/>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E29D31E5-15F4-41F1-986A-30A7DBE09EA6}"/>
                  </a:ext>
                </a:extLst>
              </p:cNvPr>
              <p:cNvSpPr/>
              <p:nvPr/>
            </p:nvSpPr>
            <p:spPr>
              <a:xfrm>
                <a:off x="5158739" y="3333750"/>
                <a:ext cx="404812" cy="306705"/>
              </a:xfrm>
              <a:custGeom>
                <a:avLst/>
                <a:gdLst>
                  <a:gd name="connsiteX0" fmla="*/ 404813 w 404812"/>
                  <a:gd name="connsiteY0" fmla="*/ 107632 h 306705"/>
                  <a:gd name="connsiteX1" fmla="*/ 404813 w 404812"/>
                  <a:gd name="connsiteY1" fmla="*/ 305753 h 306705"/>
                  <a:gd name="connsiteX2" fmla="*/ 340043 w 404812"/>
                  <a:gd name="connsiteY2" fmla="*/ 305753 h 306705"/>
                  <a:gd name="connsiteX3" fmla="*/ 340043 w 404812"/>
                  <a:gd name="connsiteY3" fmla="*/ 119063 h 306705"/>
                  <a:gd name="connsiteX4" fmla="*/ 289560 w 404812"/>
                  <a:gd name="connsiteY4" fmla="*/ 60960 h 306705"/>
                  <a:gd name="connsiteX5" fmla="*/ 234315 w 404812"/>
                  <a:gd name="connsiteY5" fmla="*/ 118110 h 306705"/>
                  <a:gd name="connsiteX6" fmla="*/ 234315 w 404812"/>
                  <a:gd name="connsiteY6" fmla="*/ 305753 h 306705"/>
                  <a:gd name="connsiteX7" fmla="*/ 169545 w 404812"/>
                  <a:gd name="connsiteY7" fmla="*/ 305753 h 306705"/>
                  <a:gd name="connsiteX8" fmla="*/ 169545 w 404812"/>
                  <a:gd name="connsiteY8" fmla="*/ 119063 h 306705"/>
                  <a:gd name="connsiteX9" fmla="*/ 119063 w 404812"/>
                  <a:gd name="connsiteY9" fmla="*/ 60960 h 306705"/>
                  <a:gd name="connsiteX10" fmla="*/ 64770 w 404812"/>
                  <a:gd name="connsiteY10" fmla="*/ 121920 h 306705"/>
                  <a:gd name="connsiteX11" fmla="*/ 64770 w 404812"/>
                  <a:gd name="connsiteY11" fmla="*/ 306705 h 306705"/>
                  <a:gd name="connsiteX12" fmla="*/ 0 w 404812"/>
                  <a:gd name="connsiteY12" fmla="*/ 306705 h 306705"/>
                  <a:gd name="connsiteX13" fmla="*/ 0 w 404812"/>
                  <a:gd name="connsiteY13" fmla="*/ 7620 h 306705"/>
                  <a:gd name="connsiteX14" fmla="*/ 49530 w 404812"/>
                  <a:gd name="connsiteY14" fmla="*/ 7620 h 306705"/>
                  <a:gd name="connsiteX15" fmla="*/ 56198 w 404812"/>
                  <a:gd name="connsiteY15" fmla="*/ 50482 h 306705"/>
                  <a:gd name="connsiteX16" fmla="*/ 58102 w 404812"/>
                  <a:gd name="connsiteY16" fmla="*/ 50482 h 306705"/>
                  <a:gd name="connsiteX17" fmla="*/ 139065 w 404812"/>
                  <a:gd name="connsiteY17" fmla="*/ 0 h 306705"/>
                  <a:gd name="connsiteX18" fmla="*/ 222885 w 404812"/>
                  <a:gd name="connsiteY18" fmla="*/ 51435 h 306705"/>
                  <a:gd name="connsiteX19" fmla="*/ 308610 w 404812"/>
                  <a:gd name="connsiteY19" fmla="*/ 0 h 306705"/>
                  <a:gd name="connsiteX20" fmla="*/ 404813 w 404812"/>
                  <a:gd name="connsiteY20" fmla="*/ 107632 h 30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812" h="306705">
                    <a:moveTo>
                      <a:pt x="404813" y="107632"/>
                    </a:moveTo>
                    <a:lnTo>
                      <a:pt x="404813" y="305753"/>
                    </a:lnTo>
                    <a:lnTo>
                      <a:pt x="340043" y="305753"/>
                    </a:lnTo>
                    <a:lnTo>
                      <a:pt x="340043" y="119063"/>
                    </a:lnTo>
                    <a:cubicBezTo>
                      <a:pt x="340043" y="80963"/>
                      <a:pt x="325755" y="60960"/>
                      <a:pt x="289560" y="60960"/>
                    </a:cubicBezTo>
                    <a:cubicBezTo>
                      <a:pt x="254318" y="60960"/>
                      <a:pt x="234315" y="88582"/>
                      <a:pt x="234315" y="118110"/>
                    </a:cubicBezTo>
                    <a:lnTo>
                      <a:pt x="234315" y="305753"/>
                    </a:lnTo>
                    <a:lnTo>
                      <a:pt x="169545" y="305753"/>
                    </a:lnTo>
                    <a:lnTo>
                      <a:pt x="169545" y="119063"/>
                    </a:lnTo>
                    <a:cubicBezTo>
                      <a:pt x="169545" y="80963"/>
                      <a:pt x="155257" y="60960"/>
                      <a:pt x="119063" y="60960"/>
                    </a:cubicBezTo>
                    <a:cubicBezTo>
                      <a:pt x="82868" y="60960"/>
                      <a:pt x="64770" y="89535"/>
                      <a:pt x="64770" y="121920"/>
                    </a:cubicBezTo>
                    <a:lnTo>
                      <a:pt x="64770" y="306705"/>
                    </a:lnTo>
                    <a:lnTo>
                      <a:pt x="0" y="306705"/>
                    </a:lnTo>
                    <a:lnTo>
                      <a:pt x="0" y="7620"/>
                    </a:lnTo>
                    <a:lnTo>
                      <a:pt x="49530" y="7620"/>
                    </a:lnTo>
                    <a:lnTo>
                      <a:pt x="56198" y="50482"/>
                    </a:lnTo>
                    <a:lnTo>
                      <a:pt x="58102" y="50482"/>
                    </a:lnTo>
                    <a:cubicBezTo>
                      <a:pt x="73343" y="22860"/>
                      <a:pt x="100013" y="0"/>
                      <a:pt x="139065" y="0"/>
                    </a:cubicBezTo>
                    <a:cubicBezTo>
                      <a:pt x="181927" y="0"/>
                      <a:pt x="207645" y="20002"/>
                      <a:pt x="222885" y="51435"/>
                    </a:cubicBezTo>
                    <a:cubicBezTo>
                      <a:pt x="240982" y="20002"/>
                      <a:pt x="269557" y="0"/>
                      <a:pt x="308610" y="0"/>
                    </a:cubicBezTo>
                    <a:cubicBezTo>
                      <a:pt x="375285" y="953"/>
                      <a:pt x="404813" y="44768"/>
                      <a:pt x="404813" y="107632"/>
                    </a:cubicBezTo>
                    <a:close/>
                  </a:path>
                </a:pathLst>
              </a:custGeom>
              <a:solidFill>
                <a:schemeClr val="bg1"/>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835AB45C-3A29-441B-9AA8-EB1147CB34BE}"/>
                  </a:ext>
                </a:extLst>
              </p:cNvPr>
              <p:cNvSpPr/>
              <p:nvPr/>
            </p:nvSpPr>
            <p:spPr>
              <a:xfrm>
                <a:off x="5627370" y="3333750"/>
                <a:ext cx="296227" cy="311510"/>
              </a:xfrm>
              <a:custGeom>
                <a:avLst/>
                <a:gdLst>
                  <a:gd name="connsiteX0" fmla="*/ 0 w 296227"/>
                  <a:gd name="connsiteY0" fmla="*/ 157163 h 311510"/>
                  <a:gd name="connsiteX1" fmla="*/ 133350 w 296227"/>
                  <a:gd name="connsiteY1" fmla="*/ 0 h 311510"/>
                  <a:gd name="connsiteX2" fmla="*/ 236220 w 296227"/>
                  <a:gd name="connsiteY2" fmla="*/ 58102 h 311510"/>
                  <a:gd name="connsiteX3" fmla="*/ 242888 w 296227"/>
                  <a:gd name="connsiteY3" fmla="*/ 6668 h 311510"/>
                  <a:gd name="connsiteX4" fmla="*/ 296227 w 296227"/>
                  <a:gd name="connsiteY4" fmla="*/ 6668 h 311510"/>
                  <a:gd name="connsiteX5" fmla="*/ 296227 w 296227"/>
                  <a:gd name="connsiteY5" fmla="*/ 304800 h 311510"/>
                  <a:gd name="connsiteX6" fmla="*/ 242888 w 296227"/>
                  <a:gd name="connsiteY6" fmla="*/ 304800 h 311510"/>
                  <a:gd name="connsiteX7" fmla="*/ 236220 w 296227"/>
                  <a:gd name="connsiteY7" fmla="*/ 253365 h 311510"/>
                  <a:gd name="connsiteX8" fmla="*/ 133350 w 296227"/>
                  <a:gd name="connsiteY8" fmla="*/ 311468 h 311510"/>
                  <a:gd name="connsiteX9" fmla="*/ 0 w 296227"/>
                  <a:gd name="connsiteY9" fmla="*/ 157163 h 311510"/>
                  <a:gd name="connsiteX10" fmla="*/ 235267 w 296227"/>
                  <a:gd name="connsiteY10" fmla="*/ 157163 h 311510"/>
                  <a:gd name="connsiteX11" fmla="*/ 150495 w 296227"/>
                  <a:gd name="connsiteY11" fmla="*/ 60007 h 311510"/>
                  <a:gd name="connsiteX12" fmla="*/ 64770 w 296227"/>
                  <a:gd name="connsiteY12" fmla="*/ 157163 h 311510"/>
                  <a:gd name="connsiteX13" fmla="*/ 150495 w 296227"/>
                  <a:gd name="connsiteY13" fmla="*/ 254318 h 311510"/>
                  <a:gd name="connsiteX14" fmla="*/ 235267 w 296227"/>
                  <a:gd name="connsiteY14" fmla="*/ 157163 h 31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6227" h="311510">
                    <a:moveTo>
                      <a:pt x="0" y="157163"/>
                    </a:moveTo>
                    <a:cubicBezTo>
                      <a:pt x="0" y="61913"/>
                      <a:pt x="65722" y="0"/>
                      <a:pt x="133350" y="0"/>
                    </a:cubicBezTo>
                    <a:cubicBezTo>
                      <a:pt x="177165" y="0"/>
                      <a:pt x="215265" y="21907"/>
                      <a:pt x="236220" y="58102"/>
                    </a:cubicBezTo>
                    <a:lnTo>
                      <a:pt x="242888" y="6668"/>
                    </a:lnTo>
                    <a:lnTo>
                      <a:pt x="296227" y="6668"/>
                    </a:lnTo>
                    <a:lnTo>
                      <a:pt x="296227" y="304800"/>
                    </a:lnTo>
                    <a:lnTo>
                      <a:pt x="242888" y="304800"/>
                    </a:lnTo>
                    <a:lnTo>
                      <a:pt x="236220" y="253365"/>
                    </a:lnTo>
                    <a:cubicBezTo>
                      <a:pt x="215265" y="289560"/>
                      <a:pt x="176213" y="311468"/>
                      <a:pt x="133350" y="311468"/>
                    </a:cubicBezTo>
                    <a:cubicBezTo>
                      <a:pt x="65722" y="313373"/>
                      <a:pt x="0" y="251460"/>
                      <a:pt x="0" y="157163"/>
                    </a:cubicBezTo>
                    <a:close/>
                    <a:moveTo>
                      <a:pt x="235267" y="157163"/>
                    </a:moveTo>
                    <a:cubicBezTo>
                      <a:pt x="235267" y="100013"/>
                      <a:pt x="198120" y="60007"/>
                      <a:pt x="150495" y="60007"/>
                    </a:cubicBezTo>
                    <a:cubicBezTo>
                      <a:pt x="101917" y="60007"/>
                      <a:pt x="64770" y="100013"/>
                      <a:pt x="64770" y="157163"/>
                    </a:cubicBezTo>
                    <a:cubicBezTo>
                      <a:pt x="64770" y="214313"/>
                      <a:pt x="101917" y="254318"/>
                      <a:pt x="150495" y="254318"/>
                    </a:cubicBezTo>
                    <a:cubicBezTo>
                      <a:pt x="198120" y="254318"/>
                      <a:pt x="235267" y="214313"/>
                      <a:pt x="235267" y="157163"/>
                    </a:cubicBezTo>
                    <a:close/>
                  </a:path>
                </a:pathLst>
              </a:custGeom>
              <a:solidFill>
                <a:schemeClr val="bg1"/>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99427A5E-2981-4172-AFAC-65E13EC9A4C4}"/>
                  </a:ext>
                </a:extLst>
              </p:cNvPr>
              <p:cNvSpPr/>
              <p:nvPr/>
            </p:nvSpPr>
            <p:spPr>
              <a:xfrm>
                <a:off x="5992177" y="3334702"/>
                <a:ext cx="296227" cy="426720"/>
              </a:xfrm>
              <a:custGeom>
                <a:avLst/>
                <a:gdLst>
                  <a:gd name="connsiteX0" fmla="*/ 236220 w 296227"/>
                  <a:gd name="connsiteY0" fmla="*/ 56197 h 426720"/>
                  <a:gd name="connsiteX1" fmla="*/ 242888 w 296227"/>
                  <a:gd name="connsiteY1" fmla="*/ 6667 h 426720"/>
                  <a:gd name="connsiteX2" fmla="*/ 296227 w 296227"/>
                  <a:gd name="connsiteY2" fmla="*/ 6667 h 426720"/>
                  <a:gd name="connsiteX3" fmla="*/ 296227 w 296227"/>
                  <a:gd name="connsiteY3" fmla="*/ 275273 h 426720"/>
                  <a:gd name="connsiteX4" fmla="*/ 141922 w 296227"/>
                  <a:gd name="connsiteY4" fmla="*/ 426720 h 426720"/>
                  <a:gd name="connsiteX5" fmla="*/ 29527 w 296227"/>
                  <a:gd name="connsiteY5" fmla="*/ 390525 h 426720"/>
                  <a:gd name="connsiteX6" fmla="*/ 29527 w 296227"/>
                  <a:gd name="connsiteY6" fmla="*/ 325755 h 426720"/>
                  <a:gd name="connsiteX7" fmla="*/ 137160 w 296227"/>
                  <a:gd name="connsiteY7" fmla="*/ 368618 h 426720"/>
                  <a:gd name="connsiteX8" fmla="*/ 231457 w 296227"/>
                  <a:gd name="connsiteY8" fmla="*/ 283845 h 426720"/>
                  <a:gd name="connsiteX9" fmla="*/ 231457 w 296227"/>
                  <a:gd name="connsiteY9" fmla="*/ 245745 h 426720"/>
                  <a:gd name="connsiteX10" fmla="*/ 133350 w 296227"/>
                  <a:gd name="connsiteY10" fmla="*/ 299085 h 426720"/>
                  <a:gd name="connsiteX11" fmla="*/ 0 w 296227"/>
                  <a:gd name="connsiteY11" fmla="*/ 149542 h 426720"/>
                  <a:gd name="connsiteX12" fmla="*/ 135255 w 296227"/>
                  <a:gd name="connsiteY12" fmla="*/ 0 h 426720"/>
                  <a:gd name="connsiteX13" fmla="*/ 236220 w 296227"/>
                  <a:gd name="connsiteY13" fmla="*/ 56197 h 426720"/>
                  <a:gd name="connsiteX14" fmla="*/ 64770 w 296227"/>
                  <a:gd name="connsiteY14" fmla="*/ 150495 h 426720"/>
                  <a:gd name="connsiteX15" fmla="*/ 149542 w 296227"/>
                  <a:gd name="connsiteY15" fmla="*/ 241935 h 426720"/>
                  <a:gd name="connsiteX16" fmla="*/ 234315 w 296227"/>
                  <a:gd name="connsiteY16" fmla="*/ 149542 h 426720"/>
                  <a:gd name="connsiteX17" fmla="*/ 149542 w 296227"/>
                  <a:gd name="connsiteY17" fmla="*/ 59055 h 426720"/>
                  <a:gd name="connsiteX18" fmla="*/ 64770 w 296227"/>
                  <a:gd name="connsiteY18" fmla="*/ 150495 h 42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6227" h="426720">
                    <a:moveTo>
                      <a:pt x="236220" y="56197"/>
                    </a:moveTo>
                    <a:lnTo>
                      <a:pt x="242888" y="6667"/>
                    </a:lnTo>
                    <a:lnTo>
                      <a:pt x="296227" y="6667"/>
                    </a:lnTo>
                    <a:lnTo>
                      <a:pt x="296227" y="275273"/>
                    </a:lnTo>
                    <a:cubicBezTo>
                      <a:pt x="296227" y="373380"/>
                      <a:pt x="226695" y="426720"/>
                      <a:pt x="141922" y="426720"/>
                    </a:cubicBezTo>
                    <a:cubicBezTo>
                      <a:pt x="101917" y="426720"/>
                      <a:pt x="60960" y="413385"/>
                      <a:pt x="29527" y="390525"/>
                    </a:cubicBezTo>
                    <a:lnTo>
                      <a:pt x="29527" y="325755"/>
                    </a:lnTo>
                    <a:cubicBezTo>
                      <a:pt x="60007" y="352425"/>
                      <a:pt x="99060" y="368618"/>
                      <a:pt x="137160" y="368618"/>
                    </a:cubicBezTo>
                    <a:cubicBezTo>
                      <a:pt x="190500" y="368618"/>
                      <a:pt x="231457" y="334327"/>
                      <a:pt x="231457" y="283845"/>
                    </a:cubicBezTo>
                    <a:lnTo>
                      <a:pt x="231457" y="245745"/>
                    </a:lnTo>
                    <a:cubicBezTo>
                      <a:pt x="211455" y="278130"/>
                      <a:pt x="175260" y="299085"/>
                      <a:pt x="133350" y="299085"/>
                    </a:cubicBezTo>
                    <a:cubicBezTo>
                      <a:pt x="63817" y="299085"/>
                      <a:pt x="0" y="239078"/>
                      <a:pt x="0" y="149542"/>
                    </a:cubicBezTo>
                    <a:cubicBezTo>
                      <a:pt x="0" y="61912"/>
                      <a:pt x="64770" y="0"/>
                      <a:pt x="135255" y="0"/>
                    </a:cubicBezTo>
                    <a:cubicBezTo>
                      <a:pt x="177165" y="0"/>
                      <a:pt x="215265" y="21908"/>
                      <a:pt x="236220" y="56197"/>
                    </a:cubicBezTo>
                    <a:close/>
                    <a:moveTo>
                      <a:pt x="64770" y="150495"/>
                    </a:moveTo>
                    <a:cubicBezTo>
                      <a:pt x="64770" y="201930"/>
                      <a:pt x="100965" y="241935"/>
                      <a:pt x="149542" y="241935"/>
                    </a:cubicBezTo>
                    <a:cubicBezTo>
                      <a:pt x="197167" y="241935"/>
                      <a:pt x="234315" y="201930"/>
                      <a:pt x="234315" y="149542"/>
                    </a:cubicBezTo>
                    <a:cubicBezTo>
                      <a:pt x="234315" y="98108"/>
                      <a:pt x="198120" y="59055"/>
                      <a:pt x="149542" y="59055"/>
                    </a:cubicBezTo>
                    <a:cubicBezTo>
                      <a:pt x="100965" y="59055"/>
                      <a:pt x="64770" y="99060"/>
                      <a:pt x="64770" y="150495"/>
                    </a:cubicBezTo>
                    <a:close/>
                  </a:path>
                </a:pathLst>
              </a:custGeom>
              <a:solidFill>
                <a:schemeClr val="bg1"/>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76E35D81-1585-48FD-A6BB-DB7BFBD635CE}"/>
                  </a:ext>
                </a:extLst>
              </p:cNvPr>
              <p:cNvSpPr/>
              <p:nvPr/>
            </p:nvSpPr>
            <p:spPr>
              <a:xfrm>
                <a:off x="6374129" y="3341369"/>
                <a:ext cx="64770" cy="298132"/>
              </a:xfrm>
              <a:custGeom>
                <a:avLst/>
                <a:gdLst>
                  <a:gd name="connsiteX0" fmla="*/ 0 w 64770"/>
                  <a:gd name="connsiteY0" fmla="*/ 0 h 298132"/>
                  <a:gd name="connsiteX1" fmla="*/ 64770 w 64770"/>
                  <a:gd name="connsiteY1" fmla="*/ 0 h 298132"/>
                  <a:gd name="connsiteX2" fmla="*/ 64770 w 64770"/>
                  <a:gd name="connsiteY2" fmla="*/ 298133 h 298132"/>
                  <a:gd name="connsiteX3" fmla="*/ 0 w 64770"/>
                  <a:gd name="connsiteY3" fmla="*/ 298133 h 298132"/>
                  <a:gd name="connsiteX4" fmla="*/ 0 w 64770"/>
                  <a:gd name="connsiteY4" fmla="*/ 0 h 29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298132">
                    <a:moveTo>
                      <a:pt x="0" y="0"/>
                    </a:moveTo>
                    <a:lnTo>
                      <a:pt x="64770" y="0"/>
                    </a:lnTo>
                    <a:lnTo>
                      <a:pt x="64770" y="298133"/>
                    </a:lnTo>
                    <a:lnTo>
                      <a:pt x="0" y="298133"/>
                    </a:lnTo>
                    <a:lnTo>
                      <a:pt x="0" y="0"/>
                    </a:lnTo>
                    <a:close/>
                  </a:path>
                </a:pathLst>
              </a:custGeom>
              <a:solidFill>
                <a:schemeClr val="bg1"/>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CC20B039-4FE8-4AE0-A0F4-C51D7329AC0A}"/>
                  </a:ext>
                </a:extLst>
              </p:cNvPr>
              <p:cNvSpPr/>
              <p:nvPr/>
            </p:nvSpPr>
            <p:spPr>
              <a:xfrm>
                <a:off x="6522719" y="3333750"/>
                <a:ext cx="256222" cy="305752"/>
              </a:xfrm>
              <a:custGeom>
                <a:avLst/>
                <a:gdLst>
                  <a:gd name="connsiteX0" fmla="*/ 256223 w 256222"/>
                  <a:gd name="connsiteY0" fmla="*/ 107632 h 305752"/>
                  <a:gd name="connsiteX1" fmla="*/ 256223 w 256222"/>
                  <a:gd name="connsiteY1" fmla="*/ 305753 h 305752"/>
                  <a:gd name="connsiteX2" fmla="*/ 191453 w 256222"/>
                  <a:gd name="connsiteY2" fmla="*/ 305753 h 305752"/>
                  <a:gd name="connsiteX3" fmla="*/ 191453 w 256222"/>
                  <a:gd name="connsiteY3" fmla="*/ 128588 h 305752"/>
                  <a:gd name="connsiteX4" fmla="*/ 130493 w 256222"/>
                  <a:gd name="connsiteY4" fmla="*/ 60960 h 305752"/>
                  <a:gd name="connsiteX5" fmla="*/ 64770 w 256222"/>
                  <a:gd name="connsiteY5" fmla="*/ 125730 h 305752"/>
                  <a:gd name="connsiteX6" fmla="*/ 64770 w 256222"/>
                  <a:gd name="connsiteY6" fmla="*/ 305753 h 305752"/>
                  <a:gd name="connsiteX7" fmla="*/ 0 w 256222"/>
                  <a:gd name="connsiteY7" fmla="*/ 305753 h 305752"/>
                  <a:gd name="connsiteX8" fmla="*/ 0 w 256222"/>
                  <a:gd name="connsiteY8" fmla="*/ 7620 h 305752"/>
                  <a:gd name="connsiteX9" fmla="*/ 49530 w 256222"/>
                  <a:gd name="connsiteY9" fmla="*/ 7620 h 305752"/>
                  <a:gd name="connsiteX10" fmla="*/ 56198 w 256222"/>
                  <a:gd name="connsiteY10" fmla="*/ 51435 h 305752"/>
                  <a:gd name="connsiteX11" fmla="*/ 58103 w 256222"/>
                  <a:gd name="connsiteY11" fmla="*/ 51435 h 305752"/>
                  <a:gd name="connsiteX12" fmla="*/ 148590 w 256222"/>
                  <a:gd name="connsiteY12" fmla="*/ 0 h 305752"/>
                  <a:gd name="connsiteX13" fmla="*/ 256223 w 256222"/>
                  <a:gd name="connsiteY13" fmla="*/ 107632 h 30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222" h="305752">
                    <a:moveTo>
                      <a:pt x="256223" y="107632"/>
                    </a:moveTo>
                    <a:lnTo>
                      <a:pt x="256223" y="305753"/>
                    </a:lnTo>
                    <a:lnTo>
                      <a:pt x="191453" y="305753"/>
                    </a:lnTo>
                    <a:lnTo>
                      <a:pt x="191453" y="128588"/>
                    </a:lnTo>
                    <a:cubicBezTo>
                      <a:pt x="191453" y="82868"/>
                      <a:pt x="170498" y="60960"/>
                      <a:pt x="130493" y="60960"/>
                    </a:cubicBezTo>
                    <a:cubicBezTo>
                      <a:pt x="93345" y="60960"/>
                      <a:pt x="64770" y="88582"/>
                      <a:pt x="64770" y="125730"/>
                    </a:cubicBezTo>
                    <a:lnTo>
                      <a:pt x="64770" y="305753"/>
                    </a:lnTo>
                    <a:lnTo>
                      <a:pt x="0" y="305753"/>
                    </a:lnTo>
                    <a:lnTo>
                      <a:pt x="0" y="7620"/>
                    </a:lnTo>
                    <a:lnTo>
                      <a:pt x="49530" y="7620"/>
                    </a:lnTo>
                    <a:lnTo>
                      <a:pt x="56198" y="51435"/>
                    </a:lnTo>
                    <a:lnTo>
                      <a:pt x="58103" y="51435"/>
                    </a:lnTo>
                    <a:cubicBezTo>
                      <a:pt x="75248" y="23813"/>
                      <a:pt x="107633" y="0"/>
                      <a:pt x="148590" y="0"/>
                    </a:cubicBezTo>
                    <a:cubicBezTo>
                      <a:pt x="215265" y="953"/>
                      <a:pt x="256223" y="41910"/>
                      <a:pt x="256223" y="107632"/>
                    </a:cubicBezTo>
                    <a:close/>
                  </a:path>
                </a:pathLst>
              </a:custGeom>
              <a:solidFill>
                <a:schemeClr val="bg1"/>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0D4D23B4-834E-48B9-9703-DFF19642E759}"/>
                  </a:ext>
                </a:extLst>
              </p:cNvPr>
              <p:cNvSpPr/>
              <p:nvPr/>
            </p:nvSpPr>
            <p:spPr>
              <a:xfrm>
                <a:off x="6841807" y="3334702"/>
                <a:ext cx="278524" cy="312420"/>
              </a:xfrm>
              <a:custGeom>
                <a:avLst/>
                <a:gdLst>
                  <a:gd name="connsiteX0" fmla="*/ 277178 w 278524"/>
                  <a:gd name="connsiteY0" fmla="*/ 175260 h 312420"/>
                  <a:gd name="connsiteX1" fmla="*/ 62865 w 278524"/>
                  <a:gd name="connsiteY1" fmla="*/ 175260 h 312420"/>
                  <a:gd name="connsiteX2" fmla="*/ 163830 w 278524"/>
                  <a:gd name="connsiteY2" fmla="*/ 258128 h 312420"/>
                  <a:gd name="connsiteX3" fmla="*/ 260985 w 278524"/>
                  <a:gd name="connsiteY3" fmla="*/ 222885 h 312420"/>
                  <a:gd name="connsiteX4" fmla="*/ 260985 w 278524"/>
                  <a:gd name="connsiteY4" fmla="*/ 280987 h 312420"/>
                  <a:gd name="connsiteX5" fmla="*/ 157163 w 278524"/>
                  <a:gd name="connsiteY5" fmla="*/ 312420 h 312420"/>
                  <a:gd name="connsiteX6" fmla="*/ 0 w 278524"/>
                  <a:gd name="connsiteY6" fmla="*/ 157162 h 312420"/>
                  <a:gd name="connsiteX7" fmla="*/ 146685 w 278524"/>
                  <a:gd name="connsiteY7" fmla="*/ 0 h 312420"/>
                  <a:gd name="connsiteX8" fmla="*/ 278130 w 278524"/>
                  <a:gd name="connsiteY8" fmla="*/ 150495 h 312420"/>
                  <a:gd name="connsiteX9" fmla="*/ 277178 w 278524"/>
                  <a:gd name="connsiteY9" fmla="*/ 175260 h 312420"/>
                  <a:gd name="connsiteX10" fmla="*/ 217170 w 278524"/>
                  <a:gd name="connsiteY10" fmla="*/ 132398 h 312420"/>
                  <a:gd name="connsiteX11" fmla="*/ 145733 w 278524"/>
                  <a:gd name="connsiteY11" fmla="*/ 53340 h 312420"/>
                  <a:gd name="connsiteX12" fmla="*/ 61913 w 278524"/>
                  <a:gd name="connsiteY12" fmla="*/ 132398 h 312420"/>
                  <a:gd name="connsiteX13" fmla="*/ 217170 w 278524"/>
                  <a:gd name="connsiteY13" fmla="*/ 132398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8524" h="312420">
                    <a:moveTo>
                      <a:pt x="277178" y="175260"/>
                    </a:moveTo>
                    <a:lnTo>
                      <a:pt x="62865" y="175260"/>
                    </a:lnTo>
                    <a:cubicBezTo>
                      <a:pt x="71438" y="227648"/>
                      <a:pt x="111443" y="258128"/>
                      <a:pt x="163830" y="258128"/>
                    </a:cubicBezTo>
                    <a:cubicBezTo>
                      <a:pt x="198120" y="258128"/>
                      <a:pt x="231458" y="245745"/>
                      <a:pt x="260985" y="222885"/>
                    </a:cubicBezTo>
                    <a:lnTo>
                      <a:pt x="260985" y="280987"/>
                    </a:lnTo>
                    <a:cubicBezTo>
                      <a:pt x="230505" y="301943"/>
                      <a:pt x="195263" y="312420"/>
                      <a:pt x="157163" y="312420"/>
                    </a:cubicBezTo>
                    <a:cubicBezTo>
                      <a:pt x="59055" y="312420"/>
                      <a:pt x="0" y="248603"/>
                      <a:pt x="0" y="157162"/>
                    </a:cubicBezTo>
                    <a:cubicBezTo>
                      <a:pt x="0" y="61912"/>
                      <a:pt x="66675" y="0"/>
                      <a:pt x="146685" y="0"/>
                    </a:cubicBezTo>
                    <a:cubicBezTo>
                      <a:pt x="219075" y="0"/>
                      <a:pt x="278130" y="51435"/>
                      <a:pt x="278130" y="150495"/>
                    </a:cubicBezTo>
                    <a:cubicBezTo>
                      <a:pt x="279083" y="160020"/>
                      <a:pt x="278130" y="167640"/>
                      <a:pt x="277178" y="175260"/>
                    </a:cubicBezTo>
                    <a:close/>
                    <a:moveTo>
                      <a:pt x="217170" y="132398"/>
                    </a:moveTo>
                    <a:cubicBezTo>
                      <a:pt x="215265" y="79058"/>
                      <a:pt x="182880" y="53340"/>
                      <a:pt x="145733" y="53340"/>
                    </a:cubicBezTo>
                    <a:cubicBezTo>
                      <a:pt x="104775" y="53340"/>
                      <a:pt x="69533" y="83820"/>
                      <a:pt x="61913" y="132398"/>
                    </a:cubicBezTo>
                    <a:lnTo>
                      <a:pt x="217170" y="132398"/>
                    </a:lnTo>
                    <a:close/>
                  </a:path>
                </a:pathLst>
              </a:custGeom>
              <a:solidFill>
                <a:schemeClr val="bg1"/>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4F94C10F-FF11-42D9-AD5F-6CE557DE359F}"/>
                  </a:ext>
                </a:extLst>
              </p:cNvPr>
              <p:cNvSpPr/>
              <p:nvPr/>
            </p:nvSpPr>
            <p:spPr>
              <a:xfrm>
                <a:off x="7177087" y="3225165"/>
                <a:ext cx="256222" cy="422909"/>
              </a:xfrm>
              <a:custGeom>
                <a:avLst/>
                <a:gdLst>
                  <a:gd name="connsiteX0" fmla="*/ 114300 w 256222"/>
                  <a:gd name="connsiteY0" fmla="*/ 0 h 422909"/>
                  <a:gd name="connsiteX1" fmla="*/ 242888 w 256222"/>
                  <a:gd name="connsiteY1" fmla="*/ 109538 h 422909"/>
                  <a:gd name="connsiteX2" fmla="*/ 183832 w 256222"/>
                  <a:gd name="connsiteY2" fmla="*/ 201930 h 422909"/>
                  <a:gd name="connsiteX3" fmla="*/ 183832 w 256222"/>
                  <a:gd name="connsiteY3" fmla="*/ 203835 h 422909"/>
                  <a:gd name="connsiteX4" fmla="*/ 256222 w 256222"/>
                  <a:gd name="connsiteY4" fmla="*/ 304800 h 422909"/>
                  <a:gd name="connsiteX5" fmla="*/ 114300 w 256222"/>
                  <a:gd name="connsiteY5" fmla="*/ 422910 h 422909"/>
                  <a:gd name="connsiteX6" fmla="*/ 0 w 256222"/>
                  <a:gd name="connsiteY6" fmla="*/ 383858 h 422909"/>
                  <a:gd name="connsiteX7" fmla="*/ 0 w 256222"/>
                  <a:gd name="connsiteY7" fmla="*/ 315278 h 422909"/>
                  <a:gd name="connsiteX8" fmla="*/ 106680 w 256222"/>
                  <a:gd name="connsiteY8" fmla="*/ 362903 h 422909"/>
                  <a:gd name="connsiteX9" fmla="*/ 190500 w 256222"/>
                  <a:gd name="connsiteY9" fmla="*/ 297180 h 422909"/>
                  <a:gd name="connsiteX10" fmla="*/ 103822 w 256222"/>
                  <a:gd name="connsiteY10" fmla="*/ 232410 h 422909"/>
                  <a:gd name="connsiteX11" fmla="*/ 52388 w 256222"/>
                  <a:gd name="connsiteY11" fmla="*/ 232410 h 422909"/>
                  <a:gd name="connsiteX12" fmla="*/ 52388 w 256222"/>
                  <a:gd name="connsiteY12" fmla="*/ 180023 h 422909"/>
                  <a:gd name="connsiteX13" fmla="*/ 93345 w 256222"/>
                  <a:gd name="connsiteY13" fmla="*/ 180023 h 422909"/>
                  <a:gd name="connsiteX14" fmla="*/ 179070 w 256222"/>
                  <a:gd name="connsiteY14" fmla="*/ 118110 h 422909"/>
                  <a:gd name="connsiteX15" fmla="*/ 105728 w 256222"/>
                  <a:gd name="connsiteY15" fmla="*/ 57150 h 422909"/>
                  <a:gd name="connsiteX16" fmla="*/ 10478 w 256222"/>
                  <a:gd name="connsiteY16" fmla="*/ 98107 h 422909"/>
                  <a:gd name="connsiteX17" fmla="*/ 10478 w 256222"/>
                  <a:gd name="connsiteY17" fmla="*/ 34290 h 422909"/>
                  <a:gd name="connsiteX18" fmla="*/ 114300 w 256222"/>
                  <a:gd name="connsiteY18" fmla="*/ 0 h 42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6222" h="422909">
                    <a:moveTo>
                      <a:pt x="114300" y="0"/>
                    </a:moveTo>
                    <a:cubicBezTo>
                      <a:pt x="196215" y="0"/>
                      <a:pt x="242888" y="51435"/>
                      <a:pt x="242888" y="109538"/>
                    </a:cubicBezTo>
                    <a:cubicBezTo>
                      <a:pt x="242888" y="151448"/>
                      <a:pt x="220028" y="184785"/>
                      <a:pt x="183832" y="201930"/>
                    </a:cubicBezTo>
                    <a:lnTo>
                      <a:pt x="183832" y="203835"/>
                    </a:lnTo>
                    <a:cubicBezTo>
                      <a:pt x="221932" y="218123"/>
                      <a:pt x="256222" y="251460"/>
                      <a:pt x="256222" y="304800"/>
                    </a:cubicBezTo>
                    <a:cubicBezTo>
                      <a:pt x="256222" y="365760"/>
                      <a:pt x="206693" y="422910"/>
                      <a:pt x="114300" y="422910"/>
                    </a:cubicBezTo>
                    <a:cubicBezTo>
                      <a:pt x="68580" y="422910"/>
                      <a:pt x="30480" y="409575"/>
                      <a:pt x="0" y="383858"/>
                    </a:cubicBezTo>
                    <a:lnTo>
                      <a:pt x="0" y="315278"/>
                    </a:lnTo>
                    <a:cubicBezTo>
                      <a:pt x="25718" y="343853"/>
                      <a:pt x="61913" y="362903"/>
                      <a:pt x="106680" y="362903"/>
                    </a:cubicBezTo>
                    <a:cubicBezTo>
                      <a:pt x="157163" y="362903"/>
                      <a:pt x="190500" y="335280"/>
                      <a:pt x="190500" y="297180"/>
                    </a:cubicBezTo>
                    <a:cubicBezTo>
                      <a:pt x="190500" y="259080"/>
                      <a:pt x="159068" y="232410"/>
                      <a:pt x="103822" y="232410"/>
                    </a:cubicBezTo>
                    <a:lnTo>
                      <a:pt x="52388" y="232410"/>
                    </a:lnTo>
                    <a:lnTo>
                      <a:pt x="52388" y="180023"/>
                    </a:lnTo>
                    <a:lnTo>
                      <a:pt x="93345" y="180023"/>
                    </a:lnTo>
                    <a:cubicBezTo>
                      <a:pt x="151447" y="180023"/>
                      <a:pt x="179070" y="153353"/>
                      <a:pt x="179070" y="118110"/>
                    </a:cubicBezTo>
                    <a:cubicBezTo>
                      <a:pt x="179070" y="83820"/>
                      <a:pt x="152400" y="57150"/>
                      <a:pt x="105728" y="57150"/>
                    </a:cubicBezTo>
                    <a:cubicBezTo>
                      <a:pt x="66675" y="57150"/>
                      <a:pt x="32385" y="74295"/>
                      <a:pt x="10478" y="98107"/>
                    </a:cubicBezTo>
                    <a:lnTo>
                      <a:pt x="10478" y="34290"/>
                    </a:lnTo>
                    <a:cubicBezTo>
                      <a:pt x="33338" y="14288"/>
                      <a:pt x="70485" y="0"/>
                      <a:pt x="114300" y="0"/>
                    </a:cubicBezTo>
                    <a:close/>
                  </a:path>
                </a:pathLst>
              </a:custGeom>
              <a:solidFill>
                <a:schemeClr val="bg1"/>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5B99BBF2-5FB2-4B37-95EC-BD385046313E}"/>
                  </a:ext>
                </a:extLst>
              </p:cNvPr>
              <p:cNvSpPr/>
              <p:nvPr/>
            </p:nvSpPr>
            <p:spPr>
              <a:xfrm>
                <a:off x="7490459" y="3234690"/>
                <a:ext cx="293370" cy="414337"/>
              </a:xfrm>
              <a:custGeom>
                <a:avLst/>
                <a:gdLst>
                  <a:gd name="connsiteX0" fmla="*/ 293370 w 293370"/>
                  <a:gd name="connsiteY0" fmla="*/ 271462 h 414337"/>
                  <a:gd name="connsiteX1" fmla="*/ 146685 w 293370"/>
                  <a:gd name="connsiteY1" fmla="*/ 414337 h 414337"/>
                  <a:gd name="connsiteX2" fmla="*/ 0 w 293370"/>
                  <a:gd name="connsiteY2" fmla="*/ 273368 h 414337"/>
                  <a:gd name="connsiteX3" fmla="*/ 58103 w 293370"/>
                  <a:gd name="connsiteY3" fmla="*/ 143828 h 414337"/>
                  <a:gd name="connsiteX4" fmla="*/ 174308 w 293370"/>
                  <a:gd name="connsiteY4" fmla="*/ 0 h 414337"/>
                  <a:gd name="connsiteX5" fmla="*/ 252413 w 293370"/>
                  <a:gd name="connsiteY5" fmla="*/ 0 h 414337"/>
                  <a:gd name="connsiteX6" fmla="*/ 137160 w 293370"/>
                  <a:gd name="connsiteY6" fmla="*/ 142875 h 414337"/>
                  <a:gd name="connsiteX7" fmla="*/ 158115 w 293370"/>
                  <a:gd name="connsiteY7" fmla="*/ 141923 h 414337"/>
                  <a:gd name="connsiteX8" fmla="*/ 293370 w 293370"/>
                  <a:gd name="connsiteY8" fmla="*/ 271462 h 414337"/>
                  <a:gd name="connsiteX9" fmla="*/ 228600 w 293370"/>
                  <a:gd name="connsiteY9" fmla="*/ 273368 h 414337"/>
                  <a:gd name="connsiteX10" fmla="*/ 138113 w 293370"/>
                  <a:gd name="connsiteY10" fmla="*/ 189548 h 414337"/>
                  <a:gd name="connsiteX11" fmla="*/ 91440 w 293370"/>
                  <a:gd name="connsiteY11" fmla="*/ 199073 h 414337"/>
                  <a:gd name="connsiteX12" fmla="*/ 63818 w 293370"/>
                  <a:gd name="connsiteY12" fmla="*/ 271462 h 414337"/>
                  <a:gd name="connsiteX13" fmla="*/ 146685 w 293370"/>
                  <a:gd name="connsiteY13" fmla="*/ 354330 h 414337"/>
                  <a:gd name="connsiteX14" fmla="*/ 228600 w 293370"/>
                  <a:gd name="connsiteY14" fmla="*/ 273368 h 414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370" h="414337">
                    <a:moveTo>
                      <a:pt x="293370" y="271462"/>
                    </a:moveTo>
                    <a:cubicBezTo>
                      <a:pt x="293370" y="350520"/>
                      <a:pt x="233363" y="414337"/>
                      <a:pt x="146685" y="414337"/>
                    </a:cubicBezTo>
                    <a:cubicBezTo>
                      <a:pt x="60008" y="414337"/>
                      <a:pt x="0" y="350520"/>
                      <a:pt x="0" y="273368"/>
                    </a:cubicBezTo>
                    <a:cubicBezTo>
                      <a:pt x="0" y="225742"/>
                      <a:pt x="22860" y="185737"/>
                      <a:pt x="58103" y="143828"/>
                    </a:cubicBezTo>
                    <a:lnTo>
                      <a:pt x="174308" y="0"/>
                    </a:lnTo>
                    <a:lnTo>
                      <a:pt x="252413" y="0"/>
                    </a:lnTo>
                    <a:lnTo>
                      <a:pt x="137160" y="142875"/>
                    </a:lnTo>
                    <a:cubicBezTo>
                      <a:pt x="143828" y="141923"/>
                      <a:pt x="150495" y="141923"/>
                      <a:pt x="158115" y="141923"/>
                    </a:cubicBezTo>
                    <a:cubicBezTo>
                      <a:pt x="225743" y="140017"/>
                      <a:pt x="293370" y="193358"/>
                      <a:pt x="293370" y="271462"/>
                    </a:cubicBezTo>
                    <a:close/>
                    <a:moveTo>
                      <a:pt x="228600" y="273368"/>
                    </a:moveTo>
                    <a:cubicBezTo>
                      <a:pt x="228600" y="219075"/>
                      <a:pt x="184785" y="189548"/>
                      <a:pt x="138113" y="189548"/>
                    </a:cubicBezTo>
                    <a:cubicBezTo>
                      <a:pt x="121920" y="189548"/>
                      <a:pt x="106680" y="192405"/>
                      <a:pt x="91440" y="199073"/>
                    </a:cubicBezTo>
                    <a:cubicBezTo>
                      <a:pt x="73343" y="223837"/>
                      <a:pt x="63818" y="244792"/>
                      <a:pt x="63818" y="271462"/>
                    </a:cubicBezTo>
                    <a:cubicBezTo>
                      <a:pt x="63818" y="315278"/>
                      <a:pt x="98108" y="354330"/>
                      <a:pt x="146685" y="354330"/>
                    </a:cubicBezTo>
                    <a:cubicBezTo>
                      <a:pt x="195263" y="355283"/>
                      <a:pt x="228600" y="316230"/>
                      <a:pt x="228600" y="273368"/>
                    </a:cubicBezTo>
                    <a:close/>
                  </a:path>
                </a:pathLst>
              </a:custGeom>
              <a:solidFill>
                <a:schemeClr val="bg1"/>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FAFDBCB0-78E4-45D2-AD64-DA9E05A6C9C0}"/>
                  </a:ext>
                </a:extLst>
              </p:cNvPr>
              <p:cNvSpPr/>
              <p:nvPr/>
            </p:nvSpPr>
            <p:spPr>
              <a:xfrm>
                <a:off x="7837169" y="3225165"/>
                <a:ext cx="316230" cy="422909"/>
              </a:xfrm>
              <a:custGeom>
                <a:avLst/>
                <a:gdLst>
                  <a:gd name="connsiteX0" fmla="*/ 316230 w 316230"/>
                  <a:gd name="connsiteY0" fmla="*/ 211455 h 422909"/>
                  <a:gd name="connsiteX1" fmla="*/ 158115 w 316230"/>
                  <a:gd name="connsiteY1" fmla="*/ 422910 h 422909"/>
                  <a:gd name="connsiteX2" fmla="*/ 0 w 316230"/>
                  <a:gd name="connsiteY2" fmla="*/ 211455 h 422909"/>
                  <a:gd name="connsiteX3" fmla="*/ 158115 w 316230"/>
                  <a:gd name="connsiteY3" fmla="*/ 0 h 422909"/>
                  <a:gd name="connsiteX4" fmla="*/ 316230 w 316230"/>
                  <a:gd name="connsiteY4" fmla="*/ 211455 h 422909"/>
                  <a:gd name="connsiteX5" fmla="*/ 65723 w 316230"/>
                  <a:gd name="connsiteY5" fmla="*/ 211455 h 422909"/>
                  <a:gd name="connsiteX6" fmla="*/ 158115 w 316230"/>
                  <a:gd name="connsiteY6" fmla="*/ 361950 h 422909"/>
                  <a:gd name="connsiteX7" fmla="*/ 251460 w 316230"/>
                  <a:gd name="connsiteY7" fmla="*/ 211455 h 422909"/>
                  <a:gd name="connsiteX8" fmla="*/ 158115 w 316230"/>
                  <a:gd name="connsiteY8" fmla="*/ 60007 h 422909"/>
                  <a:gd name="connsiteX9" fmla="*/ 65723 w 316230"/>
                  <a:gd name="connsiteY9" fmla="*/ 211455 h 42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6230" h="422909">
                    <a:moveTo>
                      <a:pt x="316230" y="211455"/>
                    </a:moveTo>
                    <a:cubicBezTo>
                      <a:pt x="316230" y="342900"/>
                      <a:pt x="244793" y="422910"/>
                      <a:pt x="158115" y="422910"/>
                    </a:cubicBezTo>
                    <a:cubicBezTo>
                      <a:pt x="70485" y="422910"/>
                      <a:pt x="0" y="342900"/>
                      <a:pt x="0" y="211455"/>
                    </a:cubicBezTo>
                    <a:cubicBezTo>
                      <a:pt x="0" y="80010"/>
                      <a:pt x="70485" y="0"/>
                      <a:pt x="158115" y="0"/>
                    </a:cubicBezTo>
                    <a:cubicBezTo>
                      <a:pt x="244793" y="0"/>
                      <a:pt x="316230" y="80010"/>
                      <a:pt x="316230" y="211455"/>
                    </a:cubicBezTo>
                    <a:close/>
                    <a:moveTo>
                      <a:pt x="65723" y="211455"/>
                    </a:moveTo>
                    <a:cubicBezTo>
                      <a:pt x="65723" y="307658"/>
                      <a:pt x="106680" y="361950"/>
                      <a:pt x="158115" y="361950"/>
                    </a:cubicBezTo>
                    <a:cubicBezTo>
                      <a:pt x="208598" y="361950"/>
                      <a:pt x="251460" y="306705"/>
                      <a:pt x="251460" y="211455"/>
                    </a:cubicBezTo>
                    <a:cubicBezTo>
                      <a:pt x="251460" y="116205"/>
                      <a:pt x="208598" y="60007"/>
                      <a:pt x="158115" y="60007"/>
                    </a:cubicBezTo>
                    <a:cubicBezTo>
                      <a:pt x="106680" y="60007"/>
                      <a:pt x="65723" y="116205"/>
                      <a:pt x="65723" y="211455"/>
                    </a:cubicBezTo>
                    <a:close/>
                  </a:path>
                </a:pathLst>
              </a:custGeom>
              <a:solidFill>
                <a:schemeClr val="bg1"/>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D7817985-AC06-48B9-934D-DC91F2D26E6F}"/>
                  </a:ext>
                </a:extLst>
              </p:cNvPr>
              <p:cNvSpPr/>
              <p:nvPr/>
            </p:nvSpPr>
            <p:spPr>
              <a:xfrm>
                <a:off x="5005387" y="3209925"/>
                <a:ext cx="76200" cy="73342"/>
              </a:xfrm>
              <a:custGeom>
                <a:avLst/>
                <a:gdLst>
                  <a:gd name="connsiteX0" fmla="*/ 0 w 76200"/>
                  <a:gd name="connsiteY0" fmla="*/ 37147 h 73342"/>
                  <a:gd name="connsiteX1" fmla="*/ 38100 w 76200"/>
                  <a:gd name="connsiteY1" fmla="*/ 0 h 73342"/>
                  <a:gd name="connsiteX2" fmla="*/ 76200 w 76200"/>
                  <a:gd name="connsiteY2" fmla="*/ 37147 h 73342"/>
                  <a:gd name="connsiteX3" fmla="*/ 38100 w 76200"/>
                  <a:gd name="connsiteY3" fmla="*/ 73343 h 73342"/>
                  <a:gd name="connsiteX4" fmla="*/ 0 w 76200"/>
                  <a:gd name="connsiteY4" fmla="*/ 37147 h 7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3342">
                    <a:moveTo>
                      <a:pt x="0" y="37147"/>
                    </a:moveTo>
                    <a:cubicBezTo>
                      <a:pt x="0" y="16193"/>
                      <a:pt x="16192" y="0"/>
                      <a:pt x="38100" y="0"/>
                    </a:cubicBezTo>
                    <a:cubicBezTo>
                      <a:pt x="60008" y="0"/>
                      <a:pt x="76200" y="16193"/>
                      <a:pt x="76200" y="37147"/>
                    </a:cubicBezTo>
                    <a:cubicBezTo>
                      <a:pt x="76200" y="58103"/>
                      <a:pt x="60008" y="73343"/>
                      <a:pt x="38100" y="73343"/>
                    </a:cubicBezTo>
                    <a:cubicBezTo>
                      <a:pt x="16192" y="73343"/>
                      <a:pt x="0" y="58103"/>
                      <a:pt x="0" y="37147"/>
                    </a:cubicBezTo>
                    <a:close/>
                  </a:path>
                </a:pathLst>
              </a:custGeom>
              <a:solidFill>
                <a:schemeClr val="bg1"/>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09EF3B7F-1B83-4A86-B1FA-07AD53589936}"/>
                  </a:ext>
                </a:extLst>
              </p:cNvPr>
              <p:cNvSpPr/>
              <p:nvPr/>
            </p:nvSpPr>
            <p:spPr>
              <a:xfrm>
                <a:off x="6368415" y="3209925"/>
                <a:ext cx="76200" cy="73342"/>
              </a:xfrm>
              <a:custGeom>
                <a:avLst/>
                <a:gdLst>
                  <a:gd name="connsiteX0" fmla="*/ 0 w 76200"/>
                  <a:gd name="connsiteY0" fmla="*/ 37147 h 73342"/>
                  <a:gd name="connsiteX1" fmla="*/ 38100 w 76200"/>
                  <a:gd name="connsiteY1" fmla="*/ 0 h 73342"/>
                  <a:gd name="connsiteX2" fmla="*/ 76200 w 76200"/>
                  <a:gd name="connsiteY2" fmla="*/ 37147 h 73342"/>
                  <a:gd name="connsiteX3" fmla="*/ 38100 w 76200"/>
                  <a:gd name="connsiteY3" fmla="*/ 73343 h 73342"/>
                  <a:gd name="connsiteX4" fmla="*/ 0 w 76200"/>
                  <a:gd name="connsiteY4" fmla="*/ 37147 h 7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3342">
                    <a:moveTo>
                      <a:pt x="0" y="37147"/>
                    </a:moveTo>
                    <a:cubicBezTo>
                      <a:pt x="0" y="16193"/>
                      <a:pt x="16192" y="0"/>
                      <a:pt x="38100" y="0"/>
                    </a:cubicBezTo>
                    <a:cubicBezTo>
                      <a:pt x="60007" y="0"/>
                      <a:pt x="76200" y="16193"/>
                      <a:pt x="76200" y="37147"/>
                    </a:cubicBezTo>
                    <a:cubicBezTo>
                      <a:pt x="76200" y="58103"/>
                      <a:pt x="60007" y="73343"/>
                      <a:pt x="38100" y="73343"/>
                    </a:cubicBezTo>
                    <a:cubicBezTo>
                      <a:pt x="16192" y="73343"/>
                      <a:pt x="0" y="58103"/>
                      <a:pt x="0" y="37147"/>
                    </a:cubicBezTo>
                    <a:close/>
                  </a:path>
                </a:pathLst>
              </a:custGeom>
              <a:solidFill>
                <a:schemeClr val="bg1"/>
              </a:solidFill>
              <a:ln w="9525" cap="flat">
                <a:noFill/>
                <a:prstDash val="solid"/>
                <a:miter/>
              </a:ln>
            </p:spPr>
            <p:txBody>
              <a:bodyPr rtlCol="0" anchor="ctr"/>
              <a:lstStyle/>
              <a:p>
                <a:endParaRPr lang="en-US"/>
              </a:p>
            </p:txBody>
          </p:sp>
        </p:grpSp>
        <p:grpSp>
          <p:nvGrpSpPr>
            <p:cNvPr id="26" name="Graphic 42">
              <a:extLst>
                <a:ext uri="{FF2B5EF4-FFF2-40B4-BE49-F238E27FC236}">
                  <a16:creationId xmlns:a16="http://schemas.microsoft.com/office/drawing/2014/main" id="{222B53C8-03AD-4621-A178-6AC923EB0F26}"/>
                </a:ext>
              </a:extLst>
            </p:cNvPr>
            <p:cNvGrpSpPr/>
            <p:nvPr/>
          </p:nvGrpSpPr>
          <p:grpSpPr>
            <a:xfrm>
              <a:off x="4256365" y="3267075"/>
              <a:ext cx="330279" cy="329922"/>
              <a:chOff x="4256365" y="3267075"/>
              <a:chExt cx="330279" cy="329922"/>
            </a:xfrm>
            <a:solidFill>
              <a:srgbClr val="C8FA36"/>
            </a:solidFill>
          </p:grpSpPr>
          <p:sp>
            <p:nvSpPr>
              <p:cNvPr id="37" name="Freeform: Shape 36">
                <a:extLst>
                  <a:ext uri="{FF2B5EF4-FFF2-40B4-BE49-F238E27FC236}">
                    <a16:creationId xmlns:a16="http://schemas.microsoft.com/office/drawing/2014/main" id="{12155FA0-0545-4CD0-BD9F-86DEA80E8164}"/>
                  </a:ext>
                </a:extLst>
              </p:cNvPr>
              <p:cNvSpPr/>
              <p:nvPr/>
            </p:nvSpPr>
            <p:spPr>
              <a:xfrm>
                <a:off x="4256365" y="3267075"/>
                <a:ext cx="330279" cy="329922"/>
              </a:xfrm>
              <a:custGeom>
                <a:avLst/>
                <a:gdLst>
                  <a:gd name="connsiteX0" fmla="*/ 297537 w 330279"/>
                  <a:gd name="connsiteY0" fmla="*/ 66675 h 329922"/>
                  <a:gd name="connsiteX1" fmla="*/ 266105 w 330279"/>
                  <a:gd name="connsiteY1" fmla="*/ 61913 h 329922"/>
                  <a:gd name="connsiteX2" fmla="*/ 261342 w 330279"/>
                  <a:gd name="connsiteY2" fmla="*/ 93345 h 329922"/>
                  <a:gd name="connsiteX3" fmla="*/ 277535 w 330279"/>
                  <a:gd name="connsiteY3" fmla="*/ 125730 h 329922"/>
                  <a:gd name="connsiteX4" fmla="*/ 202287 w 330279"/>
                  <a:gd name="connsiteY4" fmla="*/ 276225 h 329922"/>
                  <a:gd name="connsiteX5" fmla="*/ 51792 w 330279"/>
                  <a:gd name="connsiteY5" fmla="*/ 200977 h 329922"/>
                  <a:gd name="connsiteX6" fmla="*/ 127040 w 330279"/>
                  <a:gd name="connsiteY6" fmla="*/ 50482 h 329922"/>
                  <a:gd name="connsiteX7" fmla="*/ 143232 w 330279"/>
                  <a:gd name="connsiteY7" fmla="*/ 46672 h 329922"/>
                  <a:gd name="connsiteX8" fmla="*/ 143232 w 330279"/>
                  <a:gd name="connsiteY8" fmla="*/ 46672 h 329922"/>
                  <a:gd name="connsiteX9" fmla="*/ 162282 w 330279"/>
                  <a:gd name="connsiteY9" fmla="*/ 44768 h 329922"/>
                  <a:gd name="connsiteX10" fmla="*/ 168950 w 330279"/>
                  <a:gd name="connsiteY10" fmla="*/ 43815 h 329922"/>
                  <a:gd name="connsiteX11" fmla="*/ 184190 w 330279"/>
                  <a:gd name="connsiteY11" fmla="*/ 21907 h 329922"/>
                  <a:gd name="connsiteX12" fmla="*/ 161330 w 330279"/>
                  <a:gd name="connsiteY12" fmla="*/ 0 h 329922"/>
                  <a:gd name="connsiteX13" fmla="*/ 134660 w 330279"/>
                  <a:gd name="connsiteY13" fmla="*/ 2857 h 329922"/>
                  <a:gd name="connsiteX14" fmla="*/ 134660 w 330279"/>
                  <a:gd name="connsiteY14" fmla="*/ 2857 h 329922"/>
                  <a:gd name="connsiteX15" fmla="*/ 112752 w 330279"/>
                  <a:gd name="connsiteY15" fmla="*/ 8572 h 329922"/>
                  <a:gd name="connsiteX16" fmla="*/ 17502 w 330279"/>
                  <a:gd name="connsiteY16" fmla="*/ 91440 h 329922"/>
                  <a:gd name="connsiteX17" fmla="*/ 8930 w 330279"/>
                  <a:gd name="connsiteY17" fmla="*/ 217170 h 329922"/>
                  <a:gd name="connsiteX18" fmla="*/ 91797 w 330279"/>
                  <a:gd name="connsiteY18" fmla="*/ 312420 h 329922"/>
                  <a:gd name="connsiteX19" fmla="*/ 217527 w 330279"/>
                  <a:gd name="connsiteY19" fmla="*/ 320993 h 329922"/>
                  <a:gd name="connsiteX20" fmla="*/ 312777 w 330279"/>
                  <a:gd name="connsiteY20" fmla="*/ 238125 h 329922"/>
                  <a:gd name="connsiteX21" fmla="*/ 321350 w 330279"/>
                  <a:gd name="connsiteY21" fmla="*/ 112395 h 329922"/>
                  <a:gd name="connsiteX22" fmla="*/ 297537 w 330279"/>
                  <a:gd name="connsiteY22" fmla="*/ 66675 h 32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0279" h="329922">
                    <a:moveTo>
                      <a:pt x="297537" y="66675"/>
                    </a:moveTo>
                    <a:cubicBezTo>
                      <a:pt x="289917" y="56197"/>
                      <a:pt x="275630" y="54293"/>
                      <a:pt x="266105" y="61913"/>
                    </a:cubicBezTo>
                    <a:cubicBezTo>
                      <a:pt x="255627" y="69532"/>
                      <a:pt x="253722" y="83820"/>
                      <a:pt x="261342" y="93345"/>
                    </a:cubicBezTo>
                    <a:cubicBezTo>
                      <a:pt x="268010" y="102870"/>
                      <a:pt x="273725" y="114300"/>
                      <a:pt x="277535" y="125730"/>
                    </a:cubicBezTo>
                    <a:cubicBezTo>
                      <a:pt x="298490" y="187643"/>
                      <a:pt x="265152" y="255270"/>
                      <a:pt x="202287" y="276225"/>
                    </a:cubicBezTo>
                    <a:cubicBezTo>
                      <a:pt x="139422" y="297180"/>
                      <a:pt x="72747" y="263843"/>
                      <a:pt x="51792" y="200977"/>
                    </a:cubicBezTo>
                    <a:cubicBezTo>
                      <a:pt x="30837" y="138113"/>
                      <a:pt x="64175" y="71438"/>
                      <a:pt x="127040" y="50482"/>
                    </a:cubicBezTo>
                    <a:cubicBezTo>
                      <a:pt x="132755" y="48578"/>
                      <a:pt x="137517" y="47625"/>
                      <a:pt x="143232" y="46672"/>
                    </a:cubicBezTo>
                    <a:cubicBezTo>
                      <a:pt x="143232" y="46672"/>
                      <a:pt x="143232" y="46672"/>
                      <a:pt x="143232" y="46672"/>
                    </a:cubicBezTo>
                    <a:cubicBezTo>
                      <a:pt x="149900" y="45720"/>
                      <a:pt x="155615" y="44768"/>
                      <a:pt x="162282" y="44768"/>
                    </a:cubicBezTo>
                    <a:cubicBezTo>
                      <a:pt x="164187" y="44768"/>
                      <a:pt x="167045" y="44768"/>
                      <a:pt x="168950" y="43815"/>
                    </a:cubicBezTo>
                    <a:cubicBezTo>
                      <a:pt x="178475" y="40957"/>
                      <a:pt x="184190" y="32385"/>
                      <a:pt x="184190" y="21907"/>
                    </a:cubicBezTo>
                    <a:cubicBezTo>
                      <a:pt x="184190" y="9525"/>
                      <a:pt x="173712" y="0"/>
                      <a:pt x="161330" y="0"/>
                    </a:cubicBezTo>
                    <a:cubicBezTo>
                      <a:pt x="152757" y="0"/>
                      <a:pt x="143232" y="953"/>
                      <a:pt x="134660" y="2857"/>
                    </a:cubicBezTo>
                    <a:cubicBezTo>
                      <a:pt x="134660" y="2857"/>
                      <a:pt x="134660" y="2857"/>
                      <a:pt x="134660" y="2857"/>
                    </a:cubicBezTo>
                    <a:cubicBezTo>
                      <a:pt x="127040" y="3810"/>
                      <a:pt x="119420" y="5715"/>
                      <a:pt x="112752" y="8572"/>
                    </a:cubicBezTo>
                    <a:cubicBezTo>
                      <a:pt x="70842" y="22860"/>
                      <a:pt x="37505" y="51435"/>
                      <a:pt x="17502" y="91440"/>
                    </a:cubicBezTo>
                    <a:cubicBezTo>
                      <a:pt x="-2500" y="130493"/>
                      <a:pt x="-5358" y="175260"/>
                      <a:pt x="8930" y="217170"/>
                    </a:cubicBezTo>
                    <a:cubicBezTo>
                      <a:pt x="23217" y="259080"/>
                      <a:pt x="51792" y="292418"/>
                      <a:pt x="91797" y="312420"/>
                    </a:cubicBezTo>
                    <a:cubicBezTo>
                      <a:pt x="130850" y="332423"/>
                      <a:pt x="175617" y="335280"/>
                      <a:pt x="217527" y="320993"/>
                    </a:cubicBezTo>
                    <a:cubicBezTo>
                      <a:pt x="259437" y="306705"/>
                      <a:pt x="292775" y="278130"/>
                      <a:pt x="312777" y="238125"/>
                    </a:cubicBezTo>
                    <a:cubicBezTo>
                      <a:pt x="332780" y="199073"/>
                      <a:pt x="335637" y="154305"/>
                      <a:pt x="321350" y="112395"/>
                    </a:cubicBezTo>
                    <a:cubicBezTo>
                      <a:pt x="315635" y="95250"/>
                      <a:pt x="308015" y="80010"/>
                      <a:pt x="297537" y="66675"/>
                    </a:cubicBezTo>
                    <a:close/>
                  </a:path>
                </a:pathLst>
              </a:custGeom>
              <a:solidFill>
                <a:srgbClr val="C8FA36"/>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A7A40A80-AB0C-404B-8AD0-84AEE5FAEB0A}"/>
                  </a:ext>
                </a:extLst>
              </p:cNvPr>
              <p:cNvSpPr/>
              <p:nvPr/>
            </p:nvSpPr>
            <p:spPr>
              <a:xfrm>
                <a:off x="4461510" y="3281362"/>
                <a:ext cx="45719" cy="45719"/>
              </a:xfrm>
              <a:custGeom>
                <a:avLst/>
                <a:gdLst>
                  <a:gd name="connsiteX0" fmla="*/ 45720 w 45719"/>
                  <a:gd name="connsiteY0" fmla="*/ 22860 h 45719"/>
                  <a:gd name="connsiteX1" fmla="*/ 22860 w 45719"/>
                  <a:gd name="connsiteY1" fmla="*/ 45720 h 45719"/>
                  <a:gd name="connsiteX2" fmla="*/ 0 w 45719"/>
                  <a:gd name="connsiteY2" fmla="*/ 22860 h 45719"/>
                  <a:gd name="connsiteX3" fmla="*/ 22860 w 45719"/>
                  <a:gd name="connsiteY3" fmla="*/ 0 h 45719"/>
                  <a:gd name="connsiteX4" fmla="*/ 45720 w 45719"/>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C8FA36"/>
              </a:solidFill>
              <a:ln w="9525" cap="flat">
                <a:noFill/>
                <a:prstDash val="solid"/>
                <a:miter/>
              </a:ln>
            </p:spPr>
            <p:txBody>
              <a:bodyPr rtlCol="0" anchor="ctr"/>
              <a:lstStyle/>
              <a:p>
                <a:endParaRPr lang="en-US"/>
              </a:p>
            </p:txBody>
          </p:sp>
        </p:grpSp>
        <p:sp>
          <p:nvSpPr>
            <p:cNvPr id="27" name="Freeform: Shape 26">
              <a:extLst>
                <a:ext uri="{FF2B5EF4-FFF2-40B4-BE49-F238E27FC236}">
                  <a16:creationId xmlns:a16="http://schemas.microsoft.com/office/drawing/2014/main" id="{8DF6525E-46CC-4F1B-8344-7FC884CDF32B}"/>
                </a:ext>
              </a:extLst>
            </p:cNvPr>
            <p:cNvSpPr/>
            <p:nvPr/>
          </p:nvSpPr>
          <p:spPr>
            <a:xfrm>
              <a:off x="4366260" y="3375660"/>
              <a:ext cx="110489" cy="110489"/>
            </a:xfrm>
            <a:custGeom>
              <a:avLst/>
              <a:gdLst>
                <a:gd name="connsiteX0" fmla="*/ 110490 w 110489"/>
                <a:gd name="connsiteY0" fmla="*/ 55245 h 110489"/>
                <a:gd name="connsiteX1" fmla="*/ 55245 w 110489"/>
                <a:gd name="connsiteY1" fmla="*/ 110490 h 110489"/>
                <a:gd name="connsiteX2" fmla="*/ 0 w 110489"/>
                <a:gd name="connsiteY2" fmla="*/ 55245 h 110489"/>
                <a:gd name="connsiteX3" fmla="*/ 55245 w 110489"/>
                <a:gd name="connsiteY3" fmla="*/ 0 h 110489"/>
                <a:gd name="connsiteX4" fmla="*/ 110490 w 110489"/>
                <a:gd name="connsiteY4" fmla="*/ 55245 h 110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89" h="110489">
                  <a:moveTo>
                    <a:pt x="110490" y="55245"/>
                  </a:moveTo>
                  <a:cubicBezTo>
                    <a:pt x="110490" y="85756"/>
                    <a:pt x="85756" y="110490"/>
                    <a:pt x="55245" y="110490"/>
                  </a:cubicBezTo>
                  <a:cubicBezTo>
                    <a:pt x="24734" y="110490"/>
                    <a:pt x="0" y="85756"/>
                    <a:pt x="0" y="55245"/>
                  </a:cubicBezTo>
                  <a:cubicBezTo>
                    <a:pt x="0" y="24734"/>
                    <a:pt x="24734" y="0"/>
                    <a:pt x="55245" y="0"/>
                  </a:cubicBezTo>
                  <a:cubicBezTo>
                    <a:pt x="85756" y="0"/>
                    <a:pt x="110490" y="24734"/>
                    <a:pt x="110490" y="55245"/>
                  </a:cubicBezTo>
                  <a:close/>
                </a:path>
              </a:pathLst>
            </a:custGeom>
            <a:solidFill>
              <a:schemeClr val="bg1"/>
            </a:solidFill>
            <a:ln w="9525" cap="flat">
              <a:noFill/>
              <a:prstDash val="solid"/>
              <a:miter/>
            </a:ln>
          </p:spPr>
          <p:txBody>
            <a:bodyPr rtlCol="0" anchor="ctr"/>
            <a:lstStyle/>
            <a:p>
              <a:endParaRPr lang="en-US"/>
            </a:p>
          </p:txBody>
        </p:sp>
        <p:grpSp>
          <p:nvGrpSpPr>
            <p:cNvPr id="28" name="Graphic 42">
              <a:extLst>
                <a:ext uri="{FF2B5EF4-FFF2-40B4-BE49-F238E27FC236}">
                  <a16:creationId xmlns:a16="http://schemas.microsoft.com/office/drawing/2014/main" id="{A4FC9DB8-607B-4326-8E9D-D1FF2F75530F}"/>
                </a:ext>
              </a:extLst>
            </p:cNvPr>
            <p:cNvGrpSpPr/>
            <p:nvPr/>
          </p:nvGrpSpPr>
          <p:grpSpPr>
            <a:xfrm>
              <a:off x="4185165" y="3192660"/>
              <a:ext cx="472887" cy="472678"/>
              <a:chOff x="4185165" y="3192660"/>
              <a:chExt cx="472887" cy="472678"/>
            </a:xfrm>
            <a:solidFill>
              <a:srgbClr val="45C58E"/>
            </a:solidFill>
          </p:grpSpPr>
          <p:sp>
            <p:nvSpPr>
              <p:cNvPr id="35" name="Freeform: Shape 34">
                <a:extLst>
                  <a:ext uri="{FF2B5EF4-FFF2-40B4-BE49-F238E27FC236}">
                    <a16:creationId xmlns:a16="http://schemas.microsoft.com/office/drawing/2014/main" id="{8A188CE9-37B1-44A7-A24D-337C87963CD5}"/>
                  </a:ext>
                </a:extLst>
              </p:cNvPr>
              <p:cNvSpPr/>
              <p:nvPr/>
            </p:nvSpPr>
            <p:spPr>
              <a:xfrm>
                <a:off x="4185165" y="3192660"/>
                <a:ext cx="472887" cy="472678"/>
              </a:xfrm>
              <a:custGeom>
                <a:avLst/>
                <a:gdLst>
                  <a:gd name="connsiteX0" fmla="*/ 471607 w 472887"/>
                  <a:gd name="connsiteY0" fmla="*/ 217289 h 472678"/>
                  <a:gd name="connsiteX1" fmla="*/ 446842 w 472887"/>
                  <a:gd name="connsiteY1" fmla="*/ 197287 h 472678"/>
                  <a:gd name="connsiteX2" fmla="*/ 426839 w 472887"/>
                  <a:gd name="connsiteY2" fmla="*/ 222052 h 472678"/>
                  <a:gd name="connsiteX3" fmla="*/ 416362 w 472887"/>
                  <a:gd name="connsiteY3" fmla="*/ 303967 h 472678"/>
                  <a:gd name="connsiteX4" fmla="*/ 317302 w 472887"/>
                  <a:gd name="connsiteY4" fmla="*/ 412552 h 472678"/>
                  <a:gd name="connsiteX5" fmla="*/ 170617 w 472887"/>
                  <a:gd name="connsiteY5" fmla="*/ 419219 h 472678"/>
                  <a:gd name="connsiteX6" fmla="*/ 62032 w 472887"/>
                  <a:gd name="connsiteY6" fmla="*/ 320159 h 472678"/>
                  <a:gd name="connsiteX7" fmla="*/ 55364 w 472887"/>
                  <a:gd name="connsiteY7" fmla="*/ 173474 h 472678"/>
                  <a:gd name="connsiteX8" fmla="*/ 154424 w 472887"/>
                  <a:gd name="connsiteY8" fmla="*/ 64889 h 472678"/>
                  <a:gd name="connsiteX9" fmla="*/ 301109 w 472887"/>
                  <a:gd name="connsiteY9" fmla="*/ 58222 h 472678"/>
                  <a:gd name="connsiteX10" fmla="*/ 370642 w 472887"/>
                  <a:gd name="connsiteY10" fmla="*/ 102037 h 472678"/>
                  <a:gd name="connsiteX11" fmla="*/ 379214 w 472887"/>
                  <a:gd name="connsiteY11" fmla="*/ 106799 h 472678"/>
                  <a:gd name="connsiteX12" fmla="*/ 403027 w 472887"/>
                  <a:gd name="connsiteY12" fmla="*/ 101084 h 472678"/>
                  <a:gd name="connsiteX13" fmla="*/ 403027 w 472887"/>
                  <a:gd name="connsiteY13" fmla="*/ 68699 h 472678"/>
                  <a:gd name="connsiteX14" fmla="*/ 317302 w 472887"/>
                  <a:gd name="connsiteY14" fmla="*/ 14407 h 472678"/>
                  <a:gd name="connsiteX15" fmla="*/ 223957 w 472887"/>
                  <a:gd name="connsiteY15" fmla="*/ 119 h 472678"/>
                  <a:gd name="connsiteX16" fmla="*/ 136327 w 472887"/>
                  <a:gd name="connsiteY16" fmla="*/ 22027 h 472678"/>
                  <a:gd name="connsiteX17" fmla="*/ 62984 w 472887"/>
                  <a:gd name="connsiteY17" fmla="*/ 75367 h 472678"/>
                  <a:gd name="connsiteX18" fmla="*/ 14407 w 472887"/>
                  <a:gd name="connsiteY18" fmla="*/ 155377 h 472678"/>
                  <a:gd name="connsiteX19" fmla="*/ 119 w 472887"/>
                  <a:gd name="connsiteY19" fmla="*/ 248722 h 472678"/>
                  <a:gd name="connsiteX20" fmla="*/ 22027 w 472887"/>
                  <a:gd name="connsiteY20" fmla="*/ 336352 h 472678"/>
                  <a:gd name="connsiteX21" fmla="*/ 75367 w 472887"/>
                  <a:gd name="connsiteY21" fmla="*/ 409694 h 472678"/>
                  <a:gd name="connsiteX22" fmla="*/ 155377 w 472887"/>
                  <a:gd name="connsiteY22" fmla="*/ 458272 h 472678"/>
                  <a:gd name="connsiteX23" fmla="*/ 248722 w 472887"/>
                  <a:gd name="connsiteY23" fmla="*/ 472559 h 472678"/>
                  <a:gd name="connsiteX24" fmla="*/ 336352 w 472887"/>
                  <a:gd name="connsiteY24" fmla="*/ 450652 h 472678"/>
                  <a:gd name="connsiteX25" fmla="*/ 409694 w 472887"/>
                  <a:gd name="connsiteY25" fmla="*/ 397312 h 472678"/>
                  <a:gd name="connsiteX26" fmla="*/ 458272 w 472887"/>
                  <a:gd name="connsiteY26" fmla="*/ 317302 h 472678"/>
                  <a:gd name="connsiteX27" fmla="*/ 471607 w 472887"/>
                  <a:gd name="connsiteY27" fmla="*/ 217289 h 47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2887" h="472678">
                    <a:moveTo>
                      <a:pt x="471607" y="217289"/>
                    </a:moveTo>
                    <a:cubicBezTo>
                      <a:pt x="470654" y="204907"/>
                      <a:pt x="459224" y="195382"/>
                      <a:pt x="446842" y="197287"/>
                    </a:cubicBezTo>
                    <a:cubicBezTo>
                      <a:pt x="434459" y="198239"/>
                      <a:pt x="424934" y="209669"/>
                      <a:pt x="426839" y="222052"/>
                    </a:cubicBezTo>
                    <a:cubicBezTo>
                      <a:pt x="429697" y="249674"/>
                      <a:pt x="425887" y="277297"/>
                      <a:pt x="416362" y="303967"/>
                    </a:cubicBezTo>
                    <a:cubicBezTo>
                      <a:pt x="399217" y="351592"/>
                      <a:pt x="363974" y="390644"/>
                      <a:pt x="317302" y="412552"/>
                    </a:cubicBezTo>
                    <a:cubicBezTo>
                      <a:pt x="270629" y="434459"/>
                      <a:pt x="219194" y="436364"/>
                      <a:pt x="170617" y="419219"/>
                    </a:cubicBezTo>
                    <a:cubicBezTo>
                      <a:pt x="122992" y="402074"/>
                      <a:pt x="83939" y="366832"/>
                      <a:pt x="62032" y="320159"/>
                    </a:cubicBezTo>
                    <a:cubicBezTo>
                      <a:pt x="40124" y="273487"/>
                      <a:pt x="38219" y="222052"/>
                      <a:pt x="55364" y="173474"/>
                    </a:cubicBezTo>
                    <a:cubicBezTo>
                      <a:pt x="72509" y="125849"/>
                      <a:pt x="107752" y="86797"/>
                      <a:pt x="154424" y="64889"/>
                    </a:cubicBezTo>
                    <a:cubicBezTo>
                      <a:pt x="201097" y="42982"/>
                      <a:pt x="252532" y="41077"/>
                      <a:pt x="301109" y="58222"/>
                    </a:cubicBezTo>
                    <a:cubicBezTo>
                      <a:pt x="327779" y="67747"/>
                      <a:pt x="350639" y="82034"/>
                      <a:pt x="370642" y="102037"/>
                    </a:cubicBezTo>
                    <a:cubicBezTo>
                      <a:pt x="373499" y="103942"/>
                      <a:pt x="375404" y="105847"/>
                      <a:pt x="379214" y="106799"/>
                    </a:cubicBezTo>
                    <a:cubicBezTo>
                      <a:pt x="386834" y="109657"/>
                      <a:pt x="396359" y="107752"/>
                      <a:pt x="403027" y="101084"/>
                    </a:cubicBezTo>
                    <a:cubicBezTo>
                      <a:pt x="411599" y="92512"/>
                      <a:pt x="411599" y="78224"/>
                      <a:pt x="403027" y="68699"/>
                    </a:cubicBezTo>
                    <a:cubicBezTo>
                      <a:pt x="378262" y="44887"/>
                      <a:pt x="349687" y="26789"/>
                      <a:pt x="317302" y="14407"/>
                    </a:cubicBezTo>
                    <a:cubicBezTo>
                      <a:pt x="286822" y="3929"/>
                      <a:pt x="256342" y="-833"/>
                      <a:pt x="223957" y="119"/>
                    </a:cubicBezTo>
                    <a:cubicBezTo>
                      <a:pt x="193477" y="2024"/>
                      <a:pt x="163949" y="8692"/>
                      <a:pt x="136327" y="22027"/>
                    </a:cubicBezTo>
                    <a:cubicBezTo>
                      <a:pt x="108704" y="35362"/>
                      <a:pt x="83939" y="53459"/>
                      <a:pt x="62984" y="75367"/>
                    </a:cubicBezTo>
                    <a:cubicBezTo>
                      <a:pt x="41077" y="98227"/>
                      <a:pt x="24884" y="125849"/>
                      <a:pt x="14407" y="155377"/>
                    </a:cubicBezTo>
                    <a:cubicBezTo>
                      <a:pt x="3929" y="185857"/>
                      <a:pt x="-833" y="216337"/>
                      <a:pt x="119" y="248722"/>
                    </a:cubicBezTo>
                    <a:cubicBezTo>
                      <a:pt x="2024" y="279202"/>
                      <a:pt x="8692" y="308729"/>
                      <a:pt x="22027" y="336352"/>
                    </a:cubicBezTo>
                    <a:cubicBezTo>
                      <a:pt x="35362" y="363974"/>
                      <a:pt x="53459" y="388739"/>
                      <a:pt x="75367" y="409694"/>
                    </a:cubicBezTo>
                    <a:cubicBezTo>
                      <a:pt x="98227" y="431602"/>
                      <a:pt x="125849" y="447794"/>
                      <a:pt x="155377" y="458272"/>
                    </a:cubicBezTo>
                    <a:cubicBezTo>
                      <a:pt x="185857" y="468749"/>
                      <a:pt x="216337" y="473512"/>
                      <a:pt x="248722" y="472559"/>
                    </a:cubicBezTo>
                    <a:cubicBezTo>
                      <a:pt x="279202" y="470654"/>
                      <a:pt x="308729" y="463987"/>
                      <a:pt x="336352" y="450652"/>
                    </a:cubicBezTo>
                    <a:cubicBezTo>
                      <a:pt x="363974" y="437317"/>
                      <a:pt x="388739" y="419219"/>
                      <a:pt x="409694" y="397312"/>
                    </a:cubicBezTo>
                    <a:cubicBezTo>
                      <a:pt x="431602" y="374452"/>
                      <a:pt x="447794" y="346829"/>
                      <a:pt x="458272" y="317302"/>
                    </a:cubicBezTo>
                    <a:cubicBezTo>
                      <a:pt x="470654" y="285869"/>
                      <a:pt x="475417" y="251579"/>
                      <a:pt x="471607" y="217289"/>
                    </a:cubicBezTo>
                    <a:close/>
                  </a:path>
                </a:pathLst>
              </a:custGeom>
              <a:solidFill>
                <a:srgbClr val="45C58E"/>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713D5E57-D3C6-4FCB-83C7-E0FE032A147C}"/>
                  </a:ext>
                </a:extLst>
              </p:cNvPr>
              <p:cNvSpPr/>
              <p:nvPr/>
            </p:nvSpPr>
            <p:spPr>
              <a:xfrm>
                <a:off x="4592002" y="3316605"/>
                <a:ext cx="45719" cy="45719"/>
              </a:xfrm>
              <a:custGeom>
                <a:avLst/>
                <a:gdLst>
                  <a:gd name="connsiteX0" fmla="*/ 45720 w 45719"/>
                  <a:gd name="connsiteY0" fmla="*/ 22860 h 45719"/>
                  <a:gd name="connsiteX1" fmla="*/ 22860 w 45719"/>
                  <a:gd name="connsiteY1" fmla="*/ 45720 h 45719"/>
                  <a:gd name="connsiteX2" fmla="*/ 0 w 45719"/>
                  <a:gd name="connsiteY2" fmla="*/ 22860 h 45719"/>
                  <a:gd name="connsiteX3" fmla="*/ 22860 w 45719"/>
                  <a:gd name="connsiteY3" fmla="*/ 0 h 45719"/>
                  <a:gd name="connsiteX4" fmla="*/ 45720 w 45719"/>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45C58E"/>
              </a:solidFill>
              <a:ln w="9525" cap="flat">
                <a:noFill/>
                <a:prstDash val="solid"/>
                <a:miter/>
              </a:ln>
            </p:spPr>
            <p:txBody>
              <a:bodyPr rtlCol="0" anchor="ctr"/>
              <a:lstStyle/>
              <a:p>
                <a:endParaRPr lang="en-US"/>
              </a:p>
            </p:txBody>
          </p:sp>
        </p:grpSp>
        <p:grpSp>
          <p:nvGrpSpPr>
            <p:cNvPr id="29" name="Graphic 42">
              <a:extLst>
                <a:ext uri="{FF2B5EF4-FFF2-40B4-BE49-F238E27FC236}">
                  <a16:creationId xmlns:a16="http://schemas.microsoft.com/office/drawing/2014/main" id="{2CD8CAAC-7E72-4981-A355-143860910A54}"/>
                </a:ext>
              </a:extLst>
            </p:cNvPr>
            <p:cNvGrpSpPr/>
            <p:nvPr/>
          </p:nvGrpSpPr>
          <p:grpSpPr>
            <a:xfrm>
              <a:off x="4113768" y="3121635"/>
              <a:ext cx="619283" cy="618911"/>
              <a:chOff x="4113768" y="3121635"/>
              <a:chExt cx="619283" cy="618911"/>
            </a:xfrm>
            <a:solidFill>
              <a:srgbClr val="00AFAA"/>
            </a:solidFill>
          </p:grpSpPr>
          <p:sp>
            <p:nvSpPr>
              <p:cNvPr id="33" name="Freeform: Shape 32">
                <a:extLst>
                  <a:ext uri="{FF2B5EF4-FFF2-40B4-BE49-F238E27FC236}">
                    <a16:creationId xmlns:a16="http://schemas.microsoft.com/office/drawing/2014/main" id="{196B452E-D91B-454D-9F50-E3B94B4A0957}"/>
                  </a:ext>
                </a:extLst>
              </p:cNvPr>
              <p:cNvSpPr/>
              <p:nvPr/>
            </p:nvSpPr>
            <p:spPr>
              <a:xfrm>
                <a:off x="4113768" y="3121635"/>
                <a:ext cx="619283" cy="618911"/>
              </a:xfrm>
              <a:custGeom>
                <a:avLst/>
                <a:gdLst>
                  <a:gd name="connsiteX0" fmla="*/ 554434 w 619283"/>
                  <a:gd name="connsiteY0" fmla="*/ 121627 h 618911"/>
                  <a:gd name="connsiteX1" fmla="*/ 523002 w 619283"/>
                  <a:gd name="connsiteY1" fmla="*/ 116864 h 618911"/>
                  <a:gd name="connsiteX2" fmla="*/ 518239 w 619283"/>
                  <a:gd name="connsiteY2" fmla="*/ 148297 h 618911"/>
                  <a:gd name="connsiteX3" fmla="*/ 568722 w 619283"/>
                  <a:gd name="connsiteY3" fmla="*/ 268312 h 618911"/>
                  <a:gd name="connsiteX4" fmla="*/ 521097 w 619283"/>
                  <a:gd name="connsiteY4" fmla="*/ 464527 h 618911"/>
                  <a:gd name="connsiteX5" fmla="*/ 347742 w 619283"/>
                  <a:gd name="connsiteY5" fmla="*/ 569302 h 618911"/>
                  <a:gd name="connsiteX6" fmla="*/ 151527 w 619283"/>
                  <a:gd name="connsiteY6" fmla="*/ 521677 h 618911"/>
                  <a:gd name="connsiteX7" fmla="*/ 46752 w 619283"/>
                  <a:gd name="connsiteY7" fmla="*/ 348322 h 618911"/>
                  <a:gd name="connsiteX8" fmla="*/ 94377 w 619283"/>
                  <a:gd name="connsiteY8" fmla="*/ 152107 h 618911"/>
                  <a:gd name="connsiteX9" fmla="*/ 267732 w 619283"/>
                  <a:gd name="connsiteY9" fmla="*/ 47332 h 618911"/>
                  <a:gd name="connsiteX10" fmla="*/ 397272 w 619283"/>
                  <a:gd name="connsiteY10" fmla="*/ 59714 h 618911"/>
                  <a:gd name="connsiteX11" fmla="*/ 408702 w 619283"/>
                  <a:gd name="connsiteY11" fmla="*/ 60667 h 618911"/>
                  <a:gd name="connsiteX12" fmla="*/ 426799 w 619283"/>
                  <a:gd name="connsiteY12" fmla="*/ 46379 h 618911"/>
                  <a:gd name="connsiteX13" fmla="*/ 413464 w 619283"/>
                  <a:gd name="connsiteY13" fmla="*/ 17804 h 618911"/>
                  <a:gd name="connsiteX14" fmla="*/ 262017 w 619283"/>
                  <a:gd name="connsiteY14" fmla="*/ 3517 h 618911"/>
                  <a:gd name="connsiteX15" fmla="*/ 146764 w 619283"/>
                  <a:gd name="connsiteY15" fmla="*/ 45427 h 618911"/>
                  <a:gd name="connsiteX16" fmla="*/ 60087 w 619283"/>
                  <a:gd name="connsiteY16" fmla="*/ 126389 h 618911"/>
                  <a:gd name="connsiteX17" fmla="*/ 9604 w 619283"/>
                  <a:gd name="connsiteY17" fmla="*/ 234022 h 618911"/>
                  <a:gd name="connsiteX18" fmla="*/ 3889 w 619283"/>
                  <a:gd name="connsiteY18" fmla="*/ 356894 h 618911"/>
                  <a:gd name="connsiteX19" fmla="*/ 45799 w 619283"/>
                  <a:gd name="connsiteY19" fmla="*/ 472147 h 618911"/>
                  <a:gd name="connsiteX20" fmla="*/ 126762 w 619283"/>
                  <a:gd name="connsiteY20" fmla="*/ 558824 h 618911"/>
                  <a:gd name="connsiteX21" fmla="*/ 234394 w 619283"/>
                  <a:gd name="connsiteY21" fmla="*/ 609307 h 618911"/>
                  <a:gd name="connsiteX22" fmla="*/ 357267 w 619283"/>
                  <a:gd name="connsiteY22" fmla="*/ 615022 h 618911"/>
                  <a:gd name="connsiteX23" fmla="*/ 472519 w 619283"/>
                  <a:gd name="connsiteY23" fmla="*/ 573112 h 618911"/>
                  <a:gd name="connsiteX24" fmla="*/ 559197 w 619283"/>
                  <a:gd name="connsiteY24" fmla="*/ 492149 h 618911"/>
                  <a:gd name="connsiteX25" fmla="*/ 609679 w 619283"/>
                  <a:gd name="connsiteY25" fmla="*/ 384517 h 618911"/>
                  <a:gd name="connsiteX26" fmla="*/ 615394 w 619283"/>
                  <a:gd name="connsiteY26" fmla="*/ 261644 h 618911"/>
                  <a:gd name="connsiteX27" fmla="*/ 554434 w 619283"/>
                  <a:gd name="connsiteY27" fmla="*/ 121627 h 618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283" h="618911">
                    <a:moveTo>
                      <a:pt x="554434" y="121627"/>
                    </a:moveTo>
                    <a:cubicBezTo>
                      <a:pt x="546814" y="112102"/>
                      <a:pt x="532527" y="110197"/>
                      <a:pt x="523002" y="116864"/>
                    </a:cubicBezTo>
                    <a:cubicBezTo>
                      <a:pt x="513477" y="124484"/>
                      <a:pt x="511572" y="138772"/>
                      <a:pt x="518239" y="148297"/>
                    </a:cubicBezTo>
                    <a:cubicBezTo>
                      <a:pt x="544909" y="183539"/>
                      <a:pt x="562054" y="224497"/>
                      <a:pt x="568722" y="268312"/>
                    </a:cubicBezTo>
                    <a:cubicBezTo>
                      <a:pt x="579199" y="337844"/>
                      <a:pt x="562054" y="407377"/>
                      <a:pt x="521097" y="464527"/>
                    </a:cubicBezTo>
                    <a:cubicBezTo>
                      <a:pt x="479187" y="521677"/>
                      <a:pt x="418227" y="558824"/>
                      <a:pt x="347742" y="569302"/>
                    </a:cubicBezTo>
                    <a:cubicBezTo>
                      <a:pt x="278209" y="579779"/>
                      <a:pt x="208677" y="562634"/>
                      <a:pt x="151527" y="521677"/>
                    </a:cubicBezTo>
                    <a:cubicBezTo>
                      <a:pt x="94377" y="479767"/>
                      <a:pt x="57229" y="418807"/>
                      <a:pt x="46752" y="348322"/>
                    </a:cubicBezTo>
                    <a:cubicBezTo>
                      <a:pt x="36274" y="278789"/>
                      <a:pt x="53419" y="209257"/>
                      <a:pt x="94377" y="152107"/>
                    </a:cubicBezTo>
                    <a:cubicBezTo>
                      <a:pt x="135334" y="94957"/>
                      <a:pt x="197247" y="57809"/>
                      <a:pt x="267732" y="47332"/>
                    </a:cubicBezTo>
                    <a:cubicBezTo>
                      <a:pt x="311547" y="40664"/>
                      <a:pt x="356314" y="44474"/>
                      <a:pt x="397272" y="59714"/>
                    </a:cubicBezTo>
                    <a:cubicBezTo>
                      <a:pt x="401082" y="60667"/>
                      <a:pt x="404892" y="61619"/>
                      <a:pt x="408702" y="60667"/>
                    </a:cubicBezTo>
                    <a:cubicBezTo>
                      <a:pt x="416322" y="59714"/>
                      <a:pt x="423942" y="53999"/>
                      <a:pt x="426799" y="46379"/>
                    </a:cubicBezTo>
                    <a:cubicBezTo>
                      <a:pt x="430609" y="34949"/>
                      <a:pt x="424894" y="21614"/>
                      <a:pt x="413464" y="17804"/>
                    </a:cubicBezTo>
                    <a:cubicBezTo>
                      <a:pt x="364887" y="659"/>
                      <a:pt x="312499" y="-4103"/>
                      <a:pt x="262017" y="3517"/>
                    </a:cubicBezTo>
                    <a:cubicBezTo>
                      <a:pt x="221059" y="10184"/>
                      <a:pt x="182007" y="24472"/>
                      <a:pt x="146764" y="45427"/>
                    </a:cubicBezTo>
                    <a:cubicBezTo>
                      <a:pt x="112474" y="66382"/>
                      <a:pt x="82947" y="93052"/>
                      <a:pt x="60087" y="126389"/>
                    </a:cubicBezTo>
                    <a:cubicBezTo>
                      <a:pt x="36274" y="158774"/>
                      <a:pt x="19129" y="194969"/>
                      <a:pt x="9604" y="234022"/>
                    </a:cubicBezTo>
                    <a:cubicBezTo>
                      <a:pt x="-873" y="274027"/>
                      <a:pt x="-2778" y="315937"/>
                      <a:pt x="3889" y="356894"/>
                    </a:cubicBezTo>
                    <a:cubicBezTo>
                      <a:pt x="10557" y="397852"/>
                      <a:pt x="24844" y="436904"/>
                      <a:pt x="45799" y="472147"/>
                    </a:cubicBezTo>
                    <a:cubicBezTo>
                      <a:pt x="66754" y="506437"/>
                      <a:pt x="93424" y="535964"/>
                      <a:pt x="126762" y="558824"/>
                    </a:cubicBezTo>
                    <a:cubicBezTo>
                      <a:pt x="159147" y="582637"/>
                      <a:pt x="195342" y="599782"/>
                      <a:pt x="234394" y="609307"/>
                    </a:cubicBezTo>
                    <a:cubicBezTo>
                      <a:pt x="274399" y="619784"/>
                      <a:pt x="316309" y="621689"/>
                      <a:pt x="357267" y="615022"/>
                    </a:cubicBezTo>
                    <a:cubicBezTo>
                      <a:pt x="398224" y="608354"/>
                      <a:pt x="437277" y="594067"/>
                      <a:pt x="472519" y="573112"/>
                    </a:cubicBezTo>
                    <a:cubicBezTo>
                      <a:pt x="506809" y="552157"/>
                      <a:pt x="536337" y="525487"/>
                      <a:pt x="559197" y="492149"/>
                    </a:cubicBezTo>
                    <a:cubicBezTo>
                      <a:pt x="583009" y="459764"/>
                      <a:pt x="600154" y="423569"/>
                      <a:pt x="609679" y="384517"/>
                    </a:cubicBezTo>
                    <a:cubicBezTo>
                      <a:pt x="620157" y="344512"/>
                      <a:pt x="622062" y="302602"/>
                      <a:pt x="615394" y="261644"/>
                    </a:cubicBezTo>
                    <a:cubicBezTo>
                      <a:pt x="605869" y="211162"/>
                      <a:pt x="584914" y="162584"/>
                      <a:pt x="554434" y="121627"/>
                    </a:cubicBezTo>
                    <a:close/>
                  </a:path>
                </a:pathLst>
              </a:custGeom>
              <a:solidFill>
                <a:srgbClr val="00AFAA"/>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16EBB116-786F-45BD-932E-0F9CE9AA9D8C}"/>
                  </a:ext>
                </a:extLst>
              </p:cNvPr>
              <p:cNvSpPr/>
              <p:nvPr/>
            </p:nvSpPr>
            <p:spPr>
              <a:xfrm>
                <a:off x="4568190" y="3176587"/>
                <a:ext cx="45719" cy="45720"/>
              </a:xfrm>
              <a:custGeom>
                <a:avLst/>
                <a:gdLst>
                  <a:gd name="connsiteX0" fmla="*/ 45720 w 45719"/>
                  <a:gd name="connsiteY0" fmla="*/ 22860 h 45720"/>
                  <a:gd name="connsiteX1" fmla="*/ 22860 w 45719"/>
                  <a:gd name="connsiteY1" fmla="*/ 45720 h 45720"/>
                  <a:gd name="connsiteX2" fmla="*/ 0 w 45719"/>
                  <a:gd name="connsiteY2" fmla="*/ 22860 h 45720"/>
                  <a:gd name="connsiteX3" fmla="*/ 22860 w 45719"/>
                  <a:gd name="connsiteY3" fmla="*/ 0 h 45720"/>
                  <a:gd name="connsiteX4" fmla="*/ 45720 w 45719"/>
                  <a:gd name="connsiteY4" fmla="*/ 22860 h 45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20">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00AFAA"/>
              </a:solidFill>
              <a:ln w="9525" cap="flat">
                <a:noFill/>
                <a:prstDash val="solid"/>
                <a:miter/>
              </a:ln>
            </p:spPr>
            <p:txBody>
              <a:bodyPr rtlCol="0" anchor="ctr"/>
              <a:lstStyle/>
              <a:p>
                <a:endParaRPr lang="en-US"/>
              </a:p>
            </p:txBody>
          </p:sp>
        </p:grpSp>
        <p:grpSp>
          <p:nvGrpSpPr>
            <p:cNvPr id="30" name="Graphic 42">
              <a:extLst>
                <a:ext uri="{FF2B5EF4-FFF2-40B4-BE49-F238E27FC236}">
                  <a16:creationId xmlns:a16="http://schemas.microsoft.com/office/drawing/2014/main" id="{F46C1730-9401-4274-BF3E-21A122153640}"/>
                </a:ext>
              </a:extLst>
            </p:cNvPr>
            <p:cNvGrpSpPr/>
            <p:nvPr/>
          </p:nvGrpSpPr>
          <p:grpSpPr>
            <a:xfrm>
              <a:off x="4038849" y="3048249"/>
              <a:ext cx="765228" cy="765105"/>
              <a:chOff x="4038849" y="3048249"/>
              <a:chExt cx="765228" cy="765105"/>
            </a:xfrm>
            <a:solidFill>
              <a:srgbClr val="00837B"/>
            </a:solidFill>
          </p:grpSpPr>
          <p:sp>
            <p:nvSpPr>
              <p:cNvPr id="31" name="Freeform: Shape 30">
                <a:extLst>
                  <a:ext uri="{FF2B5EF4-FFF2-40B4-BE49-F238E27FC236}">
                    <a16:creationId xmlns:a16="http://schemas.microsoft.com/office/drawing/2014/main" id="{FC162E1D-4325-4F6F-9DB7-A4B40DD10B9F}"/>
                  </a:ext>
                </a:extLst>
              </p:cNvPr>
              <p:cNvSpPr/>
              <p:nvPr/>
            </p:nvSpPr>
            <p:spPr>
              <a:xfrm>
                <a:off x="4038849" y="3048249"/>
                <a:ext cx="765228" cy="765105"/>
              </a:xfrm>
              <a:custGeom>
                <a:avLst/>
                <a:gdLst>
                  <a:gd name="connsiteX0" fmla="*/ 746510 w 765228"/>
                  <a:gd name="connsiteY0" fmla="*/ 265498 h 765105"/>
                  <a:gd name="connsiteX1" fmla="*/ 717935 w 765228"/>
                  <a:gd name="connsiteY1" fmla="*/ 251210 h 765105"/>
                  <a:gd name="connsiteX2" fmla="*/ 703648 w 765228"/>
                  <a:gd name="connsiteY2" fmla="*/ 279785 h 765105"/>
                  <a:gd name="connsiteX3" fmla="*/ 710315 w 765228"/>
                  <a:gd name="connsiteY3" fmla="*/ 462665 h 765105"/>
                  <a:gd name="connsiteX4" fmla="*/ 653165 w 765228"/>
                  <a:gd name="connsiteY4" fmla="*/ 583633 h 765105"/>
                  <a:gd name="connsiteX5" fmla="*/ 557915 w 765228"/>
                  <a:gd name="connsiteY5" fmla="*/ 671263 h 765105"/>
                  <a:gd name="connsiteX6" fmla="*/ 436948 w 765228"/>
                  <a:gd name="connsiteY6" fmla="*/ 716030 h 765105"/>
                  <a:gd name="connsiteX7" fmla="*/ 302645 w 765228"/>
                  <a:gd name="connsiteY7" fmla="*/ 711268 h 765105"/>
                  <a:gd name="connsiteX8" fmla="*/ 181678 w 765228"/>
                  <a:gd name="connsiteY8" fmla="*/ 655070 h 765105"/>
                  <a:gd name="connsiteX9" fmla="*/ 94048 w 765228"/>
                  <a:gd name="connsiteY9" fmla="*/ 559820 h 765105"/>
                  <a:gd name="connsiteX10" fmla="*/ 49280 w 765228"/>
                  <a:gd name="connsiteY10" fmla="*/ 438853 h 765105"/>
                  <a:gd name="connsiteX11" fmla="*/ 54043 w 765228"/>
                  <a:gd name="connsiteY11" fmla="*/ 304550 h 765105"/>
                  <a:gd name="connsiteX12" fmla="*/ 111193 w 765228"/>
                  <a:gd name="connsiteY12" fmla="*/ 183583 h 765105"/>
                  <a:gd name="connsiteX13" fmla="*/ 206443 w 765228"/>
                  <a:gd name="connsiteY13" fmla="*/ 95953 h 765105"/>
                  <a:gd name="connsiteX14" fmla="*/ 327410 w 765228"/>
                  <a:gd name="connsiteY14" fmla="*/ 51185 h 765105"/>
                  <a:gd name="connsiteX15" fmla="*/ 461713 w 765228"/>
                  <a:gd name="connsiteY15" fmla="*/ 55948 h 765105"/>
                  <a:gd name="connsiteX16" fmla="*/ 620780 w 765228"/>
                  <a:gd name="connsiteY16" fmla="*/ 145483 h 765105"/>
                  <a:gd name="connsiteX17" fmla="*/ 631258 w 765228"/>
                  <a:gd name="connsiteY17" fmla="*/ 151198 h 765105"/>
                  <a:gd name="connsiteX18" fmla="*/ 652213 w 765228"/>
                  <a:gd name="connsiteY18" fmla="*/ 145483 h 765105"/>
                  <a:gd name="connsiteX19" fmla="*/ 652213 w 765228"/>
                  <a:gd name="connsiteY19" fmla="*/ 113098 h 765105"/>
                  <a:gd name="connsiteX20" fmla="*/ 471238 w 765228"/>
                  <a:gd name="connsiteY20" fmla="*/ 11180 h 765105"/>
                  <a:gd name="connsiteX21" fmla="*/ 320743 w 765228"/>
                  <a:gd name="connsiteY21" fmla="*/ 4513 h 765105"/>
                  <a:gd name="connsiteX22" fmla="*/ 183583 w 765228"/>
                  <a:gd name="connsiteY22" fmla="*/ 55948 h 765105"/>
                  <a:gd name="connsiteX23" fmla="*/ 74998 w 765228"/>
                  <a:gd name="connsiteY23" fmla="*/ 155008 h 765105"/>
                  <a:gd name="connsiteX24" fmla="*/ 11180 w 765228"/>
                  <a:gd name="connsiteY24" fmla="*/ 293120 h 765105"/>
                  <a:gd name="connsiteX25" fmla="*/ 4513 w 765228"/>
                  <a:gd name="connsiteY25" fmla="*/ 444568 h 765105"/>
                  <a:gd name="connsiteX26" fmla="*/ 55948 w 765228"/>
                  <a:gd name="connsiteY26" fmla="*/ 581728 h 765105"/>
                  <a:gd name="connsiteX27" fmla="*/ 155008 w 765228"/>
                  <a:gd name="connsiteY27" fmla="*/ 690313 h 765105"/>
                  <a:gd name="connsiteX28" fmla="*/ 293120 w 765228"/>
                  <a:gd name="connsiteY28" fmla="*/ 754130 h 765105"/>
                  <a:gd name="connsiteX29" fmla="*/ 444568 w 765228"/>
                  <a:gd name="connsiteY29" fmla="*/ 759845 h 765105"/>
                  <a:gd name="connsiteX30" fmla="*/ 581728 w 765228"/>
                  <a:gd name="connsiteY30" fmla="*/ 708410 h 765105"/>
                  <a:gd name="connsiteX31" fmla="*/ 690313 w 765228"/>
                  <a:gd name="connsiteY31" fmla="*/ 609350 h 765105"/>
                  <a:gd name="connsiteX32" fmla="*/ 754130 w 765228"/>
                  <a:gd name="connsiteY32" fmla="*/ 471238 h 765105"/>
                  <a:gd name="connsiteX33" fmla="*/ 746510 w 765228"/>
                  <a:gd name="connsiteY33" fmla="*/ 265498 h 76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5228" h="765105">
                    <a:moveTo>
                      <a:pt x="746510" y="265498"/>
                    </a:moveTo>
                    <a:cubicBezTo>
                      <a:pt x="742700" y="254068"/>
                      <a:pt x="730318" y="247400"/>
                      <a:pt x="717935" y="251210"/>
                    </a:cubicBezTo>
                    <a:cubicBezTo>
                      <a:pt x="706505" y="255020"/>
                      <a:pt x="699838" y="267403"/>
                      <a:pt x="703648" y="279785"/>
                    </a:cubicBezTo>
                    <a:cubicBezTo>
                      <a:pt x="722698" y="338840"/>
                      <a:pt x="724603" y="401705"/>
                      <a:pt x="710315" y="462665"/>
                    </a:cubicBezTo>
                    <a:cubicBezTo>
                      <a:pt x="699838" y="506480"/>
                      <a:pt x="680788" y="547438"/>
                      <a:pt x="653165" y="583633"/>
                    </a:cubicBezTo>
                    <a:cubicBezTo>
                      <a:pt x="627448" y="618875"/>
                      <a:pt x="595063" y="648403"/>
                      <a:pt x="557915" y="671263"/>
                    </a:cubicBezTo>
                    <a:cubicBezTo>
                      <a:pt x="520768" y="694123"/>
                      <a:pt x="479810" y="709363"/>
                      <a:pt x="436948" y="716030"/>
                    </a:cubicBezTo>
                    <a:cubicBezTo>
                      <a:pt x="392180" y="723650"/>
                      <a:pt x="347413" y="721745"/>
                      <a:pt x="302645" y="711268"/>
                    </a:cubicBezTo>
                    <a:cubicBezTo>
                      <a:pt x="258830" y="700790"/>
                      <a:pt x="217873" y="681740"/>
                      <a:pt x="181678" y="655070"/>
                    </a:cubicBezTo>
                    <a:cubicBezTo>
                      <a:pt x="146435" y="629353"/>
                      <a:pt x="116908" y="596968"/>
                      <a:pt x="94048" y="559820"/>
                    </a:cubicBezTo>
                    <a:cubicBezTo>
                      <a:pt x="71188" y="522673"/>
                      <a:pt x="55948" y="481715"/>
                      <a:pt x="49280" y="438853"/>
                    </a:cubicBezTo>
                    <a:cubicBezTo>
                      <a:pt x="41660" y="394085"/>
                      <a:pt x="43565" y="349318"/>
                      <a:pt x="54043" y="304550"/>
                    </a:cubicBezTo>
                    <a:cubicBezTo>
                      <a:pt x="64520" y="260735"/>
                      <a:pt x="83570" y="219778"/>
                      <a:pt x="111193" y="183583"/>
                    </a:cubicBezTo>
                    <a:cubicBezTo>
                      <a:pt x="136910" y="148340"/>
                      <a:pt x="169295" y="118813"/>
                      <a:pt x="206443" y="95953"/>
                    </a:cubicBezTo>
                    <a:cubicBezTo>
                      <a:pt x="243590" y="73093"/>
                      <a:pt x="284548" y="57853"/>
                      <a:pt x="327410" y="51185"/>
                    </a:cubicBezTo>
                    <a:cubicBezTo>
                      <a:pt x="372178" y="43565"/>
                      <a:pt x="416945" y="45470"/>
                      <a:pt x="461713" y="55948"/>
                    </a:cubicBezTo>
                    <a:cubicBezTo>
                      <a:pt x="522673" y="70235"/>
                      <a:pt x="577918" y="101668"/>
                      <a:pt x="620780" y="145483"/>
                    </a:cubicBezTo>
                    <a:cubicBezTo>
                      <a:pt x="623638" y="148340"/>
                      <a:pt x="627448" y="150245"/>
                      <a:pt x="631258" y="151198"/>
                    </a:cubicBezTo>
                    <a:cubicBezTo>
                      <a:pt x="638878" y="153103"/>
                      <a:pt x="646498" y="151198"/>
                      <a:pt x="652213" y="145483"/>
                    </a:cubicBezTo>
                    <a:cubicBezTo>
                      <a:pt x="660785" y="136910"/>
                      <a:pt x="660785" y="122623"/>
                      <a:pt x="652213" y="113098"/>
                    </a:cubicBezTo>
                    <a:cubicBezTo>
                      <a:pt x="602683" y="63568"/>
                      <a:pt x="539818" y="28325"/>
                      <a:pt x="471238" y="11180"/>
                    </a:cubicBezTo>
                    <a:cubicBezTo>
                      <a:pt x="422660" y="-1202"/>
                      <a:pt x="371225" y="-3107"/>
                      <a:pt x="320743" y="4513"/>
                    </a:cubicBezTo>
                    <a:cubicBezTo>
                      <a:pt x="272165" y="12133"/>
                      <a:pt x="225493" y="29278"/>
                      <a:pt x="183583" y="55948"/>
                    </a:cubicBezTo>
                    <a:cubicBezTo>
                      <a:pt x="141673" y="82618"/>
                      <a:pt x="104525" y="115003"/>
                      <a:pt x="74998" y="155008"/>
                    </a:cubicBezTo>
                    <a:cubicBezTo>
                      <a:pt x="44518" y="195965"/>
                      <a:pt x="22610" y="242638"/>
                      <a:pt x="11180" y="293120"/>
                    </a:cubicBezTo>
                    <a:cubicBezTo>
                      <a:pt x="-1202" y="342650"/>
                      <a:pt x="-3107" y="394085"/>
                      <a:pt x="4513" y="444568"/>
                    </a:cubicBezTo>
                    <a:cubicBezTo>
                      <a:pt x="12133" y="493145"/>
                      <a:pt x="29278" y="539818"/>
                      <a:pt x="55948" y="581728"/>
                    </a:cubicBezTo>
                    <a:cubicBezTo>
                      <a:pt x="81665" y="624590"/>
                      <a:pt x="115003" y="660785"/>
                      <a:pt x="155008" y="690313"/>
                    </a:cubicBezTo>
                    <a:cubicBezTo>
                      <a:pt x="195965" y="720793"/>
                      <a:pt x="242638" y="742700"/>
                      <a:pt x="293120" y="754130"/>
                    </a:cubicBezTo>
                    <a:cubicBezTo>
                      <a:pt x="343603" y="766513"/>
                      <a:pt x="394085" y="768418"/>
                      <a:pt x="444568" y="759845"/>
                    </a:cubicBezTo>
                    <a:cubicBezTo>
                      <a:pt x="493145" y="752225"/>
                      <a:pt x="539818" y="735080"/>
                      <a:pt x="581728" y="708410"/>
                    </a:cubicBezTo>
                    <a:cubicBezTo>
                      <a:pt x="623638" y="681740"/>
                      <a:pt x="660785" y="649355"/>
                      <a:pt x="690313" y="609350"/>
                    </a:cubicBezTo>
                    <a:cubicBezTo>
                      <a:pt x="720793" y="568393"/>
                      <a:pt x="742700" y="521720"/>
                      <a:pt x="754130" y="471238"/>
                    </a:cubicBezTo>
                    <a:cubicBezTo>
                      <a:pt x="771275" y="403610"/>
                      <a:pt x="768418" y="332173"/>
                      <a:pt x="746510" y="265498"/>
                    </a:cubicBezTo>
                    <a:close/>
                  </a:path>
                </a:pathLst>
              </a:custGeom>
              <a:solidFill>
                <a:srgbClr val="00837B"/>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0FDCB35B-A9EE-458E-993A-985C54E5BC81}"/>
                  </a:ext>
                </a:extLst>
              </p:cNvPr>
              <p:cNvSpPr/>
              <p:nvPr/>
            </p:nvSpPr>
            <p:spPr>
              <a:xfrm>
                <a:off x="4706302" y="3220402"/>
                <a:ext cx="45720" cy="45719"/>
              </a:xfrm>
              <a:custGeom>
                <a:avLst/>
                <a:gdLst>
                  <a:gd name="connsiteX0" fmla="*/ 45720 w 45720"/>
                  <a:gd name="connsiteY0" fmla="*/ 22860 h 45719"/>
                  <a:gd name="connsiteX1" fmla="*/ 22860 w 45720"/>
                  <a:gd name="connsiteY1" fmla="*/ 45720 h 45719"/>
                  <a:gd name="connsiteX2" fmla="*/ 0 w 45720"/>
                  <a:gd name="connsiteY2" fmla="*/ 22860 h 45719"/>
                  <a:gd name="connsiteX3" fmla="*/ 22860 w 45720"/>
                  <a:gd name="connsiteY3" fmla="*/ 0 h 45719"/>
                  <a:gd name="connsiteX4" fmla="*/ 45720 w 45720"/>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00837B"/>
              </a:solidFill>
              <a:ln w="9525" cap="flat">
                <a:noFill/>
                <a:prstDash val="solid"/>
                <a:miter/>
              </a:ln>
            </p:spPr>
            <p:txBody>
              <a:bodyPr rtlCol="0" anchor="ctr"/>
              <a:lstStyle/>
              <a:p>
                <a:endParaRPr lang="en-US"/>
              </a:p>
            </p:txBody>
          </p:sp>
        </p:grpSp>
      </p:grpSp>
      <p:pic>
        <p:nvPicPr>
          <p:cNvPr id="64" name="Graphic 63">
            <a:extLst>
              <a:ext uri="{FF2B5EF4-FFF2-40B4-BE49-F238E27FC236}">
                <a16:creationId xmlns:a16="http://schemas.microsoft.com/office/drawing/2014/main" id="{BA822853-90EE-4AE6-B84F-6634AB5AD562}"/>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b="50000"/>
          <a:stretch/>
        </p:blipFill>
        <p:spPr>
          <a:xfrm rot="10800000">
            <a:off x="8505656" y="4229100"/>
            <a:ext cx="3475526" cy="1737763"/>
          </a:xfrm>
          <a:prstGeom prst="rect">
            <a:avLst/>
          </a:prstGeom>
        </p:spPr>
      </p:pic>
      <p:sp>
        <p:nvSpPr>
          <p:cNvPr id="53" name="Text Placeholder 8">
            <a:extLst>
              <a:ext uri="{FF2B5EF4-FFF2-40B4-BE49-F238E27FC236}">
                <a16:creationId xmlns:a16="http://schemas.microsoft.com/office/drawing/2014/main" id="{1B7F3C58-CE30-434D-8CEA-96758651A504}"/>
              </a:ext>
            </a:extLst>
          </p:cNvPr>
          <p:cNvSpPr>
            <a:spLocks noGrp="1"/>
          </p:cNvSpPr>
          <p:nvPr>
            <p:ph type="body" sz="quarter" idx="17" hasCustomPrompt="1"/>
          </p:nvPr>
        </p:nvSpPr>
        <p:spPr>
          <a:xfrm>
            <a:off x="698500" y="6329851"/>
            <a:ext cx="1803400" cy="365125"/>
          </a:xfrm>
        </p:spPr>
        <p:txBody>
          <a:bodyPr lIns="72000" rIns="0" anchor="ctr" anchorCtr="0">
            <a:noAutofit/>
          </a:bodyPr>
          <a:lstStyle>
            <a:lvl1pPr marL="0" indent="0" algn="l">
              <a:buNone/>
              <a:defRPr sz="1000">
                <a:solidFill>
                  <a:schemeClr val="bg2"/>
                </a:solidFill>
              </a:defRPr>
            </a:lvl1pPr>
          </a:lstStyle>
          <a:p>
            <a:pPr lvl="0"/>
            <a:r>
              <a:rPr lang="en-US"/>
              <a:t>DATA CLASSIFICATION</a:t>
            </a:r>
          </a:p>
        </p:txBody>
      </p:sp>
    </p:spTree>
    <p:extLst>
      <p:ext uri="{BB962C8B-B14F-4D97-AF65-F5344CB8AC3E}">
        <p14:creationId xmlns:p14="http://schemas.microsoft.com/office/powerpoint/2010/main" val="3280097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_Header_3">
    <p:bg>
      <p:bgPr>
        <a:solidFill>
          <a:schemeClr val="tx2"/>
        </a:solidFill>
        <a:effectLst/>
      </p:bgPr>
    </p:bg>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A868D506-144D-444E-B80F-C0605791F231}"/>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15060" r="27452"/>
          <a:stretch/>
        </p:blipFill>
        <p:spPr>
          <a:xfrm flipH="1">
            <a:off x="0" y="0"/>
            <a:ext cx="2660685" cy="3115183"/>
          </a:xfrm>
          <a:prstGeom prst="rect">
            <a:avLst/>
          </a:prstGeom>
        </p:spPr>
      </p:pic>
      <p:sp>
        <p:nvSpPr>
          <p:cNvPr id="9" name="Slide Number Placeholder 8">
            <a:extLst>
              <a:ext uri="{FF2B5EF4-FFF2-40B4-BE49-F238E27FC236}">
                <a16:creationId xmlns:a16="http://schemas.microsoft.com/office/drawing/2014/main" id="{494A64CF-C36A-41AD-BD6C-FDC2E9A9D3A5}"/>
              </a:ext>
            </a:extLst>
          </p:cNvPr>
          <p:cNvSpPr>
            <a:spLocks noGrp="1"/>
          </p:cNvSpPr>
          <p:nvPr>
            <p:ph type="sldNum" sz="quarter" idx="11"/>
          </p:nvPr>
        </p:nvSpPr>
        <p:spPr/>
        <p:txBody>
          <a:bodyPr/>
          <a:lstStyle>
            <a:lvl1pPr>
              <a:defRPr>
                <a:solidFill>
                  <a:schemeClr val="bg2"/>
                </a:solidFill>
              </a:defRPr>
            </a:lvl1pPr>
          </a:lstStyle>
          <a:p>
            <a:fld id="{9BE895FD-3AE7-4BFE-B7CA-1D4CA5F3790D}" type="slidenum">
              <a:rPr lang="en-US" smtClean="0"/>
              <a:pPr/>
              <a:t>‹#›</a:t>
            </a:fld>
            <a:endParaRPr lang="en-US"/>
          </a:p>
        </p:txBody>
      </p:sp>
      <p:grpSp>
        <p:nvGrpSpPr>
          <p:cNvPr id="22" name="Graphic 42">
            <a:extLst>
              <a:ext uri="{FF2B5EF4-FFF2-40B4-BE49-F238E27FC236}">
                <a16:creationId xmlns:a16="http://schemas.microsoft.com/office/drawing/2014/main" id="{2F8D3B68-0556-490C-8B4C-0241061B7D23}"/>
              </a:ext>
            </a:extLst>
          </p:cNvPr>
          <p:cNvGrpSpPr/>
          <p:nvPr userDrawn="1"/>
        </p:nvGrpSpPr>
        <p:grpSpPr>
          <a:xfrm>
            <a:off x="9909249" y="6419279"/>
            <a:ext cx="1596953" cy="232555"/>
            <a:chOff x="4366260" y="3209925"/>
            <a:chExt cx="3787139" cy="551497"/>
          </a:xfrm>
        </p:grpSpPr>
        <p:grpSp>
          <p:nvGrpSpPr>
            <p:cNvPr id="23" name="Graphic 42">
              <a:extLst>
                <a:ext uri="{FF2B5EF4-FFF2-40B4-BE49-F238E27FC236}">
                  <a16:creationId xmlns:a16="http://schemas.microsoft.com/office/drawing/2014/main" id="{9C2A546B-9D05-4AC9-B974-D82DEEE3E3D3}"/>
                </a:ext>
              </a:extLst>
            </p:cNvPr>
            <p:cNvGrpSpPr/>
            <p:nvPr/>
          </p:nvGrpSpPr>
          <p:grpSpPr>
            <a:xfrm>
              <a:off x="5005387" y="3209925"/>
              <a:ext cx="3148012" cy="551497"/>
              <a:chOff x="5005387" y="3209925"/>
              <a:chExt cx="3148012" cy="551497"/>
            </a:xfrm>
            <a:solidFill>
              <a:srgbClr val="004750"/>
            </a:solidFill>
          </p:grpSpPr>
          <p:sp>
            <p:nvSpPr>
              <p:cNvPr id="26" name="Freeform: Shape 25">
                <a:extLst>
                  <a:ext uri="{FF2B5EF4-FFF2-40B4-BE49-F238E27FC236}">
                    <a16:creationId xmlns:a16="http://schemas.microsoft.com/office/drawing/2014/main" id="{505C5480-641C-4101-A289-D5C62AF20286}"/>
                  </a:ext>
                </a:extLst>
              </p:cNvPr>
              <p:cNvSpPr/>
              <p:nvPr/>
            </p:nvSpPr>
            <p:spPr>
              <a:xfrm>
                <a:off x="5011102" y="3341369"/>
                <a:ext cx="64770" cy="298132"/>
              </a:xfrm>
              <a:custGeom>
                <a:avLst/>
                <a:gdLst>
                  <a:gd name="connsiteX0" fmla="*/ 0 w 64770"/>
                  <a:gd name="connsiteY0" fmla="*/ 0 h 298132"/>
                  <a:gd name="connsiteX1" fmla="*/ 64770 w 64770"/>
                  <a:gd name="connsiteY1" fmla="*/ 0 h 298132"/>
                  <a:gd name="connsiteX2" fmla="*/ 64770 w 64770"/>
                  <a:gd name="connsiteY2" fmla="*/ 298133 h 298132"/>
                  <a:gd name="connsiteX3" fmla="*/ 0 w 64770"/>
                  <a:gd name="connsiteY3" fmla="*/ 298133 h 298132"/>
                  <a:gd name="connsiteX4" fmla="*/ 0 w 64770"/>
                  <a:gd name="connsiteY4" fmla="*/ 0 h 29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298132">
                    <a:moveTo>
                      <a:pt x="0" y="0"/>
                    </a:moveTo>
                    <a:lnTo>
                      <a:pt x="64770" y="0"/>
                    </a:lnTo>
                    <a:lnTo>
                      <a:pt x="64770" y="298133"/>
                    </a:lnTo>
                    <a:lnTo>
                      <a:pt x="0" y="298133"/>
                    </a:lnTo>
                    <a:lnTo>
                      <a:pt x="0" y="0"/>
                    </a:lnTo>
                    <a:close/>
                  </a:path>
                </a:pathLst>
              </a:custGeom>
              <a:solidFill>
                <a:schemeClr val="bg1"/>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24504585-3CDA-40D0-B382-FA3420D7F7A3}"/>
                  </a:ext>
                </a:extLst>
              </p:cNvPr>
              <p:cNvSpPr/>
              <p:nvPr/>
            </p:nvSpPr>
            <p:spPr>
              <a:xfrm>
                <a:off x="5158739" y="3333750"/>
                <a:ext cx="404812" cy="306705"/>
              </a:xfrm>
              <a:custGeom>
                <a:avLst/>
                <a:gdLst>
                  <a:gd name="connsiteX0" fmla="*/ 404813 w 404812"/>
                  <a:gd name="connsiteY0" fmla="*/ 107632 h 306705"/>
                  <a:gd name="connsiteX1" fmla="*/ 404813 w 404812"/>
                  <a:gd name="connsiteY1" fmla="*/ 305753 h 306705"/>
                  <a:gd name="connsiteX2" fmla="*/ 340043 w 404812"/>
                  <a:gd name="connsiteY2" fmla="*/ 305753 h 306705"/>
                  <a:gd name="connsiteX3" fmla="*/ 340043 w 404812"/>
                  <a:gd name="connsiteY3" fmla="*/ 119063 h 306705"/>
                  <a:gd name="connsiteX4" fmla="*/ 289560 w 404812"/>
                  <a:gd name="connsiteY4" fmla="*/ 60960 h 306705"/>
                  <a:gd name="connsiteX5" fmla="*/ 234315 w 404812"/>
                  <a:gd name="connsiteY5" fmla="*/ 118110 h 306705"/>
                  <a:gd name="connsiteX6" fmla="*/ 234315 w 404812"/>
                  <a:gd name="connsiteY6" fmla="*/ 305753 h 306705"/>
                  <a:gd name="connsiteX7" fmla="*/ 169545 w 404812"/>
                  <a:gd name="connsiteY7" fmla="*/ 305753 h 306705"/>
                  <a:gd name="connsiteX8" fmla="*/ 169545 w 404812"/>
                  <a:gd name="connsiteY8" fmla="*/ 119063 h 306705"/>
                  <a:gd name="connsiteX9" fmla="*/ 119063 w 404812"/>
                  <a:gd name="connsiteY9" fmla="*/ 60960 h 306705"/>
                  <a:gd name="connsiteX10" fmla="*/ 64770 w 404812"/>
                  <a:gd name="connsiteY10" fmla="*/ 121920 h 306705"/>
                  <a:gd name="connsiteX11" fmla="*/ 64770 w 404812"/>
                  <a:gd name="connsiteY11" fmla="*/ 306705 h 306705"/>
                  <a:gd name="connsiteX12" fmla="*/ 0 w 404812"/>
                  <a:gd name="connsiteY12" fmla="*/ 306705 h 306705"/>
                  <a:gd name="connsiteX13" fmla="*/ 0 w 404812"/>
                  <a:gd name="connsiteY13" fmla="*/ 7620 h 306705"/>
                  <a:gd name="connsiteX14" fmla="*/ 49530 w 404812"/>
                  <a:gd name="connsiteY14" fmla="*/ 7620 h 306705"/>
                  <a:gd name="connsiteX15" fmla="*/ 56198 w 404812"/>
                  <a:gd name="connsiteY15" fmla="*/ 50482 h 306705"/>
                  <a:gd name="connsiteX16" fmla="*/ 58102 w 404812"/>
                  <a:gd name="connsiteY16" fmla="*/ 50482 h 306705"/>
                  <a:gd name="connsiteX17" fmla="*/ 139065 w 404812"/>
                  <a:gd name="connsiteY17" fmla="*/ 0 h 306705"/>
                  <a:gd name="connsiteX18" fmla="*/ 222885 w 404812"/>
                  <a:gd name="connsiteY18" fmla="*/ 51435 h 306705"/>
                  <a:gd name="connsiteX19" fmla="*/ 308610 w 404812"/>
                  <a:gd name="connsiteY19" fmla="*/ 0 h 306705"/>
                  <a:gd name="connsiteX20" fmla="*/ 404813 w 404812"/>
                  <a:gd name="connsiteY20" fmla="*/ 107632 h 30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812" h="306705">
                    <a:moveTo>
                      <a:pt x="404813" y="107632"/>
                    </a:moveTo>
                    <a:lnTo>
                      <a:pt x="404813" y="305753"/>
                    </a:lnTo>
                    <a:lnTo>
                      <a:pt x="340043" y="305753"/>
                    </a:lnTo>
                    <a:lnTo>
                      <a:pt x="340043" y="119063"/>
                    </a:lnTo>
                    <a:cubicBezTo>
                      <a:pt x="340043" y="80963"/>
                      <a:pt x="325755" y="60960"/>
                      <a:pt x="289560" y="60960"/>
                    </a:cubicBezTo>
                    <a:cubicBezTo>
                      <a:pt x="254318" y="60960"/>
                      <a:pt x="234315" y="88582"/>
                      <a:pt x="234315" y="118110"/>
                    </a:cubicBezTo>
                    <a:lnTo>
                      <a:pt x="234315" y="305753"/>
                    </a:lnTo>
                    <a:lnTo>
                      <a:pt x="169545" y="305753"/>
                    </a:lnTo>
                    <a:lnTo>
                      <a:pt x="169545" y="119063"/>
                    </a:lnTo>
                    <a:cubicBezTo>
                      <a:pt x="169545" y="80963"/>
                      <a:pt x="155257" y="60960"/>
                      <a:pt x="119063" y="60960"/>
                    </a:cubicBezTo>
                    <a:cubicBezTo>
                      <a:pt x="82868" y="60960"/>
                      <a:pt x="64770" y="89535"/>
                      <a:pt x="64770" y="121920"/>
                    </a:cubicBezTo>
                    <a:lnTo>
                      <a:pt x="64770" y="306705"/>
                    </a:lnTo>
                    <a:lnTo>
                      <a:pt x="0" y="306705"/>
                    </a:lnTo>
                    <a:lnTo>
                      <a:pt x="0" y="7620"/>
                    </a:lnTo>
                    <a:lnTo>
                      <a:pt x="49530" y="7620"/>
                    </a:lnTo>
                    <a:lnTo>
                      <a:pt x="56198" y="50482"/>
                    </a:lnTo>
                    <a:lnTo>
                      <a:pt x="58102" y="50482"/>
                    </a:lnTo>
                    <a:cubicBezTo>
                      <a:pt x="73343" y="22860"/>
                      <a:pt x="100013" y="0"/>
                      <a:pt x="139065" y="0"/>
                    </a:cubicBezTo>
                    <a:cubicBezTo>
                      <a:pt x="181927" y="0"/>
                      <a:pt x="207645" y="20002"/>
                      <a:pt x="222885" y="51435"/>
                    </a:cubicBezTo>
                    <a:cubicBezTo>
                      <a:pt x="240982" y="20002"/>
                      <a:pt x="269557" y="0"/>
                      <a:pt x="308610" y="0"/>
                    </a:cubicBezTo>
                    <a:cubicBezTo>
                      <a:pt x="375285" y="953"/>
                      <a:pt x="404813" y="44768"/>
                      <a:pt x="404813" y="107632"/>
                    </a:cubicBezTo>
                    <a:close/>
                  </a:path>
                </a:pathLst>
              </a:custGeom>
              <a:solidFill>
                <a:schemeClr val="bg1"/>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D65B7D6C-D242-4849-9A70-7D9FB3D0A3E2}"/>
                  </a:ext>
                </a:extLst>
              </p:cNvPr>
              <p:cNvSpPr/>
              <p:nvPr/>
            </p:nvSpPr>
            <p:spPr>
              <a:xfrm>
                <a:off x="5627370" y="3333750"/>
                <a:ext cx="296227" cy="311510"/>
              </a:xfrm>
              <a:custGeom>
                <a:avLst/>
                <a:gdLst>
                  <a:gd name="connsiteX0" fmla="*/ 0 w 296227"/>
                  <a:gd name="connsiteY0" fmla="*/ 157163 h 311510"/>
                  <a:gd name="connsiteX1" fmla="*/ 133350 w 296227"/>
                  <a:gd name="connsiteY1" fmla="*/ 0 h 311510"/>
                  <a:gd name="connsiteX2" fmla="*/ 236220 w 296227"/>
                  <a:gd name="connsiteY2" fmla="*/ 58102 h 311510"/>
                  <a:gd name="connsiteX3" fmla="*/ 242888 w 296227"/>
                  <a:gd name="connsiteY3" fmla="*/ 6668 h 311510"/>
                  <a:gd name="connsiteX4" fmla="*/ 296227 w 296227"/>
                  <a:gd name="connsiteY4" fmla="*/ 6668 h 311510"/>
                  <a:gd name="connsiteX5" fmla="*/ 296227 w 296227"/>
                  <a:gd name="connsiteY5" fmla="*/ 304800 h 311510"/>
                  <a:gd name="connsiteX6" fmla="*/ 242888 w 296227"/>
                  <a:gd name="connsiteY6" fmla="*/ 304800 h 311510"/>
                  <a:gd name="connsiteX7" fmla="*/ 236220 w 296227"/>
                  <a:gd name="connsiteY7" fmla="*/ 253365 h 311510"/>
                  <a:gd name="connsiteX8" fmla="*/ 133350 w 296227"/>
                  <a:gd name="connsiteY8" fmla="*/ 311468 h 311510"/>
                  <a:gd name="connsiteX9" fmla="*/ 0 w 296227"/>
                  <a:gd name="connsiteY9" fmla="*/ 157163 h 311510"/>
                  <a:gd name="connsiteX10" fmla="*/ 235267 w 296227"/>
                  <a:gd name="connsiteY10" fmla="*/ 157163 h 311510"/>
                  <a:gd name="connsiteX11" fmla="*/ 150495 w 296227"/>
                  <a:gd name="connsiteY11" fmla="*/ 60007 h 311510"/>
                  <a:gd name="connsiteX12" fmla="*/ 64770 w 296227"/>
                  <a:gd name="connsiteY12" fmla="*/ 157163 h 311510"/>
                  <a:gd name="connsiteX13" fmla="*/ 150495 w 296227"/>
                  <a:gd name="connsiteY13" fmla="*/ 254318 h 311510"/>
                  <a:gd name="connsiteX14" fmla="*/ 235267 w 296227"/>
                  <a:gd name="connsiteY14" fmla="*/ 157163 h 31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6227" h="311510">
                    <a:moveTo>
                      <a:pt x="0" y="157163"/>
                    </a:moveTo>
                    <a:cubicBezTo>
                      <a:pt x="0" y="61913"/>
                      <a:pt x="65722" y="0"/>
                      <a:pt x="133350" y="0"/>
                    </a:cubicBezTo>
                    <a:cubicBezTo>
                      <a:pt x="177165" y="0"/>
                      <a:pt x="215265" y="21907"/>
                      <a:pt x="236220" y="58102"/>
                    </a:cubicBezTo>
                    <a:lnTo>
                      <a:pt x="242888" y="6668"/>
                    </a:lnTo>
                    <a:lnTo>
                      <a:pt x="296227" y="6668"/>
                    </a:lnTo>
                    <a:lnTo>
                      <a:pt x="296227" y="304800"/>
                    </a:lnTo>
                    <a:lnTo>
                      <a:pt x="242888" y="304800"/>
                    </a:lnTo>
                    <a:lnTo>
                      <a:pt x="236220" y="253365"/>
                    </a:lnTo>
                    <a:cubicBezTo>
                      <a:pt x="215265" y="289560"/>
                      <a:pt x="176213" y="311468"/>
                      <a:pt x="133350" y="311468"/>
                    </a:cubicBezTo>
                    <a:cubicBezTo>
                      <a:pt x="65722" y="313373"/>
                      <a:pt x="0" y="251460"/>
                      <a:pt x="0" y="157163"/>
                    </a:cubicBezTo>
                    <a:close/>
                    <a:moveTo>
                      <a:pt x="235267" y="157163"/>
                    </a:moveTo>
                    <a:cubicBezTo>
                      <a:pt x="235267" y="100013"/>
                      <a:pt x="198120" y="60007"/>
                      <a:pt x="150495" y="60007"/>
                    </a:cubicBezTo>
                    <a:cubicBezTo>
                      <a:pt x="101917" y="60007"/>
                      <a:pt x="64770" y="100013"/>
                      <a:pt x="64770" y="157163"/>
                    </a:cubicBezTo>
                    <a:cubicBezTo>
                      <a:pt x="64770" y="214313"/>
                      <a:pt x="101917" y="254318"/>
                      <a:pt x="150495" y="254318"/>
                    </a:cubicBezTo>
                    <a:cubicBezTo>
                      <a:pt x="198120" y="254318"/>
                      <a:pt x="235267" y="214313"/>
                      <a:pt x="235267" y="157163"/>
                    </a:cubicBezTo>
                    <a:close/>
                  </a:path>
                </a:pathLst>
              </a:custGeom>
              <a:solidFill>
                <a:schemeClr val="bg1"/>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527019C0-489B-470A-9612-318FF713E38B}"/>
                  </a:ext>
                </a:extLst>
              </p:cNvPr>
              <p:cNvSpPr/>
              <p:nvPr/>
            </p:nvSpPr>
            <p:spPr>
              <a:xfrm>
                <a:off x="5992177" y="3334702"/>
                <a:ext cx="296227" cy="426720"/>
              </a:xfrm>
              <a:custGeom>
                <a:avLst/>
                <a:gdLst>
                  <a:gd name="connsiteX0" fmla="*/ 236220 w 296227"/>
                  <a:gd name="connsiteY0" fmla="*/ 56197 h 426720"/>
                  <a:gd name="connsiteX1" fmla="*/ 242888 w 296227"/>
                  <a:gd name="connsiteY1" fmla="*/ 6667 h 426720"/>
                  <a:gd name="connsiteX2" fmla="*/ 296227 w 296227"/>
                  <a:gd name="connsiteY2" fmla="*/ 6667 h 426720"/>
                  <a:gd name="connsiteX3" fmla="*/ 296227 w 296227"/>
                  <a:gd name="connsiteY3" fmla="*/ 275273 h 426720"/>
                  <a:gd name="connsiteX4" fmla="*/ 141922 w 296227"/>
                  <a:gd name="connsiteY4" fmla="*/ 426720 h 426720"/>
                  <a:gd name="connsiteX5" fmla="*/ 29527 w 296227"/>
                  <a:gd name="connsiteY5" fmla="*/ 390525 h 426720"/>
                  <a:gd name="connsiteX6" fmla="*/ 29527 w 296227"/>
                  <a:gd name="connsiteY6" fmla="*/ 325755 h 426720"/>
                  <a:gd name="connsiteX7" fmla="*/ 137160 w 296227"/>
                  <a:gd name="connsiteY7" fmla="*/ 368618 h 426720"/>
                  <a:gd name="connsiteX8" fmla="*/ 231457 w 296227"/>
                  <a:gd name="connsiteY8" fmla="*/ 283845 h 426720"/>
                  <a:gd name="connsiteX9" fmla="*/ 231457 w 296227"/>
                  <a:gd name="connsiteY9" fmla="*/ 245745 h 426720"/>
                  <a:gd name="connsiteX10" fmla="*/ 133350 w 296227"/>
                  <a:gd name="connsiteY10" fmla="*/ 299085 h 426720"/>
                  <a:gd name="connsiteX11" fmla="*/ 0 w 296227"/>
                  <a:gd name="connsiteY11" fmla="*/ 149542 h 426720"/>
                  <a:gd name="connsiteX12" fmla="*/ 135255 w 296227"/>
                  <a:gd name="connsiteY12" fmla="*/ 0 h 426720"/>
                  <a:gd name="connsiteX13" fmla="*/ 236220 w 296227"/>
                  <a:gd name="connsiteY13" fmla="*/ 56197 h 426720"/>
                  <a:gd name="connsiteX14" fmla="*/ 64770 w 296227"/>
                  <a:gd name="connsiteY14" fmla="*/ 150495 h 426720"/>
                  <a:gd name="connsiteX15" fmla="*/ 149542 w 296227"/>
                  <a:gd name="connsiteY15" fmla="*/ 241935 h 426720"/>
                  <a:gd name="connsiteX16" fmla="*/ 234315 w 296227"/>
                  <a:gd name="connsiteY16" fmla="*/ 149542 h 426720"/>
                  <a:gd name="connsiteX17" fmla="*/ 149542 w 296227"/>
                  <a:gd name="connsiteY17" fmla="*/ 59055 h 426720"/>
                  <a:gd name="connsiteX18" fmla="*/ 64770 w 296227"/>
                  <a:gd name="connsiteY18" fmla="*/ 150495 h 42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6227" h="426720">
                    <a:moveTo>
                      <a:pt x="236220" y="56197"/>
                    </a:moveTo>
                    <a:lnTo>
                      <a:pt x="242888" y="6667"/>
                    </a:lnTo>
                    <a:lnTo>
                      <a:pt x="296227" y="6667"/>
                    </a:lnTo>
                    <a:lnTo>
                      <a:pt x="296227" y="275273"/>
                    </a:lnTo>
                    <a:cubicBezTo>
                      <a:pt x="296227" y="373380"/>
                      <a:pt x="226695" y="426720"/>
                      <a:pt x="141922" y="426720"/>
                    </a:cubicBezTo>
                    <a:cubicBezTo>
                      <a:pt x="101917" y="426720"/>
                      <a:pt x="60960" y="413385"/>
                      <a:pt x="29527" y="390525"/>
                    </a:cubicBezTo>
                    <a:lnTo>
                      <a:pt x="29527" y="325755"/>
                    </a:lnTo>
                    <a:cubicBezTo>
                      <a:pt x="60007" y="352425"/>
                      <a:pt x="99060" y="368618"/>
                      <a:pt x="137160" y="368618"/>
                    </a:cubicBezTo>
                    <a:cubicBezTo>
                      <a:pt x="190500" y="368618"/>
                      <a:pt x="231457" y="334327"/>
                      <a:pt x="231457" y="283845"/>
                    </a:cubicBezTo>
                    <a:lnTo>
                      <a:pt x="231457" y="245745"/>
                    </a:lnTo>
                    <a:cubicBezTo>
                      <a:pt x="211455" y="278130"/>
                      <a:pt x="175260" y="299085"/>
                      <a:pt x="133350" y="299085"/>
                    </a:cubicBezTo>
                    <a:cubicBezTo>
                      <a:pt x="63817" y="299085"/>
                      <a:pt x="0" y="239078"/>
                      <a:pt x="0" y="149542"/>
                    </a:cubicBezTo>
                    <a:cubicBezTo>
                      <a:pt x="0" y="61912"/>
                      <a:pt x="64770" y="0"/>
                      <a:pt x="135255" y="0"/>
                    </a:cubicBezTo>
                    <a:cubicBezTo>
                      <a:pt x="177165" y="0"/>
                      <a:pt x="215265" y="21908"/>
                      <a:pt x="236220" y="56197"/>
                    </a:cubicBezTo>
                    <a:close/>
                    <a:moveTo>
                      <a:pt x="64770" y="150495"/>
                    </a:moveTo>
                    <a:cubicBezTo>
                      <a:pt x="64770" y="201930"/>
                      <a:pt x="100965" y="241935"/>
                      <a:pt x="149542" y="241935"/>
                    </a:cubicBezTo>
                    <a:cubicBezTo>
                      <a:pt x="197167" y="241935"/>
                      <a:pt x="234315" y="201930"/>
                      <a:pt x="234315" y="149542"/>
                    </a:cubicBezTo>
                    <a:cubicBezTo>
                      <a:pt x="234315" y="98108"/>
                      <a:pt x="198120" y="59055"/>
                      <a:pt x="149542" y="59055"/>
                    </a:cubicBezTo>
                    <a:cubicBezTo>
                      <a:pt x="100965" y="59055"/>
                      <a:pt x="64770" y="99060"/>
                      <a:pt x="64770" y="150495"/>
                    </a:cubicBezTo>
                    <a:close/>
                  </a:path>
                </a:pathLst>
              </a:custGeom>
              <a:solidFill>
                <a:schemeClr val="bg1"/>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D7FD7497-9AFB-40C7-9FA7-26BC80FB0D4B}"/>
                  </a:ext>
                </a:extLst>
              </p:cNvPr>
              <p:cNvSpPr/>
              <p:nvPr/>
            </p:nvSpPr>
            <p:spPr>
              <a:xfrm>
                <a:off x="6374129" y="3341369"/>
                <a:ext cx="64770" cy="298132"/>
              </a:xfrm>
              <a:custGeom>
                <a:avLst/>
                <a:gdLst>
                  <a:gd name="connsiteX0" fmla="*/ 0 w 64770"/>
                  <a:gd name="connsiteY0" fmla="*/ 0 h 298132"/>
                  <a:gd name="connsiteX1" fmla="*/ 64770 w 64770"/>
                  <a:gd name="connsiteY1" fmla="*/ 0 h 298132"/>
                  <a:gd name="connsiteX2" fmla="*/ 64770 w 64770"/>
                  <a:gd name="connsiteY2" fmla="*/ 298133 h 298132"/>
                  <a:gd name="connsiteX3" fmla="*/ 0 w 64770"/>
                  <a:gd name="connsiteY3" fmla="*/ 298133 h 298132"/>
                  <a:gd name="connsiteX4" fmla="*/ 0 w 64770"/>
                  <a:gd name="connsiteY4" fmla="*/ 0 h 29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298132">
                    <a:moveTo>
                      <a:pt x="0" y="0"/>
                    </a:moveTo>
                    <a:lnTo>
                      <a:pt x="64770" y="0"/>
                    </a:lnTo>
                    <a:lnTo>
                      <a:pt x="64770" y="298133"/>
                    </a:lnTo>
                    <a:lnTo>
                      <a:pt x="0" y="298133"/>
                    </a:lnTo>
                    <a:lnTo>
                      <a:pt x="0" y="0"/>
                    </a:lnTo>
                    <a:close/>
                  </a:path>
                </a:pathLst>
              </a:custGeom>
              <a:solidFill>
                <a:schemeClr val="bg1"/>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06B88772-25CC-4F2B-B585-F0C73E3BD638}"/>
                  </a:ext>
                </a:extLst>
              </p:cNvPr>
              <p:cNvSpPr/>
              <p:nvPr/>
            </p:nvSpPr>
            <p:spPr>
              <a:xfrm>
                <a:off x="6522719" y="3333750"/>
                <a:ext cx="256222" cy="305752"/>
              </a:xfrm>
              <a:custGeom>
                <a:avLst/>
                <a:gdLst>
                  <a:gd name="connsiteX0" fmla="*/ 256223 w 256222"/>
                  <a:gd name="connsiteY0" fmla="*/ 107632 h 305752"/>
                  <a:gd name="connsiteX1" fmla="*/ 256223 w 256222"/>
                  <a:gd name="connsiteY1" fmla="*/ 305753 h 305752"/>
                  <a:gd name="connsiteX2" fmla="*/ 191453 w 256222"/>
                  <a:gd name="connsiteY2" fmla="*/ 305753 h 305752"/>
                  <a:gd name="connsiteX3" fmla="*/ 191453 w 256222"/>
                  <a:gd name="connsiteY3" fmla="*/ 128588 h 305752"/>
                  <a:gd name="connsiteX4" fmla="*/ 130493 w 256222"/>
                  <a:gd name="connsiteY4" fmla="*/ 60960 h 305752"/>
                  <a:gd name="connsiteX5" fmla="*/ 64770 w 256222"/>
                  <a:gd name="connsiteY5" fmla="*/ 125730 h 305752"/>
                  <a:gd name="connsiteX6" fmla="*/ 64770 w 256222"/>
                  <a:gd name="connsiteY6" fmla="*/ 305753 h 305752"/>
                  <a:gd name="connsiteX7" fmla="*/ 0 w 256222"/>
                  <a:gd name="connsiteY7" fmla="*/ 305753 h 305752"/>
                  <a:gd name="connsiteX8" fmla="*/ 0 w 256222"/>
                  <a:gd name="connsiteY8" fmla="*/ 7620 h 305752"/>
                  <a:gd name="connsiteX9" fmla="*/ 49530 w 256222"/>
                  <a:gd name="connsiteY9" fmla="*/ 7620 h 305752"/>
                  <a:gd name="connsiteX10" fmla="*/ 56198 w 256222"/>
                  <a:gd name="connsiteY10" fmla="*/ 51435 h 305752"/>
                  <a:gd name="connsiteX11" fmla="*/ 58103 w 256222"/>
                  <a:gd name="connsiteY11" fmla="*/ 51435 h 305752"/>
                  <a:gd name="connsiteX12" fmla="*/ 148590 w 256222"/>
                  <a:gd name="connsiteY12" fmla="*/ 0 h 305752"/>
                  <a:gd name="connsiteX13" fmla="*/ 256223 w 256222"/>
                  <a:gd name="connsiteY13" fmla="*/ 107632 h 30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222" h="305752">
                    <a:moveTo>
                      <a:pt x="256223" y="107632"/>
                    </a:moveTo>
                    <a:lnTo>
                      <a:pt x="256223" y="305753"/>
                    </a:lnTo>
                    <a:lnTo>
                      <a:pt x="191453" y="305753"/>
                    </a:lnTo>
                    <a:lnTo>
                      <a:pt x="191453" y="128588"/>
                    </a:lnTo>
                    <a:cubicBezTo>
                      <a:pt x="191453" y="82868"/>
                      <a:pt x="170498" y="60960"/>
                      <a:pt x="130493" y="60960"/>
                    </a:cubicBezTo>
                    <a:cubicBezTo>
                      <a:pt x="93345" y="60960"/>
                      <a:pt x="64770" y="88582"/>
                      <a:pt x="64770" y="125730"/>
                    </a:cubicBezTo>
                    <a:lnTo>
                      <a:pt x="64770" y="305753"/>
                    </a:lnTo>
                    <a:lnTo>
                      <a:pt x="0" y="305753"/>
                    </a:lnTo>
                    <a:lnTo>
                      <a:pt x="0" y="7620"/>
                    </a:lnTo>
                    <a:lnTo>
                      <a:pt x="49530" y="7620"/>
                    </a:lnTo>
                    <a:lnTo>
                      <a:pt x="56198" y="51435"/>
                    </a:lnTo>
                    <a:lnTo>
                      <a:pt x="58103" y="51435"/>
                    </a:lnTo>
                    <a:cubicBezTo>
                      <a:pt x="75248" y="23813"/>
                      <a:pt x="107633" y="0"/>
                      <a:pt x="148590" y="0"/>
                    </a:cubicBezTo>
                    <a:cubicBezTo>
                      <a:pt x="215265" y="953"/>
                      <a:pt x="256223" y="41910"/>
                      <a:pt x="256223" y="107632"/>
                    </a:cubicBezTo>
                    <a:close/>
                  </a:path>
                </a:pathLst>
              </a:custGeom>
              <a:solidFill>
                <a:schemeClr val="bg1"/>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4D8A4193-35B5-4E70-B947-87ABB35A6D62}"/>
                  </a:ext>
                </a:extLst>
              </p:cNvPr>
              <p:cNvSpPr/>
              <p:nvPr/>
            </p:nvSpPr>
            <p:spPr>
              <a:xfrm>
                <a:off x="6841807" y="3334702"/>
                <a:ext cx="278524" cy="312420"/>
              </a:xfrm>
              <a:custGeom>
                <a:avLst/>
                <a:gdLst>
                  <a:gd name="connsiteX0" fmla="*/ 277178 w 278524"/>
                  <a:gd name="connsiteY0" fmla="*/ 175260 h 312420"/>
                  <a:gd name="connsiteX1" fmla="*/ 62865 w 278524"/>
                  <a:gd name="connsiteY1" fmla="*/ 175260 h 312420"/>
                  <a:gd name="connsiteX2" fmla="*/ 163830 w 278524"/>
                  <a:gd name="connsiteY2" fmla="*/ 258128 h 312420"/>
                  <a:gd name="connsiteX3" fmla="*/ 260985 w 278524"/>
                  <a:gd name="connsiteY3" fmla="*/ 222885 h 312420"/>
                  <a:gd name="connsiteX4" fmla="*/ 260985 w 278524"/>
                  <a:gd name="connsiteY4" fmla="*/ 280987 h 312420"/>
                  <a:gd name="connsiteX5" fmla="*/ 157163 w 278524"/>
                  <a:gd name="connsiteY5" fmla="*/ 312420 h 312420"/>
                  <a:gd name="connsiteX6" fmla="*/ 0 w 278524"/>
                  <a:gd name="connsiteY6" fmla="*/ 157162 h 312420"/>
                  <a:gd name="connsiteX7" fmla="*/ 146685 w 278524"/>
                  <a:gd name="connsiteY7" fmla="*/ 0 h 312420"/>
                  <a:gd name="connsiteX8" fmla="*/ 278130 w 278524"/>
                  <a:gd name="connsiteY8" fmla="*/ 150495 h 312420"/>
                  <a:gd name="connsiteX9" fmla="*/ 277178 w 278524"/>
                  <a:gd name="connsiteY9" fmla="*/ 175260 h 312420"/>
                  <a:gd name="connsiteX10" fmla="*/ 217170 w 278524"/>
                  <a:gd name="connsiteY10" fmla="*/ 132398 h 312420"/>
                  <a:gd name="connsiteX11" fmla="*/ 145733 w 278524"/>
                  <a:gd name="connsiteY11" fmla="*/ 53340 h 312420"/>
                  <a:gd name="connsiteX12" fmla="*/ 61913 w 278524"/>
                  <a:gd name="connsiteY12" fmla="*/ 132398 h 312420"/>
                  <a:gd name="connsiteX13" fmla="*/ 217170 w 278524"/>
                  <a:gd name="connsiteY13" fmla="*/ 132398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8524" h="312420">
                    <a:moveTo>
                      <a:pt x="277178" y="175260"/>
                    </a:moveTo>
                    <a:lnTo>
                      <a:pt x="62865" y="175260"/>
                    </a:lnTo>
                    <a:cubicBezTo>
                      <a:pt x="71438" y="227648"/>
                      <a:pt x="111443" y="258128"/>
                      <a:pt x="163830" y="258128"/>
                    </a:cubicBezTo>
                    <a:cubicBezTo>
                      <a:pt x="198120" y="258128"/>
                      <a:pt x="231458" y="245745"/>
                      <a:pt x="260985" y="222885"/>
                    </a:cubicBezTo>
                    <a:lnTo>
                      <a:pt x="260985" y="280987"/>
                    </a:lnTo>
                    <a:cubicBezTo>
                      <a:pt x="230505" y="301943"/>
                      <a:pt x="195263" y="312420"/>
                      <a:pt x="157163" y="312420"/>
                    </a:cubicBezTo>
                    <a:cubicBezTo>
                      <a:pt x="59055" y="312420"/>
                      <a:pt x="0" y="248603"/>
                      <a:pt x="0" y="157162"/>
                    </a:cubicBezTo>
                    <a:cubicBezTo>
                      <a:pt x="0" y="61912"/>
                      <a:pt x="66675" y="0"/>
                      <a:pt x="146685" y="0"/>
                    </a:cubicBezTo>
                    <a:cubicBezTo>
                      <a:pt x="219075" y="0"/>
                      <a:pt x="278130" y="51435"/>
                      <a:pt x="278130" y="150495"/>
                    </a:cubicBezTo>
                    <a:cubicBezTo>
                      <a:pt x="279083" y="160020"/>
                      <a:pt x="278130" y="167640"/>
                      <a:pt x="277178" y="175260"/>
                    </a:cubicBezTo>
                    <a:close/>
                    <a:moveTo>
                      <a:pt x="217170" y="132398"/>
                    </a:moveTo>
                    <a:cubicBezTo>
                      <a:pt x="215265" y="79058"/>
                      <a:pt x="182880" y="53340"/>
                      <a:pt x="145733" y="53340"/>
                    </a:cubicBezTo>
                    <a:cubicBezTo>
                      <a:pt x="104775" y="53340"/>
                      <a:pt x="69533" y="83820"/>
                      <a:pt x="61913" y="132398"/>
                    </a:cubicBezTo>
                    <a:lnTo>
                      <a:pt x="217170" y="132398"/>
                    </a:lnTo>
                    <a:close/>
                  </a:path>
                </a:pathLst>
              </a:custGeom>
              <a:solidFill>
                <a:schemeClr val="bg1"/>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2627DE0E-3270-4CDF-AC9D-3902504734DB}"/>
                  </a:ext>
                </a:extLst>
              </p:cNvPr>
              <p:cNvSpPr/>
              <p:nvPr/>
            </p:nvSpPr>
            <p:spPr>
              <a:xfrm>
                <a:off x="7177087" y="3225165"/>
                <a:ext cx="256222" cy="422909"/>
              </a:xfrm>
              <a:custGeom>
                <a:avLst/>
                <a:gdLst>
                  <a:gd name="connsiteX0" fmla="*/ 114300 w 256222"/>
                  <a:gd name="connsiteY0" fmla="*/ 0 h 422909"/>
                  <a:gd name="connsiteX1" fmla="*/ 242888 w 256222"/>
                  <a:gd name="connsiteY1" fmla="*/ 109538 h 422909"/>
                  <a:gd name="connsiteX2" fmla="*/ 183832 w 256222"/>
                  <a:gd name="connsiteY2" fmla="*/ 201930 h 422909"/>
                  <a:gd name="connsiteX3" fmla="*/ 183832 w 256222"/>
                  <a:gd name="connsiteY3" fmla="*/ 203835 h 422909"/>
                  <a:gd name="connsiteX4" fmla="*/ 256222 w 256222"/>
                  <a:gd name="connsiteY4" fmla="*/ 304800 h 422909"/>
                  <a:gd name="connsiteX5" fmla="*/ 114300 w 256222"/>
                  <a:gd name="connsiteY5" fmla="*/ 422910 h 422909"/>
                  <a:gd name="connsiteX6" fmla="*/ 0 w 256222"/>
                  <a:gd name="connsiteY6" fmla="*/ 383858 h 422909"/>
                  <a:gd name="connsiteX7" fmla="*/ 0 w 256222"/>
                  <a:gd name="connsiteY7" fmla="*/ 315278 h 422909"/>
                  <a:gd name="connsiteX8" fmla="*/ 106680 w 256222"/>
                  <a:gd name="connsiteY8" fmla="*/ 362903 h 422909"/>
                  <a:gd name="connsiteX9" fmla="*/ 190500 w 256222"/>
                  <a:gd name="connsiteY9" fmla="*/ 297180 h 422909"/>
                  <a:gd name="connsiteX10" fmla="*/ 103822 w 256222"/>
                  <a:gd name="connsiteY10" fmla="*/ 232410 h 422909"/>
                  <a:gd name="connsiteX11" fmla="*/ 52388 w 256222"/>
                  <a:gd name="connsiteY11" fmla="*/ 232410 h 422909"/>
                  <a:gd name="connsiteX12" fmla="*/ 52388 w 256222"/>
                  <a:gd name="connsiteY12" fmla="*/ 180023 h 422909"/>
                  <a:gd name="connsiteX13" fmla="*/ 93345 w 256222"/>
                  <a:gd name="connsiteY13" fmla="*/ 180023 h 422909"/>
                  <a:gd name="connsiteX14" fmla="*/ 179070 w 256222"/>
                  <a:gd name="connsiteY14" fmla="*/ 118110 h 422909"/>
                  <a:gd name="connsiteX15" fmla="*/ 105728 w 256222"/>
                  <a:gd name="connsiteY15" fmla="*/ 57150 h 422909"/>
                  <a:gd name="connsiteX16" fmla="*/ 10478 w 256222"/>
                  <a:gd name="connsiteY16" fmla="*/ 98107 h 422909"/>
                  <a:gd name="connsiteX17" fmla="*/ 10478 w 256222"/>
                  <a:gd name="connsiteY17" fmla="*/ 34290 h 422909"/>
                  <a:gd name="connsiteX18" fmla="*/ 114300 w 256222"/>
                  <a:gd name="connsiteY18" fmla="*/ 0 h 42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6222" h="422909">
                    <a:moveTo>
                      <a:pt x="114300" y="0"/>
                    </a:moveTo>
                    <a:cubicBezTo>
                      <a:pt x="196215" y="0"/>
                      <a:pt x="242888" y="51435"/>
                      <a:pt x="242888" y="109538"/>
                    </a:cubicBezTo>
                    <a:cubicBezTo>
                      <a:pt x="242888" y="151448"/>
                      <a:pt x="220028" y="184785"/>
                      <a:pt x="183832" y="201930"/>
                    </a:cubicBezTo>
                    <a:lnTo>
                      <a:pt x="183832" y="203835"/>
                    </a:lnTo>
                    <a:cubicBezTo>
                      <a:pt x="221932" y="218123"/>
                      <a:pt x="256222" y="251460"/>
                      <a:pt x="256222" y="304800"/>
                    </a:cubicBezTo>
                    <a:cubicBezTo>
                      <a:pt x="256222" y="365760"/>
                      <a:pt x="206693" y="422910"/>
                      <a:pt x="114300" y="422910"/>
                    </a:cubicBezTo>
                    <a:cubicBezTo>
                      <a:pt x="68580" y="422910"/>
                      <a:pt x="30480" y="409575"/>
                      <a:pt x="0" y="383858"/>
                    </a:cubicBezTo>
                    <a:lnTo>
                      <a:pt x="0" y="315278"/>
                    </a:lnTo>
                    <a:cubicBezTo>
                      <a:pt x="25718" y="343853"/>
                      <a:pt x="61913" y="362903"/>
                      <a:pt x="106680" y="362903"/>
                    </a:cubicBezTo>
                    <a:cubicBezTo>
                      <a:pt x="157163" y="362903"/>
                      <a:pt x="190500" y="335280"/>
                      <a:pt x="190500" y="297180"/>
                    </a:cubicBezTo>
                    <a:cubicBezTo>
                      <a:pt x="190500" y="259080"/>
                      <a:pt x="159068" y="232410"/>
                      <a:pt x="103822" y="232410"/>
                    </a:cubicBezTo>
                    <a:lnTo>
                      <a:pt x="52388" y="232410"/>
                    </a:lnTo>
                    <a:lnTo>
                      <a:pt x="52388" y="180023"/>
                    </a:lnTo>
                    <a:lnTo>
                      <a:pt x="93345" y="180023"/>
                    </a:lnTo>
                    <a:cubicBezTo>
                      <a:pt x="151447" y="180023"/>
                      <a:pt x="179070" y="153353"/>
                      <a:pt x="179070" y="118110"/>
                    </a:cubicBezTo>
                    <a:cubicBezTo>
                      <a:pt x="179070" y="83820"/>
                      <a:pt x="152400" y="57150"/>
                      <a:pt x="105728" y="57150"/>
                    </a:cubicBezTo>
                    <a:cubicBezTo>
                      <a:pt x="66675" y="57150"/>
                      <a:pt x="32385" y="74295"/>
                      <a:pt x="10478" y="98107"/>
                    </a:cubicBezTo>
                    <a:lnTo>
                      <a:pt x="10478" y="34290"/>
                    </a:lnTo>
                    <a:cubicBezTo>
                      <a:pt x="33338" y="14288"/>
                      <a:pt x="70485" y="0"/>
                      <a:pt x="114300" y="0"/>
                    </a:cubicBezTo>
                    <a:close/>
                  </a:path>
                </a:pathLst>
              </a:custGeom>
              <a:solidFill>
                <a:schemeClr val="bg1"/>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10A84182-6C14-473C-8B8B-5F412D7BEBC5}"/>
                  </a:ext>
                </a:extLst>
              </p:cNvPr>
              <p:cNvSpPr/>
              <p:nvPr/>
            </p:nvSpPr>
            <p:spPr>
              <a:xfrm>
                <a:off x="7490459" y="3234690"/>
                <a:ext cx="293370" cy="414337"/>
              </a:xfrm>
              <a:custGeom>
                <a:avLst/>
                <a:gdLst>
                  <a:gd name="connsiteX0" fmla="*/ 293370 w 293370"/>
                  <a:gd name="connsiteY0" fmla="*/ 271462 h 414337"/>
                  <a:gd name="connsiteX1" fmla="*/ 146685 w 293370"/>
                  <a:gd name="connsiteY1" fmla="*/ 414337 h 414337"/>
                  <a:gd name="connsiteX2" fmla="*/ 0 w 293370"/>
                  <a:gd name="connsiteY2" fmla="*/ 273368 h 414337"/>
                  <a:gd name="connsiteX3" fmla="*/ 58103 w 293370"/>
                  <a:gd name="connsiteY3" fmla="*/ 143828 h 414337"/>
                  <a:gd name="connsiteX4" fmla="*/ 174308 w 293370"/>
                  <a:gd name="connsiteY4" fmla="*/ 0 h 414337"/>
                  <a:gd name="connsiteX5" fmla="*/ 252413 w 293370"/>
                  <a:gd name="connsiteY5" fmla="*/ 0 h 414337"/>
                  <a:gd name="connsiteX6" fmla="*/ 137160 w 293370"/>
                  <a:gd name="connsiteY6" fmla="*/ 142875 h 414337"/>
                  <a:gd name="connsiteX7" fmla="*/ 158115 w 293370"/>
                  <a:gd name="connsiteY7" fmla="*/ 141923 h 414337"/>
                  <a:gd name="connsiteX8" fmla="*/ 293370 w 293370"/>
                  <a:gd name="connsiteY8" fmla="*/ 271462 h 414337"/>
                  <a:gd name="connsiteX9" fmla="*/ 228600 w 293370"/>
                  <a:gd name="connsiteY9" fmla="*/ 273368 h 414337"/>
                  <a:gd name="connsiteX10" fmla="*/ 138113 w 293370"/>
                  <a:gd name="connsiteY10" fmla="*/ 189548 h 414337"/>
                  <a:gd name="connsiteX11" fmla="*/ 91440 w 293370"/>
                  <a:gd name="connsiteY11" fmla="*/ 199073 h 414337"/>
                  <a:gd name="connsiteX12" fmla="*/ 63818 w 293370"/>
                  <a:gd name="connsiteY12" fmla="*/ 271462 h 414337"/>
                  <a:gd name="connsiteX13" fmla="*/ 146685 w 293370"/>
                  <a:gd name="connsiteY13" fmla="*/ 354330 h 414337"/>
                  <a:gd name="connsiteX14" fmla="*/ 228600 w 293370"/>
                  <a:gd name="connsiteY14" fmla="*/ 273368 h 414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370" h="414337">
                    <a:moveTo>
                      <a:pt x="293370" y="271462"/>
                    </a:moveTo>
                    <a:cubicBezTo>
                      <a:pt x="293370" y="350520"/>
                      <a:pt x="233363" y="414337"/>
                      <a:pt x="146685" y="414337"/>
                    </a:cubicBezTo>
                    <a:cubicBezTo>
                      <a:pt x="60008" y="414337"/>
                      <a:pt x="0" y="350520"/>
                      <a:pt x="0" y="273368"/>
                    </a:cubicBezTo>
                    <a:cubicBezTo>
                      <a:pt x="0" y="225742"/>
                      <a:pt x="22860" y="185737"/>
                      <a:pt x="58103" y="143828"/>
                    </a:cubicBezTo>
                    <a:lnTo>
                      <a:pt x="174308" y="0"/>
                    </a:lnTo>
                    <a:lnTo>
                      <a:pt x="252413" y="0"/>
                    </a:lnTo>
                    <a:lnTo>
                      <a:pt x="137160" y="142875"/>
                    </a:lnTo>
                    <a:cubicBezTo>
                      <a:pt x="143828" y="141923"/>
                      <a:pt x="150495" y="141923"/>
                      <a:pt x="158115" y="141923"/>
                    </a:cubicBezTo>
                    <a:cubicBezTo>
                      <a:pt x="225743" y="140017"/>
                      <a:pt x="293370" y="193358"/>
                      <a:pt x="293370" y="271462"/>
                    </a:cubicBezTo>
                    <a:close/>
                    <a:moveTo>
                      <a:pt x="228600" y="273368"/>
                    </a:moveTo>
                    <a:cubicBezTo>
                      <a:pt x="228600" y="219075"/>
                      <a:pt x="184785" y="189548"/>
                      <a:pt x="138113" y="189548"/>
                    </a:cubicBezTo>
                    <a:cubicBezTo>
                      <a:pt x="121920" y="189548"/>
                      <a:pt x="106680" y="192405"/>
                      <a:pt x="91440" y="199073"/>
                    </a:cubicBezTo>
                    <a:cubicBezTo>
                      <a:pt x="73343" y="223837"/>
                      <a:pt x="63818" y="244792"/>
                      <a:pt x="63818" y="271462"/>
                    </a:cubicBezTo>
                    <a:cubicBezTo>
                      <a:pt x="63818" y="315278"/>
                      <a:pt x="98108" y="354330"/>
                      <a:pt x="146685" y="354330"/>
                    </a:cubicBezTo>
                    <a:cubicBezTo>
                      <a:pt x="195263" y="355283"/>
                      <a:pt x="228600" y="316230"/>
                      <a:pt x="228600" y="273368"/>
                    </a:cubicBezTo>
                    <a:close/>
                  </a:path>
                </a:pathLst>
              </a:custGeom>
              <a:solidFill>
                <a:schemeClr val="bg1"/>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CF562672-424A-48CE-A4A9-11FD59537187}"/>
                  </a:ext>
                </a:extLst>
              </p:cNvPr>
              <p:cNvSpPr/>
              <p:nvPr/>
            </p:nvSpPr>
            <p:spPr>
              <a:xfrm>
                <a:off x="7837169" y="3225165"/>
                <a:ext cx="316230" cy="422909"/>
              </a:xfrm>
              <a:custGeom>
                <a:avLst/>
                <a:gdLst>
                  <a:gd name="connsiteX0" fmla="*/ 316230 w 316230"/>
                  <a:gd name="connsiteY0" fmla="*/ 211455 h 422909"/>
                  <a:gd name="connsiteX1" fmla="*/ 158115 w 316230"/>
                  <a:gd name="connsiteY1" fmla="*/ 422910 h 422909"/>
                  <a:gd name="connsiteX2" fmla="*/ 0 w 316230"/>
                  <a:gd name="connsiteY2" fmla="*/ 211455 h 422909"/>
                  <a:gd name="connsiteX3" fmla="*/ 158115 w 316230"/>
                  <a:gd name="connsiteY3" fmla="*/ 0 h 422909"/>
                  <a:gd name="connsiteX4" fmla="*/ 316230 w 316230"/>
                  <a:gd name="connsiteY4" fmla="*/ 211455 h 422909"/>
                  <a:gd name="connsiteX5" fmla="*/ 65723 w 316230"/>
                  <a:gd name="connsiteY5" fmla="*/ 211455 h 422909"/>
                  <a:gd name="connsiteX6" fmla="*/ 158115 w 316230"/>
                  <a:gd name="connsiteY6" fmla="*/ 361950 h 422909"/>
                  <a:gd name="connsiteX7" fmla="*/ 251460 w 316230"/>
                  <a:gd name="connsiteY7" fmla="*/ 211455 h 422909"/>
                  <a:gd name="connsiteX8" fmla="*/ 158115 w 316230"/>
                  <a:gd name="connsiteY8" fmla="*/ 60007 h 422909"/>
                  <a:gd name="connsiteX9" fmla="*/ 65723 w 316230"/>
                  <a:gd name="connsiteY9" fmla="*/ 211455 h 42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6230" h="422909">
                    <a:moveTo>
                      <a:pt x="316230" y="211455"/>
                    </a:moveTo>
                    <a:cubicBezTo>
                      <a:pt x="316230" y="342900"/>
                      <a:pt x="244793" y="422910"/>
                      <a:pt x="158115" y="422910"/>
                    </a:cubicBezTo>
                    <a:cubicBezTo>
                      <a:pt x="70485" y="422910"/>
                      <a:pt x="0" y="342900"/>
                      <a:pt x="0" y="211455"/>
                    </a:cubicBezTo>
                    <a:cubicBezTo>
                      <a:pt x="0" y="80010"/>
                      <a:pt x="70485" y="0"/>
                      <a:pt x="158115" y="0"/>
                    </a:cubicBezTo>
                    <a:cubicBezTo>
                      <a:pt x="244793" y="0"/>
                      <a:pt x="316230" y="80010"/>
                      <a:pt x="316230" y="211455"/>
                    </a:cubicBezTo>
                    <a:close/>
                    <a:moveTo>
                      <a:pt x="65723" y="211455"/>
                    </a:moveTo>
                    <a:cubicBezTo>
                      <a:pt x="65723" y="307658"/>
                      <a:pt x="106680" y="361950"/>
                      <a:pt x="158115" y="361950"/>
                    </a:cubicBezTo>
                    <a:cubicBezTo>
                      <a:pt x="208598" y="361950"/>
                      <a:pt x="251460" y="306705"/>
                      <a:pt x="251460" y="211455"/>
                    </a:cubicBezTo>
                    <a:cubicBezTo>
                      <a:pt x="251460" y="116205"/>
                      <a:pt x="208598" y="60007"/>
                      <a:pt x="158115" y="60007"/>
                    </a:cubicBezTo>
                    <a:cubicBezTo>
                      <a:pt x="106680" y="60007"/>
                      <a:pt x="65723" y="116205"/>
                      <a:pt x="65723" y="211455"/>
                    </a:cubicBezTo>
                    <a:close/>
                  </a:path>
                </a:pathLst>
              </a:custGeom>
              <a:solidFill>
                <a:schemeClr val="bg1"/>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5C7DBF3D-7D0D-4D8D-93D5-C4BCA0F5383A}"/>
                  </a:ext>
                </a:extLst>
              </p:cNvPr>
              <p:cNvSpPr/>
              <p:nvPr/>
            </p:nvSpPr>
            <p:spPr>
              <a:xfrm>
                <a:off x="5005387" y="3209925"/>
                <a:ext cx="76200" cy="73342"/>
              </a:xfrm>
              <a:custGeom>
                <a:avLst/>
                <a:gdLst>
                  <a:gd name="connsiteX0" fmla="*/ 0 w 76200"/>
                  <a:gd name="connsiteY0" fmla="*/ 37147 h 73342"/>
                  <a:gd name="connsiteX1" fmla="*/ 38100 w 76200"/>
                  <a:gd name="connsiteY1" fmla="*/ 0 h 73342"/>
                  <a:gd name="connsiteX2" fmla="*/ 76200 w 76200"/>
                  <a:gd name="connsiteY2" fmla="*/ 37147 h 73342"/>
                  <a:gd name="connsiteX3" fmla="*/ 38100 w 76200"/>
                  <a:gd name="connsiteY3" fmla="*/ 73343 h 73342"/>
                  <a:gd name="connsiteX4" fmla="*/ 0 w 76200"/>
                  <a:gd name="connsiteY4" fmla="*/ 37147 h 7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3342">
                    <a:moveTo>
                      <a:pt x="0" y="37147"/>
                    </a:moveTo>
                    <a:cubicBezTo>
                      <a:pt x="0" y="16193"/>
                      <a:pt x="16192" y="0"/>
                      <a:pt x="38100" y="0"/>
                    </a:cubicBezTo>
                    <a:cubicBezTo>
                      <a:pt x="60008" y="0"/>
                      <a:pt x="76200" y="16193"/>
                      <a:pt x="76200" y="37147"/>
                    </a:cubicBezTo>
                    <a:cubicBezTo>
                      <a:pt x="76200" y="58103"/>
                      <a:pt x="60008" y="73343"/>
                      <a:pt x="38100" y="73343"/>
                    </a:cubicBezTo>
                    <a:cubicBezTo>
                      <a:pt x="16192" y="73343"/>
                      <a:pt x="0" y="58103"/>
                      <a:pt x="0" y="37147"/>
                    </a:cubicBezTo>
                    <a:close/>
                  </a:path>
                </a:pathLst>
              </a:custGeom>
              <a:solidFill>
                <a:schemeClr val="bg1"/>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8951A72F-F82C-4B0C-9F55-FDBD1CAF9EA5}"/>
                  </a:ext>
                </a:extLst>
              </p:cNvPr>
              <p:cNvSpPr/>
              <p:nvPr/>
            </p:nvSpPr>
            <p:spPr>
              <a:xfrm>
                <a:off x="6368415" y="3209925"/>
                <a:ext cx="76200" cy="73342"/>
              </a:xfrm>
              <a:custGeom>
                <a:avLst/>
                <a:gdLst>
                  <a:gd name="connsiteX0" fmla="*/ 0 w 76200"/>
                  <a:gd name="connsiteY0" fmla="*/ 37147 h 73342"/>
                  <a:gd name="connsiteX1" fmla="*/ 38100 w 76200"/>
                  <a:gd name="connsiteY1" fmla="*/ 0 h 73342"/>
                  <a:gd name="connsiteX2" fmla="*/ 76200 w 76200"/>
                  <a:gd name="connsiteY2" fmla="*/ 37147 h 73342"/>
                  <a:gd name="connsiteX3" fmla="*/ 38100 w 76200"/>
                  <a:gd name="connsiteY3" fmla="*/ 73343 h 73342"/>
                  <a:gd name="connsiteX4" fmla="*/ 0 w 76200"/>
                  <a:gd name="connsiteY4" fmla="*/ 37147 h 7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3342">
                    <a:moveTo>
                      <a:pt x="0" y="37147"/>
                    </a:moveTo>
                    <a:cubicBezTo>
                      <a:pt x="0" y="16193"/>
                      <a:pt x="16192" y="0"/>
                      <a:pt x="38100" y="0"/>
                    </a:cubicBezTo>
                    <a:cubicBezTo>
                      <a:pt x="60007" y="0"/>
                      <a:pt x="76200" y="16193"/>
                      <a:pt x="76200" y="37147"/>
                    </a:cubicBezTo>
                    <a:cubicBezTo>
                      <a:pt x="76200" y="58103"/>
                      <a:pt x="60007" y="73343"/>
                      <a:pt x="38100" y="73343"/>
                    </a:cubicBezTo>
                    <a:cubicBezTo>
                      <a:pt x="16192" y="73343"/>
                      <a:pt x="0" y="58103"/>
                      <a:pt x="0" y="37147"/>
                    </a:cubicBezTo>
                    <a:close/>
                  </a:path>
                </a:pathLst>
              </a:custGeom>
              <a:solidFill>
                <a:schemeClr val="bg1"/>
              </a:solidFill>
              <a:ln w="9525" cap="flat">
                <a:noFill/>
                <a:prstDash val="solid"/>
                <a:miter/>
              </a:ln>
            </p:spPr>
            <p:txBody>
              <a:bodyPr rtlCol="0" anchor="ctr"/>
              <a:lstStyle/>
              <a:p>
                <a:endParaRPr lang="en-US"/>
              </a:p>
            </p:txBody>
          </p:sp>
        </p:grpSp>
        <p:sp>
          <p:nvSpPr>
            <p:cNvPr id="24" name="Freeform: Shape 23">
              <a:extLst>
                <a:ext uri="{FF2B5EF4-FFF2-40B4-BE49-F238E27FC236}">
                  <a16:creationId xmlns:a16="http://schemas.microsoft.com/office/drawing/2014/main" id="{1C354B7B-A8DB-4A6E-BFDE-A26F7C8FA0E9}"/>
                </a:ext>
              </a:extLst>
            </p:cNvPr>
            <p:cNvSpPr/>
            <p:nvPr userDrawn="1"/>
          </p:nvSpPr>
          <p:spPr>
            <a:xfrm>
              <a:off x="4366260" y="3375660"/>
              <a:ext cx="110489" cy="110489"/>
            </a:xfrm>
            <a:custGeom>
              <a:avLst/>
              <a:gdLst>
                <a:gd name="connsiteX0" fmla="*/ 110490 w 110489"/>
                <a:gd name="connsiteY0" fmla="*/ 55245 h 110489"/>
                <a:gd name="connsiteX1" fmla="*/ 55245 w 110489"/>
                <a:gd name="connsiteY1" fmla="*/ 110490 h 110489"/>
                <a:gd name="connsiteX2" fmla="*/ 0 w 110489"/>
                <a:gd name="connsiteY2" fmla="*/ 55245 h 110489"/>
                <a:gd name="connsiteX3" fmla="*/ 55245 w 110489"/>
                <a:gd name="connsiteY3" fmla="*/ 0 h 110489"/>
                <a:gd name="connsiteX4" fmla="*/ 110490 w 110489"/>
                <a:gd name="connsiteY4" fmla="*/ 55245 h 110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89" h="110489">
                  <a:moveTo>
                    <a:pt x="110490" y="55245"/>
                  </a:moveTo>
                  <a:cubicBezTo>
                    <a:pt x="110490" y="85756"/>
                    <a:pt x="85756" y="110490"/>
                    <a:pt x="55245" y="110490"/>
                  </a:cubicBezTo>
                  <a:cubicBezTo>
                    <a:pt x="24734" y="110490"/>
                    <a:pt x="0" y="85756"/>
                    <a:pt x="0" y="55245"/>
                  </a:cubicBezTo>
                  <a:cubicBezTo>
                    <a:pt x="0" y="24734"/>
                    <a:pt x="24734" y="0"/>
                    <a:pt x="55245" y="0"/>
                  </a:cubicBezTo>
                  <a:cubicBezTo>
                    <a:pt x="85756" y="0"/>
                    <a:pt x="110490" y="24734"/>
                    <a:pt x="110490" y="55245"/>
                  </a:cubicBezTo>
                  <a:close/>
                </a:path>
              </a:pathLst>
            </a:custGeom>
            <a:solidFill>
              <a:schemeClr val="bg1"/>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A775A59D-3991-420C-9916-C49636BEC36B}"/>
                </a:ext>
              </a:extLst>
            </p:cNvPr>
            <p:cNvSpPr/>
            <p:nvPr/>
          </p:nvSpPr>
          <p:spPr>
            <a:xfrm>
              <a:off x="4592002" y="3316605"/>
              <a:ext cx="45720" cy="45720"/>
            </a:xfrm>
            <a:custGeom>
              <a:avLst/>
              <a:gdLst>
                <a:gd name="connsiteX0" fmla="*/ 45720 w 45719"/>
                <a:gd name="connsiteY0" fmla="*/ 22860 h 45719"/>
                <a:gd name="connsiteX1" fmla="*/ 22860 w 45719"/>
                <a:gd name="connsiteY1" fmla="*/ 45720 h 45719"/>
                <a:gd name="connsiteX2" fmla="*/ 0 w 45719"/>
                <a:gd name="connsiteY2" fmla="*/ 22860 h 45719"/>
                <a:gd name="connsiteX3" fmla="*/ 22860 w 45719"/>
                <a:gd name="connsiteY3" fmla="*/ 0 h 45719"/>
                <a:gd name="connsiteX4" fmla="*/ 45720 w 45719"/>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45C58E"/>
            </a:solidFill>
            <a:ln w="9525" cap="flat">
              <a:noFill/>
              <a:prstDash val="solid"/>
              <a:miter/>
            </a:ln>
          </p:spPr>
          <p:txBody>
            <a:bodyPr rtlCol="0" anchor="ctr"/>
            <a:lstStyle/>
            <a:p>
              <a:endParaRPr lang="en-US"/>
            </a:p>
          </p:txBody>
        </p:sp>
      </p:grpSp>
      <p:sp>
        <p:nvSpPr>
          <p:cNvPr id="38" name="Title 1">
            <a:extLst>
              <a:ext uri="{FF2B5EF4-FFF2-40B4-BE49-F238E27FC236}">
                <a16:creationId xmlns:a16="http://schemas.microsoft.com/office/drawing/2014/main" id="{EAAAB93B-6F15-4002-8928-0D1A7A7B6419}"/>
              </a:ext>
            </a:extLst>
          </p:cNvPr>
          <p:cNvSpPr>
            <a:spLocks noGrp="1"/>
          </p:cNvSpPr>
          <p:nvPr>
            <p:ph type="title" hasCustomPrompt="1"/>
          </p:nvPr>
        </p:nvSpPr>
        <p:spPr>
          <a:xfrm>
            <a:off x="1371600" y="1487113"/>
            <a:ext cx="7213600" cy="2534442"/>
          </a:xfrm>
        </p:spPr>
        <p:txBody>
          <a:bodyPr anchor="b">
            <a:normAutofit/>
          </a:bodyPr>
          <a:lstStyle>
            <a:lvl1pPr>
              <a:defRPr sz="4800">
                <a:solidFill>
                  <a:schemeClr val="bg1"/>
                </a:solidFill>
              </a:defRPr>
            </a:lvl1pPr>
          </a:lstStyle>
          <a:p>
            <a:r>
              <a:rPr lang="en-US"/>
              <a:t>Add headline here</a:t>
            </a:r>
          </a:p>
        </p:txBody>
      </p:sp>
      <p:sp>
        <p:nvSpPr>
          <p:cNvPr id="40" name="Text Placeholder 2">
            <a:extLst>
              <a:ext uri="{FF2B5EF4-FFF2-40B4-BE49-F238E27FC236}">
                <a16:creationId xmlns:a16="http://schemas.microsoft.com/office/drawing/2014/main" id="{F23E475F-BDEA-4EAE-AA92-28E9D0817DC0}"/>
              </a:ext>
            </a:extLst>
          </p:cNvPr>
          <p:cNvSpPr>
            <a:spLocks noGrp="1"/>
          </p:cNvSpPr>
          <p:nvPr>
            <p:ph type="body" idx="1" hasCustomPrompt="1"/>
          </p:nvPr>
        </p:nvSpPr>
        <p:spPr>
          <a:xfrm>
            <a:off x="1371600" y="4320761"/>
            <a:ext cx="5410200" cy="848139"/>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additional information here. Keep text short. Stay within the box.</a:t>
            </a:r>
          </a:p>
        </p:txBody>
      </p:sp>
    </p:spTree>
    <p:extLst>
      <p:ext uri="{BB962C8B-B14F-4D97-AF65-F5344CB8AC3E}">
        <p14:creationId xmlns:p14="http://schemas.microsoft.com/office/powerpoint/2010/main" val="3423301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6C8DEDB-2066-4519-B851-8D257057432B}"/>
              </a:ext>
            </a:extLst>
          </p:cNvPr>
          <p:cNvSpPr>
            <a:spLocks noGrp="1"/>
          </p:cNvSpPr>
          <p:nvPr>
            <p:ph type="sldNum" sz="quarter" idx="11"/>
          </p:nvPr>
        </p:nvSpPr>
        <p:spPr/>
        <p:txBody>
          <a:bodyPr/>
          <a:lstStyle/>
          <a:p>
            <a:fld id="{9BE895FD-3AE7-4BFE-B7CA-1D4CA5F3790D}" type="slidenum">
              <a:rPr lang="en-US" smtClean="0"/>
              <a:pPr/>
              <a:t>‹#›</a:t>
            </a:fld>
            <a:endParaRPr lang="en-US"/>
          </a:p>
        </p:txBody>
      </p:sp>
    </p:spTree>
    <p:extLst>
      <p:ext uri="{BB962C8B-B14F-4D97-AF65-F5344CB8AC3E}">
        <p14:creationId xmlns:p14="http://schemas.microsoft.com/office/powerpoint/2010/main" val="350697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Agenda">
    <p:bg>
      <p:bgPr>
        <a:solidFill>
          <a:schemeClr val="tx2"/>
        </a:solidFill>
        <a:effectLst/>
      </p:bgPr>
    </p:bg>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A868D506-144D-444E-B80F-C0605791F231}"/>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15060" r="27452"/>
          <a:stretch/>
        </p:blipFill>
        <p:spPr>
          <a:xfrm flipH="1">
            <a:off x="0" y="0"/>
            <a:ext cx="2660685" cy="3115183"/>
          </a:xfrm>
          <a:prstGeom prst="rect">
            <a:avLst/>
          </a:prstGeom>
        </p:spPr>
      </p:pic>
      <p:sp>
        <p:nvSpPr>
          <p:cNvPr id="2" name="Title 1">
            <a:extLst>
              <a:ext uri="{FF2B5EF4-FFF2-40B4-BE49-F238E27FC236}">
                <a16:creationId xmlns:a16="http://schemas.microsoft.com/office/drawing/2014/main" id="{64ED9A80-DEAB-4911-9C95-7173F1FD723F}"/>
              </a:ext>
            </a:extLst>
          </p:cNvPr>
          <p:cNvSpPr>
            <a:spLocks noGrp="1"/>
          </p:cNvSpPr>
          <p:nvPr>
            <p:ph type="title"/>
          </p:nvPr>
        </p:nvSpPr>
        <p:spPr>
          <a:xfrm>
            <a:off x="685800" y="1160463"/>
            <a:ext cx="4660108" cy="2254129"/>
          </a:xfrm>
        </p:spPr>
        <p:txBody>
          <a:bodyPr anchor="b">
            <a:normAutofit/>
          </a:bodyPr>
          <a:lstStyle>
            <a:lvl1pPr>
              <a:defRPr sz="40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7A6DFE7F-446C-463A-A7C7-A765259CBDB8}"/>
              </a:ext>
            </a:extLst>
          </p:cNvPr>
          <p:cNvSpPr>
            <a:spLocks noGrp="1"/>
          </p:cNvSpPr>
          <p:nvPr>
            <p:ph type="body" sz="half" idx="2"/>
          </p:nvPr>
        </p:nvSpPr>
        <p:spPr>
          <a:xfrm>
            <a:off x="1209433" y="3470583"/>
            <a:ext cx="4136475" cy="2514291"/>
          </a:xfrm>
        </p:spPr>
        <p:txBody>
          <a:bodyPr>
            <a:normAutofit/>
          </a:bodyPr>
          <a:lstStyle>
            <a:lvl1pPr marL="0" indent="0">
              <a:lnSpc>
                <a:spcPct val="100000"/>
              </a:lnSpc>
              <a:spcBef>
                <a:spcPts val="0"/>
              </a:spcBef>
              <a:spcAft>
                <a:spcPts val="1800"/>
              </a:spcAft>
              <a:buNone/>
              <a:defRPr sz="20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7">
            <a:extLst>
              <a:ext uri="{FF2B5EF4-FFF2-40B4-BE49-F238E27FC236}">
                <a16:creationId xmlns:a16="http://schemas.microsoft.com/office/drawing/2014/main" id="{5753E618-24B9-4649-8D41-B5AECC79BA90}"/>
              </a:ext>
            </a:extLst>
          </p:cNvPr>
          <p:cNvSpPr>
            <a:spLocks noGrp="1"/>
          </p:cNvSpPr>
          <p:nvPr>
            <p:ph type="ftr" sz="quarter" idx="10"/>
          </p:nvPr>
        </p:nvSpPr>
        <p:spPr/>
        <p:txBody>
          <a:bodyPr/>
          <a:lstStyle>
            <a:lvl1pPr>
              <a:defRPr>
                <a:solidFill>
                  <a:schemeClr val="bg2"/>
                </a:solidFill>
              </a:defRPr>
            </a:lvl1pPr>
          </a:lstStyle>
          <a:p>
            <a:endParaRPr lang="en-US"/>
          </a:p>
        </p:txBody>
      </p:sp>
      <p:sp>
        <p:nvSpPr>
          <p:cNvPr id="9" name="Slide Number Placeholder 8">
            <a:extLst>
              <a:ext uri="{FF2B5EF4-FFF2-40B4-BE49-F238E27FC236}">
                <a16:creationId xmlns:a16="http://schemas.microsoft.com/office/drawing/2014/main" id="{494A64CF-C36A-41AD-BD6C-FDC2E9A9D3A5}"/>
              </a:ext>
            </a:extLst>
          </p:cNvPr>
          <p:cNvSpPr>
            <a:spLocks noGrp="1"/>
          </p:cNvSpPr>
          <p:nvPr>
            <p:ph type="sldNum" sz="quarter" idx="11"/>
          </p:nvPr>
        </p:nvSpPr>
        <p:spPr/>
        <p:txBody>
          <a:bodyPr/>
          <a:lstStyle/>
          <a:p>
            <a:fld id="{9BE895FD-3AE7-4BFE-B7CA-1D4CA5F3790D}" type="slidenum">
              <a:rPr lang="en-US" smtClean="0"/>
              <a:pPr/>
              <a:t>‹#›</a:t>
            </a:fld>
            <a:endParaRPr lang="en-US"/>
          </a:p>
        </p:txBody>
      </p:sp>
      <p:sp>
        <p:nvSpPr>
          <p:cNvPr id="10" name="Date Placeholder 9">
            <a:extLst>
              <a:ext uri="{FF2B5EF4-FFF2-40B4-BE49-F238E27FC236}">
                <a16:creationId xmlns:a16="http://schemas.microsoft.com/office/drawing/2014/main" id="{A23B105A-B83C-4355-ADEF-74A5BA78899E}"/>
              </a:ext>
            </a:extLst>
          </p:cNvPr>
          <p:cNvSpPr>
            <a:spLocks noGrp="1"/>
          </p:cNvSpPr>
          <p:nvPr>
            <p:ph type="dt" sz="half" idx="12"/>
          </p:nvPr>
        </p:nvSpPr>
        <p:spPr/>
        <p:txBody>
          <a:bodyPr/>
          <a:lstStyle/>
          <a:p>
            <a:fld id="{C512F1A6-9044-43A8-AA63-84A8FC34D13E}" type="datetime1">
              <a:rPr lang="en-US" smtClean="0"/>
              <a:t>10/9/2025</a:t>
            </a:fld>
            <a:endParaRPr lang="en-US"/>
          </a:p>
        </p:txBody>
      </p:sp>
      <p:sp>
        <p:nvSpPr>
          <p:cNvPr id="21" name="Picture Placeholder 20">
            <a:extLst>
              <a:ext uri="{FF2B5EF4-FFF2-40B4-BE49-F238E27FC236}">
                <a16:creationId xmlns:a16="http://schemas.microsoft.com/office/drawing/2014/main" id="{8B04E18D-4B08-4E2D-9A97-698AE5257BAE}"/>
              </a:ext>
            </a:extLst>
          </p:cNvPr>
          <p:cNvSpPr>
            <a:spLocks noGrp="1"/>
          </p:cNvSpPr>
          <p:nvPr>
            <p:ph type="pic" sz="quarter" idx="14" hasCustomPrompt="1"/>
          </p:nvPr>
        </p:nvSpPr>
        <p:spPr>
          <a:xfrm>
            <a:off x="6096000" y="0"/>
            <a:ext cx="5410200" cy="5984875"/>
          </a:xfrm>
          <a:custGeom>
            <a:avLst/>
            <a:gdLst>
              <a:gd name="connsiteX0" fmla="*/ 17723 w 5410200"/>
              <a:gd name="connsiteY0" fmla="*/ 0 h 5984875"/>
              <a:gd name="connsiteX1" fmla="*/ 5392477 w 5410200"/>
              <a:gd name="connsiteY1" fmla="*/ 0 h 5984875"/>
              <a:gd name="connsiteX2" fmla="*/ 5405545 w 5410200"/>
              <a:gd name="connsiteY2" fmla="*/ 85623 h 5984875"/>
              <a:gd name="connsiteX3" fmla="*/ 5410200 w 5410200"/>
              <a:gd name="connsiteY3" fmla="*/ 177818 h 5984875"/>
              <a:gd name="connsiteX4" fmla="*/ 5410200 w 5410200"/>
              <a:gd name="connsiteY4" fmla="*/ 5083157 h 5984875"/>
              <a:gd name="connsiteX5" fmla="*/ 4508482 w 5410200"/>
              <a:gd name="connsiteY5" fmla="*/ 5984875 h 5984875"/>
              <a:gd name="connsiteX6" fmla="*/ 901718 w 5410200"/>
              <a:gd name="connsiteY6" fmla="*/ 5984875 h 5984875"/>
              <a:gd name="connsiteX7" fmla="*/ 0 w 5410200"/>
              <a:gd name="connsiteY7" fmla="*/ 5083157 h 5984875"/>
              <a:gd name="connsiteX8" fmla="*/ 0 w 5410200"/>
              <a:gd name="connsiteY8" fmla="*/ 177818 h 5984875"/>
              <a:gd name="connsiteX9" fmla="*/ 4656 w 5410200"/>
              <a:gd name="connsiteY9" fmla="*/ 85623 h 598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0200" h="5984875">
                <a:moveTo>
                  <a:pt x="17723" y="0"/>
                </a:moveTo>
                <a:lnTo>
                  <a:pt x="5392477" y="0"/>
                </a:lnTo>
                <a:lnTo>
                  <a:pt x="5405545" y="85623"/>
                </a:lnTo>
                <a:cubicBezTo>
                  <a:pt x="5408623" y="115936"/>
                  <a:pt x="5410200" y="146693"/>
                  <a:pt x="5410200" y="177818"/>
                </a:cubicBezTo>
                <a:lnTo>
                  <a:pt x="5410200" y="5083157"/>
                </a:lnTo>
                <a:cubicBezTo>
                  <a:pt x="5410200" y="5581162"/>
                  <a:pt x="5006487" y="5984875"/>
                  <a:pt x="4508482" y="5984875"/>
                </a:cubicBezTo>
                <a:lnTo>
                  <a:pt x="901718" y="5984875"/>
                </a:lnTo>
                <a:cubicBezTo>
                  <a:pt x="403713" y="5984875"/>
                  <a:pt x="0" y="5581162"/>
                  <a:pt x="0" y="5083157"/>
                </a:cubicBezTo>
                <a:lnTo>
                  <a:pt x="0" y="177818"/>
                </a:lnTo>
                <a:cubicBezTo>
                  <a:pt x="0" y="146693"/>
                  <a:pt x="1577" y="115936"/>
                  <a:pt x="4656" y="85623"/>
                </a:cubicBezTo>
                <a:close/>
              </a:path>
            </a:pathLst>
          </a:custGeom>
          <a:noFill/>
        </p:spPr>
        <p:txBody>
          <a:bodyPr wrap="square" bIns="972000" anchor="ctr" anchorCtr="0">
            <a:noAutofit/>
          </a:bodyPr>
          <a:lstStyle>
            <a:lvl1pPr marL="0" indent="0" algn="ctr">
              <a:buNone/>
              <a:defRPr>
                <a:solidFill>
                  <a:schemeClr val="bg2"/>
                </a:solidFill>
              </a:defRPr>
            </a:lvl1pPr>
          </a:lstStyle>
          <a:p>
            <a:r>
              <a:rPr lang="en-GB"/>
              <a:t>Click on the icon to add an image</a:t>
            </a:r>
            <a:endParaRPr lang="en-US"/>
          </a:p>
        </p:txBody>
      </p:sp>
      <p:grpSp>
        <p:nvGrpSpPr>
          <p:cNvPr id="22" name="Graphic 42">
            <a:extLst>
              <a:ext uri="{FF2B5EF4-FFF2-40B4-BE49-F238E27FC236}">
                <a16:creationId xmlns:a16="http://schemas.microsoft.com/office/drawing/2014/main" id="{2F8D3B68-0556-490C-8B4C-0241061B7D23}"/>
              </a:ext>
            </a:extLst>
          </p:cNvPr>
          <p:cNvGrpSpPr/>
          <p:nvPr userDrawn="1"/>
        </p:nvGrpSpPr>
        <p:grpSpPr>
          <a:xfrm>
            <a:off x="9909249" y="6419279"/>
            <a:ext cx="1596953" cy="232555"/>
            <a:chOff x="4366260" y="3209925"/>
            <a:chExt cx="3787139" cy="551497"/>
          </a:xfrm>
        </p:grpSpPr>
        <p:grpSp>
          <p:nvGrpSpPr>
            <p:cNvPr id="23" name="Graphic 42">
              <a:extLst>
                <a:ext uri="{FF2B5EF4-FFF2-40B4-BE49-F238E27FC236}">
                  <a16:creationId xmlns:a16="http://schemas.microsoft.com/office/drawing/2014/main" id="{9C2A546B-9D05-4AC9-B974-D82DEEE3E3D3}"/>
                </a:ext>
              </a:extLst>
            </p:cNvPr>
            <p:cNvGrpSpPr/>
            <p:nvPr/>
          </p:nvGrpSpPr>
          <p:grpSpPr>
            <a:xfrm>
              <a:off x="5005387" y="3209925"/>
              <a:ext cx="3148012" cy="551497"/>
              <a:chOff x="5005387" y="3209925"/>
              <a:chExt cx="3148012" cy="551497"/>
            </a:xfrm>
            <a:solidFill>
              <a:srgbClr val="004750"/>
            </a:solidFill>
          </p:grpSpPr>
          <p:sp>
            <p:nvSpPr>
              <p:cNvPr id="26" name="Freeform: Shape 25">
                <a:extLst>
                  <a:ext uri="{FF2B5EF4-FFF2-40B4-BE49-F238E27FC236}">
                    <a16:creationId xmlns:a16="http://schemas.microsoft.com/office/drawing/2014/main" id="{505C5480-641C-4101-A289-D5C62AF20286}"/>
                  </a:ext>
                </a:extLst>
              </p:cNvPr>
              <p:cNvSpPr/>
              <p:nvPr/>
            </p:nvSpPr>
            <p:spPr>
              <a:xfrm>
                <a:off x="5011102" y="3341369"/>
                <a:ext cx="64770" cy="298132"/>
              </a:xfrm>
              <a:custGeom>
                <a:avLst/>
                <a:gdLst>
                  <a:gd name="connsiteX0" fmla="*/ 0 w 64770"/>
                  <a:gd name="connsiteY0" fmla="*/ 0 h 298132"/>
                  <a:gd name="connsiteX1" fmla="*/ 64770 w 64770"/>
                  <a:gd name="connsiteY1" fmla="*/ 0 h 298132"/>
                  <a:gd name="connsiteX2" fmla="*/ 64770 w 64770"/>
                  <a:gd name="connsiteY2" fmla="*/ 298133 h 298132"/>
                  <a:gd name="connsiteX3" fmla="*/ 0 w 64770"/>
                  <a:gd name="connsiteY3" fmla="*/ 298133 h 298132"/>
                  <a:gd name="connsiteX4" fmla="*/ 0 w 64770"/>
                  <a:gd name="connsiteY4" fmla="*/ 0 h 29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298132">
                    <a:moveTo>
                      <a:pt x="0" y="0"/>
                    </a:moveTo>
                    <a:lnTo>
                      <a:pt x="64770" y="0"/>
                    </a:lnTo>
                    <a:lnTo>
                      <a:pt x="64770" y="298133"/>
                    </a:lnTo>
                    <a:lnTo>
                      <a:pt x="0" y="298133"/>
                    </a:lnTo>
                    <a:lnTo>
                      <a:pt x="0" y="0"/>
                    </a:lnTo>
                    <a:close/>
                  </a:path>
                </a:pathLst>
              </a:custGeom>
              <a:solidFill>
                <a:schemeClr val="bg1"/>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24504585-3CDA-40D0-B382-FA3420D7F7A3}"/>
                  </a:ext>
                </a:extLst>
              </p:cNvPr>
              <p:cNvSpPr/>
              <p:nvPr/>
            </p:nvSpPr>
            <p:spPr>
              <a:xfrm>
                <a:off x="5158739" y="3333750"/>
                <a:ext cx="404812" cy="306705"/>
              </a:xfrm>
              <a:custGeom>
                <a:avLst/>
                <a:gdLst>
                  <a:gd name="connsiteX0" fmla="*/ 404813 w 404812"/>
                  <a:gd name="connsiteY0" fmla="*/ 107632 h 306705"/>
                  <a:gd name="connsiteX1" fmla="*/ 404813 w 404812"/>
                  <a:gd name="connsiteY1" fmla="*/ 305753 h 306705"/>
                  <a:gd name="connsiteX2" fmla="*/ 340043 w 404812"/>
                  <a:gd name="connsiteY2" fmla="*/ 305753 h 306705"/>
                  <a:gd name="connsiteX3" fmla="*/ 340043 w 404812"/>
                  <a:gd name="connsiteY3" fmla="*/ 119063 h 306705"/>
                  <a:gd name="connsiteX4" fmla="*/ 289560 w 404812"/>
                  <a:gd name="connsiteY4" fmla="*/ 60960 h 306705"/>
                  <a:gd name="connsiteX5" fmla="*/ 234315 w 404812"/>
                  <a:gd name="connsiteY5" fmla="*/ 118110 h 306705"/>
                  <a:gd name="connsiteX6" fmla="*/ 234315 w 404812"/>
                  <a:gd name="connsiteY6" fmla="*/ 305753 h 306705"/>
                  <a:gd name="connsiteX7" fmla="*/ 169545 w 404812"/>
                  <a:gd name="connsiteY7" fmla="*/ 305753 h 306705"/>
                  <a:gd name="connsiteX8" fmla="*/ 169545 w 404812"/>
                  <a:gd name="connsiteY8" fmla="*/ 119063 h 306705"/>
                  <a:gd name="connsiteX9" fmla="*/ 119063 w 404812"/>
                  <a:gd name="connsiteY9" fmla="*/ 60960 h 306705"/>
                  <a:gd name="connsiteX10" fmla="*/ 64770 w 404812"/>
                  <a:gd name="connsiteY10" fmla="*/ 121920 h 306705"/>
                  <a:gd name="connsiteX11" fmla="*/ 64770 w 404812"/>
                  <a:gd name="connsiteY11" fmla="*/ 306705 h 306705"/>
                  <a:gd name="connsiteX12" fmla="*/ 0 w 404812"/>
                  <a:gd name="connsiteY12" fmla="*/ 306705 h 306705"/>
                  <a:gd name="connsiteX13" fmla="*/ 0 w 404812"/>
                  <a:gd name="connsiteY13" fmla="*/ 7620 h 306705"/>
                  <a:gd name="connsiteX14" fmla="*/ 49530 w 404812"/>
                  <a:gd name="connsiteY14" fmla="*/ 7620 h 306705"/>
                  <a:gd name="connsiteX15" fmla="*/ 56198 w 404812"/>
                  <a:gd name="connsiteY15" fmla="*/ 50482 h 306705"/>
                  <a:gd name="connsiteX16" fmla="*/ 58102 w 404812"/>
                  <a:gd name="connsiteY16" fmla="*/ 50482 h 306705"/>
                  <a:gd name="connsiteX17" fmla="*/ 139065 w 404812"/>
                  <a:gd name="connsiteY17" fmla="*/ 0 h 306705"/>
                  <a:gd name="connsiteX18" fmla="*/ 222885 w 404812"/>
                  <a:gd name="connsiteY18" fmla="*/ 51435 h 306705"/>
                  <a:gd name="connsiteX19" fmla="*/ 308610 w 404812"/>
                  <a:gd name="connsiteY19" fmla="*/ 0 h 306705"/>
                  <a:gd name="connsiteX20" fmla="*/ 404813 w 404812"/>
                  <a:gd name="connsiteY20" fmla="*/ 107632 h 30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812" h="306705">
                    <a:moveTo>
                      <a:pt x="404813" y="107632"/>
                    </a:moveTo>
                    <a:lnTo>
                      <a:pt x="404813" y="305753"/>
                    </a:lnTo>
                    <a:lnTo>
                      <a:pt x="340043" y="305753"/>
                    </a:lnTo>
                    <a:lnTo>
                      <a:pt x="340043" y="119063"/>
                    </a:lnTo>
                    <a:cubicBezTo>
                      <a:pt x="340043" y="80963"/>
                      <a:pt x="325755" y="60960"/>
                      <a:pt x="289560" y="60960"/>
                    </a:cubicBezTo>
                    <a:cubicBezTo>
                      <a:pt x="254318" y="60960"/>
                      <a:pt x="234315" y="88582"/>
                      <a:pt x="234315" y="118110"/>
                    </a:cubicBezTo>
                    <a:lnTo>
                      <a:pt x="234315" y="305753"/>
                    </a:lnTo>
                    <a:lnTo>
                      <a:pt x="169545" y="305753"/>
                    </a:lnTo>
                    <a:lnTo>
                      <a:pt x="169545" y="119063"/>
                    </a:lnTo>
                    <a:cubicBezTo>
                      <a:pt x="169545" y="80963"/>
                      <a:pt x="155257" y="60960"/>
                      <a:pt x="119063" y="60960"/>
                    </a:cubicBezTo>
                    <a:cubicBezTo>
                      <a:pt x="82868" y="60960"/>
                      <a:pt x="64770" y="89535"/>
                      <a:pt x="64770" y="121920"/>
                    </a:cubicBezTo>
                    <a:lnTo>
                      <a:pt x="64770" y="306705"/>
                    </a:lnTo>
                    <a:lnTo>
                      <a:pt x="0" y="306705"/>
                    </a:lnTo>
                    <a:lnTo>
                      <a:pt x="0" y="7620"/>
                    </a:lnTo>
                    <a:lnTo>
                      <a:pt x="49530" y="7620"/>
                    </a:lnTo>
                    <a:lnTo>
                      <a:pt x="56198" y="50482"/>
                    </a:lnTo>
                    <a:lnTo>
                      <a:pt x="58102" y="50482"/>
                    </a:lnTo>
                    <a:cubicBezTo>
                      <a:pt x="73343" y="22860"/>
                      <a:pt x="100013" y="0"/>
                      <a:pt x="139065" y="0"/>
                    </a:cubicBezTo>
                    <a:cubicBezTo>
                      <a:pt x="181927" y="0"/>
                      <a:pt x="207645" y="20002"/>
                      <a:pt x="222885" y="51435"/>
                    </a:cubicBezTo>
                    <a:cubicBezTo>
                      <a:pt x="240982" y="20002"/>
                      <a:pt x="269557" y="0"/>
                      <a:pt x="308610" y="0"/>
                    </a:cubicBezTo>
                    <a:cubicBezTo>
                      <a:pt x="375285" y="953"/>
                      <a:pt x="404813" y="44768"/>
                      <a:pt x="404813" y="107632"/>
                    </a:cubicBezTo>
                    <a:close/>
                  </a:path>
                </a:pathLst>
              </a:custGeom>
              <a:solidFill>
                <a:schemeClr val="bg1"/>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D65B7D6C-D242-4849-9A70-7D9FB3D0A3E2}"/>
                  </a:ext>
                </a:extLst>
              </p:cNvPr>
              <p:cNvSpPr/>
              <p:nvPr/>
            </p:nvSpPr>
            <p:spPr>
              <a:xfrm>
                <a:off x="5627370" y="3333750"/>
                <a:ext cx="296227" cy="311510"/>
              </a:xfrm>
              <a:custGeom>
                <a:avLst/>
                <a:gdLst>
                  <a:gd name="connsiteX0" fmla="*/ 0 w 296227"/>
                  <a:gd name="connsiteY0" fmla="*/ 157163 h 311510"/>
                  <a:gd name="connsiteX1" fmla="*/ 133350 w 296227"/>
                  <a:gd name="connsiteY1" fmla="*/ 0 h 311510"/>
                  <a:gd name="connsiteX2" fmla="*/ 236220 w 296227"/>
                  <a:gd name="connsiteY2" fmla="*/ 58102 h 311510"/>
                  <a:gd name="connsiteX3" fmla="*/ 242888 w 296227"/>
                  <a:gd name="connsiteY3" fmla="*/ 6668 h 311510"/>
                  <a:gd name="connsiteX4" fmla="*/ 296227 w 296227"/>
                  <a:gd name="connsiteY4" fmla="*/ 6668 h 311510"/>
                  <a:gd name="connsiteX5" fmla="*/ 296227 w 296227"/>
                  <a:gd name="connsiteY5" fmla="*/ 304800 h 311510"/>
                  <a:gd name="connsiteX6" fmla="*/ 242888 w 296227"/>
                  <a:gd name="connsiteY6" fmla="*/ 304800 h 311510"/>
                  <a:gd name="connsiteX7" fmla="*/ 236220 w 296227"/>
                  <a:gd name="connsiteY7" fmla="*/ 253365 h 311510"/>
                  <a:gd name="connsiteX8" fmla="*/ 133350 w 296227"/>
                  <a:gd name="connsiteY8" fmla="*/ 311468 h 311510"/>
                  <a:gd name="connsiteX9" fmla="*/ 0 w 296227"/>
                  <a:gd name="connsiteY9" fmla="*/ 157163 h 311510"/>
                  <a:gd name="connsiteX10" fmla="*/ 235267 w 296227"/>
                  <a:gd name="connsiteY10" fmla="*/ 157163 h 311510"/>
                  <a:gd name="connsiteX11" fmla="*/ 150495 w 296227"/>
                  <a:gd name="connsiteY11" fmla="*/ 60007 h 311510"/>
                  <a:gd name="connsiteX12" fmla="*/ 64770 w 296227"/>
                  <a:gd name="connsiteY12" fmla="*/ 157163 h 311510"/>
                  <a:gd name="connsiteX13" fmla="*/ 150495 w 296227"/>
                  <a:gd name="connsiteY13" fmla="*/ 254318 h 311510"/>
                  <a:gd name="connsiteX14" fmla="*/ 235267 w 296227"/>
                  <a:gd name="connsiteY14" fmla="*/ 157163 h 31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6227" h="311510">
                    <a:moveTo>
                      <a:pt x="0" y="157163"/>
                    </a:moveTo>
                    <a:cubicBezTo>
                      <a:pt x="0" y="61913"/>
                      <a:pt x="65722" y="0"/>
                      <a:pt x="133350" y="0"/>
                    </a:cubicBezTo>
                    <a:cubicBezTo>
                      <a:pt x="177165" y="0"/>
                      <a:pt x="215265" y="21907"/>
                      <a:pt x="236220" y="58102"/>
                    </a:cubicBezTo>
                    <a:lnTo>
                      <a:pt x="242888" y="6668"/>
                    </a:lnTo>
                    <a:lnTo>
                      <a:pt x="296227" y="6668"/>
                    </a:lnTo>
                    <a:lnTo>
                      <a:pt x="296227" y="304800"/>
                    </a:lnTo>
                    <a:lnTo>
                      <a:pt x="242888" y="304800"/>
                    </a:lnTo>
                    <a:lnTo>
                      <a:pt x="236220" y="253365"/>
                    </a:lnTo>
                    <a:cubicBezTo>
                      <a:pt x="215265" y="289560"/>
                      <a:pt x="176213" y="311468"/>
                      <a:pt x="133350" y="311468"/>
                    </a:cubicBezTo>
                    <a:cubicBezTo>
                      <a:pt x="65722" y="313373"/>
                      <a:pt x="0" y="251460"/>
                      <a:pt x="0" y="157163"/>
                    </a:cubicBezTo>
                    <a:close/>
                    <a:moveTo>
                      <a:pt x="235267" y="157163"/>
                    </a:moveTo>
                    <a:cubicBezTo>
                      <a:pt x="235267" y="100013"/>
                      <a:pt x="198120" y="60007"/>
                      <a:pt x="150495" y="60007"/>
                    </a:cubicBezTo>
                    <a:cubicBezTo>
                      <a:pt x="101917" y="60007"/>
                      <a:pt x="64770" y="100013"/>
                      <a:pt x="64770" y="157163"/>
                    </a:cubicBezTo>
                    <a:cubicBezTo>
                      <a:pt x="64770" y="214313"/>
                      <a:pt x="101917" y="254318"/>
                      <a:pt x="150495" y="254318"/>
                    </a:cubicBezTo>
                    <a:cubicBezTo>
                      <a:pt x="198120" y="254318"/>
                      <a:pt x="235267" y="214313"/>
                      <a:pt x="235267" y="157163"/>
                    </a:cubicBezTo>
                    <a:close/>
                  </a:path>
                </a:pathLst>
              </a:custGeom>
              <a:solidFill>
                <a:schemeClr val="bg1"/>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527019C0-489B-470A-9612-318FF713E38B}"/>
                  </a:ext>
                </a:extLst>
              </p:cNvPr>
              <p:cNvSpPr/>
              <p:nvPr/>
            </p:nvSpPr>
            <p:spPr>
              <a:xfrm>
                <a:off x="5992177" y="3334702"/>
                <a:ext cx="296227" cy="426720"/>
              </a:xfrm>
              <a:custGeom>
                <a:avLst/>
                <a:gdLst>
                  <a:gd name="connsiteX0" fmla="*/ 236220 w 296227"/>
                  <a:gd name="connsiteY0" fmla="*/ 56197 h 426720"/>
                  <a:gd name="connsiteX1" fmla="*/ 242888 w 296227"/>
                  <a:gd name="connsiteY1" fmla="*/ 6667 h 426720"/>
                  <a:gd name="connsiteX2" fmla="*/ 296227 w 296227"/>
                  <a:gd name="connsiteY2" fmla="*/ 6667 h 426720"/>
                  <a:gd name="connsiteX3" fmla="*/ 296227 w 296227"/>
                  <a:gd name="connsiteY3" fmla="*/ 275273 h 426720"/>
                  <a:gd name="connsiteX4" fmla="*/ 141922 w 296227"/>
                  <a:gd name="connsiteY4" fmla="*/ 426720 h 426720"/>
                  <a:gd name="connsiteX5" fmla="*/ 29527 w 296227"/>
                  <a:gd name="connsiteY5" fmla="*/ 390525 h 426720"/>
                  <a:gd name="connsiteX6" fmla="*/ 29527 w 296227"/>
                  <a:gd name="connsiteY6" fmla="*/ 325755 h 426720"/>
                  <a:gd name="connsiteX7" fmla="*/ 137160 w 296227"/>
                  <a:gd name="connsiteY7" fmla="*/ 368618 h 426720"/>
                  <a:gd name="connsiteX8" fmla="*/ 231457 w 296227"/>
                  <a:gd name="connsiteY8" fmla="*/ 283845 h 426720"/>
                  <a:gd name="connsiteX9" fmla="*/ 231457 w 296227"/>
                  <a:gd name="connsiteY9" fmla="*/ 245745 h 426720"/>
                  <a:gd name="connsiteX10" fmla="*/ 133350 w 296227"/>
                  <a:gd name="connsiteY10" fmla="*/ 299085 h 426720"/>
                  <a:gd name="connsiteX11" fmla="*/ 0 w 296227"/>
                  <a:gd name="connsiteY11" fmla="*/ 149542 h 426720"/>
                  <a:gd name="connsiteX12" fmla="*/ 135255 w 296227"/>
                  <a:gd name="connsiteY12" fmla="*/ 0 h 426720"/>
                  <a:gd name="connsiteX13" fmla="*/ 236220 w 296227"/>
                  <a:gd name="connsiteY13" fmla="*/ 56197 h 426720"/>
                  <a:gd name="connsiteX14" fmla="*/ 64770 w 296227"/>
                  <a:gd name="connsiteY14" fmla="*/ 150495 h 426720"/>
                  <a:gd name="connsiteX15" fmla="*/ 149542 w 296227"/>
                  <a:gd name="connsiteY15" fmla="*/ 241935 h 426720"/>
                  <a:gd name="connsiteX16" fmla="*/ 234315 w 296227"/>
                  <a:gd name="connsiteY16" fmla="*/ 149542 h 426720"/>
                  <a:gd name="connsiteX17" fmla="*/ 149542 w 296227"/>
                  <a:gd name="connsiteY17" fmla="*/ 59055 h 426720"/>
                  <a:gd name="connsiteX18" fmla="*/ 64770 w 296227"/>
                  <a:gd name="connsiteY18" fmla="*/ 150495 h 42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6227" h="426720">
                    <a:moveTo>
                      <a:pt x="236220" y="56197"/>
                    </a:moveTo>
                    <a:lnTo>
                      <a:pt x="242888" y="6667"/>
                    </a:lnTo>
                    <a:lnTo>
                      <a:pt x="296227" y="6667"/>
                    </a:lnTo>
                    <a:lnTo>
                      <a:pt x="296227" y="275273"/>
                    </a:lnTo>
                    <a:cubicBezTo>
                      <a:pt x="296227" y="373380"/>
                      <a:pt x="226695" y="426720"/>
                      <a:pt x="141922" y="426720"/>
                    </a:cubicBezTo>
                    <a:cubicBezTo>
                      <a:pt x="101917" y="426720"/>
                      <a:pt x="60960" y="413385"/>
                      <a:pt x="29527" y="390525"/>
                    </a:cubicBezTo>
                    <a:lnTo>
                      <a:pt x="29527" y="325755"/>
                    </a:lnTo>
                    <a:cubicBezTo>
                      <a:pt x="60007" y="352425"/>
                      <a:pt x="99060" y="368618"/>
                      <a:pt x="137160" y="368618"/>
                    </a:cubicBezTo>
                    <a:cubicBezTo>
                      <a:pt x="190500" y="368618"/>
                      <a:pt x="231457" y="334327"/>
                      <a:pt x="231457" y="283845"/>
                    </a:cubicBezTo>
                    <a:lnTo>
                      <a:pt x="231457" y="245745"/>
                    </a:lnTo>
                    <a:cubicBezTo>
                      <a:pt x="211455" y="278130"/>
                      <a:pt x="175260" y="299085"/>
                      <a:pt x="133350" y="299085"/>
                    </a:cubicBezTo>
                    <a:cubicBezTo>
                      <a:pt x="63817" y="299085"/>
                      <a:pt x="0" y="239078"/>
                      <a:pt x="0" y="149542"/>
                    </a:cubicBezTo>
                    <a:cubicBezTo>
                      <a:pt x="0" y="61912"/>
                      <a:pt x="64770" y="0"/>
                      <a:pt x="135255" y="0"/>
                    </a:cubicBezTo>
                    <a:cubicBezTo>
                      <a:pt x="177165" y="0"/>
                      <a:pt x="215265" y="21908"/>
                      <a:pt x="236220" y="56197"/>
                    </a:cubicBezTo>
                    <a:close/>
                    <a:moveTo>
                      <a:pt x="64770" y="150495"/>
                    </a:moveTo>
                    <a:cubicBezTo>
                      <a:pt x="64770" y="201930"/>
                      <a:pt x="100965" y="241935"/>
                      <a:pt x="149542" y="241935"/>
                    </a:cubicBezTo>
                    <a:cubicBezTo>
                      <a:pt x="197167" y="241935"/>
                      <a:pt x="234315" y="201930"/>
                      <a:pt x="234315" y="149542"/>
                    </a:cubicBezTo>
                    <a:cubicBezTo>
                      <a:pt x="234315" y="98108"/>
                      <a:pt x="198120" y="59055"/>
                      <a:pt x="149542" y="59055"/>
                    </a:cubicBezTo>
                    <a:cubicBezTo>
                      <a:pt x="100965" y="59055"/>
                      <a:pt x="64770" y="99060"/>
                      <a:pt x="64770" y="150495"/>
                    </a:cubicBezTo>
                    <a:close/>
                  </a:path>
                </a:pathLst>
              </a:custGeom>
              <a:solidFill>
                <a:schemeClr val="bg1"/>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D7FD7497-9AFB-40C7-9FA7-26BC80FB0D4B}"/>
                  </a:ext>
                </a:extLst>
              </p:cNvPr>
              <p:cNvSpPr/>
              <p:nvPr/>
            </p:nvSpPr>
            <p:spPr>
              <a:xfrm>
                <a:off x="6374129" y="3341369"/>
                <a:ext cx="64770" cy="298132"/>
              </a:xfrm>
              <a:custGeom>
                <a:avLst/>
                <a:gdLst>
                  <a:gd name="connsiteX0" fmla="*/ 0 w 64770"/>
                  <a:gd name="connsiteY0" fmla="*/ 0 h 298132"/>
                  <a:gd name="connsiteX1" fmla="*/ 64770 w 64770"/>
                  <a:gd name="connsiteY1" fmla="*/ 0 h 298132"/>
                  <a:gd name="connsiteX2" fmla="*/ 64770 w 64770"/>
                  <a:gd name="connsiteY2" fmla="*/ 298133 h 298132"/>
                  <a:gd name="connsiteX3" fmla="*/ 0 w 64770"/>
                  <a:gd name="connsiteY3" fmla="*/ 298133 h 298132"/>
                  <a:gd name="connsiteX4" fmla="*/ 0 w 64770"/>
                  <a:gd name="connsiteY4" fmla="*/ 0 h 29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298132">
                    <a:moveTo>
                      <a:pt x="0" y="0"/>
                    </a:moveTo>
                    <a:lnTo>
                      <a:pt x="64770" y="0"/>
                    </a:lnTo>
                    <a:lnTo>
                      <a:pt x="64770" y="298133"/>
                    </a:lnTo>
                    <a:lnTo>
                      <a:pt x="0" y="298133"/>
                    </a:lnTo>
                    <a:lnTo>
                      <a:pt x="0" y="0"/>
                    </a:lnTo>
                    <a:close/>
                  </a:path>
                </a:pathLst>
              </a:custGeom>
              <a:solidFill>
                <a:schemeClr val="bg1"/>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06B88772-25CC-4F2B-B585-F0C73E3BD638}"/>
                  </a:ext>
                </a:extLst>
              </p:cNvPr>
              <p:cNvSpPr/>
              <p:nvPr/>
            </p:nvSpPr>
            <p:spPr>
              <a:xfrm>
                <a:off x="6522719" y="3333750"/>
                <a:ext cx="256222" cy="305752"/>
              </a:xfrm>
              <a:custGeom>
                <a:avLst/>
                <a:gdLst>
                  <a:gd name="connsiteX0" fmla="*/ 256223 w 256222"/>
                  <a:gd name="connsiteY0" fmla="*/ 107632 h 305752"/>
                  <a:gd name="connsiteX1" fmla="*/ 256223 w 256222"/>
                  <a:gd name="connsiteY1" fmla="*/ 305753 h 305752"/>
                  <a:gd name="connsiteX2" fmla="*/ 191453 w 256222"/>
                  <a:gd name="connsiteY2" fmla="*/ 305753 h 305752"/>
                  <a:gd name="connsiteX3" fmla="*/ 191453 w 256222"/>
                  <a:gd name="connsiteY3" fmla="*/ 128588 h 305752"/>
                  <a:gd name="connsiteX4" fmla="*/ 130493 w 256222"/>
                  <a:gd name="connsiteY4" fmla="*/ 60960 h 305752"/>
                  <a:gd name="connsiteX5" fmla="*/ 64770 w 256222"/>
                  <a:gd name="connsiteY5" fmla="*/ 125730 h 305752"/>
                  <a:gd name="connsiteX6" fmla="*/ 64770 w 256222"/>
                  <a:gd name="connsiteY6" fmla="*/ 305753 h 305752"/>
                  <a:gd name="connsiteX7" fmla="*/ 0 w 256222"/>
                  <a:gd name="connsiteY7" fmla="*/ 305753 h 305752"/>
                  <a:gd name="connsiteX8" fmla="*/ 0 w 256222"/>
                  <a:gd name="connsiteY8" fmla="*/ 7620 h 305752"/>
                  <a:gd name="connsiteX9" fmla="*/ 49530 w 256222"/>
                  <a:gd name="connsiteY9" fmla="*/ 7620 h 305752"/>
                  <a:gd name="connsiteX10" fmla="*/ 56198 w 256222"/>
                  <a:gd name="connsiteY10" fmla="*/ 51435 h 305752"/>
                  <a:gd name="connsiteX11" fmla="*/ 58103 w 256222"/>
                  <a:gd name="connsiteY11" fmla="*/ 51435 h 305752"/>
                  <a:gd name="connsiteX12" fmla="*/ 148590 w 256222"/>
                  <a:gd name="connsiteY12" fmla="*/ 0 h 305752"/>
                  <a:gd name="connsiteX13" fmla="*/ 256223 w 256222"/>
                  <a:gd name="connsiteY13" fmla="*/ 107632 h 30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222" h="305752">
                    <a:moveTo>
                      <a:pt x="256223" y="107632"/>
                    </a:moveTo>
                    <a:lnTo>
                      <a:pt x="256223" y="305753"/>
                    </a:lnTo>
                    <a:lnTo>
                      <a:pt x="191453" y="305753"/>
                    </a:lnTo>
                    <a:lnTo>
                      <a:pt x="191453" y="128588"/>
                    </a:lnTo>
                    <a:cubicBezTo>
                      <a:pt x="191453" y="82868"/>
                      <a:pt x="170498" y="60960"/>
                      <a:pt x="130493" y="60960"/>
                    </a:cubicBezTo>
                    <a:cubicBezTo>
                      <a:pt x="93345" y="60960"/>
                      <a:pt x="64770" y="88582"/>
                      <a:pt x="64770" y="125730"/>
                    </a:cubicBezTo>
                    <a:lnTo>
                      <a:pt x="64770" y="305753"/>
                    </a:lnTo>
                    <a:lnTo>
                      <a:pt x="0" y="305753"/>
                    </a:lnTo>
                    <a:lnTo>
                      <a:pt x="0" y="7620"/>
                    </a:lnTo>
                    <a:lnTo>
                      <a:pt x="49530" y="7620"/>
                    </a:lnTo>
                    <a:lnTo>
                      <a:pt x="56198" y="51435"/>
                    </a:lnTo>
                    <a:lnTo>
                      <a:pt x="58103" y="51435"/>
                    </a:lnTo>
                    <a:cubicBezTo>
                      <a:pt x="75248" y="23813"/>
                      <a:pt x="107633" y="0"/>
                      <a:pt x="148590" y="0"/>
                    </a:cubicBezTo>
                    <a:cubicBezTo>
                      <a:pt x="215265" y="953"/>
                      <a:pt x="256223" y="41910"/>
                      <a:pt x="256223" y="107632"/>
                    </a:cubicBezTo>
                    <a:close/>
                  </a:path>
                </a:pathLst>
              </a:custGeom>
              <a:solidFill>
                <a:schemeClr val="bg1"/>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4D8A4193-35B5-4E70-B947-87ABB35A6D62}"/>
                  </a:ext>
                </a:extLst>
              </p:cNvPr>
              <p:cNvSpPr/>
              <p:nvPr/>
            </p:nvSpPr>
            <p:spPr>
              <a:xfrm>
                <a:off x="6841807" y="3334702"/>
                <a:ext cx="278524" cy="312420"/>
              </a:xfrm>
              <a:custGeom>
                <a:avLst/>
                <a:gdLst>
                  <a:gd name="connsiteX0" fmla="*/ 277178 w 278524"/>
                  <a:gd name="connsiteY0" fmla="*/ 175260 h 312420"/>
                  <a:gd name="connsiteX1" fmla="*/ 62865 w 278524"/>
                  <a:gd name="connsiteY1" fmla="*/ 175260 h 312420"/>
                  <a:gd name="connsiteX2" fmla="*/ 163830 w 278524"/>
                  <a:gd name="connsiteY2" fmla="*/ 258128 h 312420"/>
                  <a:gd name="connsiteX3" fmla="*/ 260985 w 278524"/>
                  <a:gd name="connsiteY3" fmla="*/ 222885 h 312420"/>
                  <a:gd name="connsiteX4" fmla="*/ 260985 w 278524"/>
                  <a:gd name="connsiteY4" fmla="*/ 280987 h 312420"/>
                  <a:gd name="connsiteX5" fmla="*/ 157163 w 278524"/>
                  <a:gd name="connsiteY5" fmla="*/ 312420 h 312420"/>
                  <a:gd name="connsiteX6" fmla="*/ 0 w 278524"/>
                  <a:gd name="connsiteY6" fmla="*/ 157162 h 312420"/>
                  <a:gd name="connsiteX7" fmla="*/ 146685 w 278524"/>
                  <a:gd name="connsiteY7" fmla="*/ 0 h 312420"/>
                  <a:gd name="connsiteX8" fmla="*/ 278130 w 278524"/>
                  <a:gd name="connsiteY8" fmla="*/ 150495 h 312420"/>
                  <a:gd name="connsiteX9" fmla="*/ 277178 w 278524"/>
                  <a:gd name="connsiteY9" fmla="*/ 175260 h 312420"/>
                  <a:gd name="connsiteX10" fmla="*/ 217170 w 278524"/>
                  <a:gd name="connsiteY10" fmla="*/ 132398 h 312420"/>
                  <a:gd name="connsiteX11" fmla="*/ 145733 w 278524"/>
                  <a:gd name="connsiteY11" fmla="*/ 53340 h 312420"/>
                  <a:gd name="connsiteX12" fmla="*/ 61913 w 278524"/>
                  <a:gd name="connsiteY12" fmla="*/ 132398 h 312420"/>
                  <a:gd name="connsiteX13" fmla="*/ 217170 w 278524"/>
                  <a:gd name="connsiteY13" fmla="*/ 132398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8524" h="312420">
                    <a:moveTo>
                      <a:pt x="277178" y="175260"/>
                    </a:moveTo>
                    <a:lnTo>
                      <a:pt x="62865" y="175260"/>
                    </a:lnTo>
                    <a:cubicBezTo>
                      <a:pt x="71438" y="227648"/>
                      <a:pt x="111443" y="258128"/>
                      <a:pt x="163830" y="258128"/>
                    </a:cubicBezTo>
                    <a:cubicBezTo>
                      <a:pt x="198120" y="258128"/>
                      <a:pt x="231458" y="245745"/>
                      <a:pt x="260985" y="222885"/>
                    </a:cubicBezTo>
                    <a:lnTo>
                      <a:pt x="260985" y="280987"/>
                    </a:lnTo>
                    <a:cubicBezTo>
                      <a:pt x="230505" y="301943"/>
                      <a:pt x="195263" y="312420"/>
                      <a:pt x="157163" y="312420"/>
                    </a:cubicBezTo>
                    <a:cubicBezTo>
                      <a:pt x="59055" y="312420"/>
                      <a:pt x="0" y="248603"/>
                      <a:pt x="0" y="157162"/>
                    </a:cubicBezTo>
                    <a:cubicBezTo>
                      <a:pt x="0" y="61912"/>
                      <a:pt x="66675" y="0"/>
                      <a:pt x="146685" y="0"/>
                    </a:cubicBezTo>
                    <a:cubicBezTo>
                      <a:pt x="219075" y="0"/>
                      <a:pt x="278130" y="51435"/>
                      <a:pt x="278130" y="150495"/>
                    </a:cubicBezTo>
                    <a:cubicBezTo>
                      <a:pt x="279083" y="160020"/>
                      <a:pt x="278130" y="167640"/>
                      <a:pt x="277178" y="175260"/>
                    </a:cubicBezTo>
                    <a:close/>
                    <a:moveTo>
                      <a:pt x="217170" y="132398"/>
                    </a:moveTo>
                    <a:cubicBezTo>
                      <a:pt x="215265" y="79058"/>
                      <a:pt x="182880" y="53340"/>
                      <a:pt x="145733" y="53340"/>
                    </a:cubicBezTo>
                    <a:cubicBezTo>
                      <a:pt x="104775" y="53340"/>
                      <a:pt x="69533" y="83820"/>
                      <a:pt x="61913" y="132398"/>
                    </a:cubicBezTo>
                    <a:lnTo>
                      <a:pt x="217170" y="132398"/>
                    </a:lnTo>
                    <a:close/>
                  </a:path>
                </a:pathLst>
              </a:custGeom>
              <a:solidFill>
                <a:schemeClr val="bg1"/>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2627DE0E-3270-4CDF-AC9D-3902504734DB}"/>
                  </a:ext>
                </a:extLst>
              </p:cNvPr>
              <p:cNvSpPr/>
              <p:nvPr/>
            </p:nvSpPr>
            <p:spPr>
              <a:xfrm>
                <a:off x="7177087" y="3225165"/>
                <a:ext cx="256222" cy="422909"/>
              </a:xfrm>
              <a:custGeom>
                <a:avLst/>
                <a:gdLst>
                  <a:gd name="connsiteX0" fmla="*/ 114300 w 256222"/>
                  <a:gd name="connsiteY0" fmla="*/ 0 h 422909"/>
                  <a:gd name="connsiteX1" fmla="*/ 242888 w 256222"/>
                  <a:gd name="connsiteY1" fmla="*/ 109538 h 422909"/>
                  <a:gd name="connsiteX2" fmla="*/ 183832 w 256222"/>
                  <a:gd name="connsiteY2" fmla="*/ 201930 h 422909"/>
                  <a:gd name="connsiteX3" fmla="*/ 183832 w 256222"/>
                  <a:gd name="connsiteY3" fmla="*/ 203835 h 422909"/>
                  <a:gd name="connsiteX4" fmla="*/ 256222 w 256222"/>
                  <a:gd name="connsiteY4" fmla="*/ 304800 h 422909"/>
                  <a:gd name="connsiteX5" fmla="*/ 114300 w 256222"/>
                  <a:gd name="connsiteY5" fmla="*/ 422910 h 422909"/>
                  <a:gd name="connsiteX6" fmla="*/ 0 w 256222"/>
                  <a:gd name="connsiteY6" fmla="*/ 383858 h 422909"/>
                  <a:gd name="connsiteX7" fmla="*/ 0 w 256222"/>
                  <a:gd name="connsiteY7" fmla="*/ 315278 h 422909"/>
                  <a:gd name="connsiteX8" fmla="*/ 106680 w 256222"/>
                  <a:gd name="connsiteY8" fmla="*/ 362903 h 422909"/>
                  <a:gd name="connsiteX9" fmla="*/ 190500 w 256222"/>
                  <a:gd name="connsiteY9" fmla="*/ 297180 h 422909"/>
                  <a:gd name="connsiteX10" fmla="*/ 103822 w 256222"/>
                  <a:gd name="connsiteY10" fmla="*/ 232410 h 422909"/>
                  <a:gd name="connsiteX11" fmla="*/ 52388 w 256222"/>
                  <a:gd name="connsiteY11" fmla="*/ 232410 h 422909"/>
                  <a:gd name="connsiteX12" fmla="*/ 52388 w 256222"/>
                  <a:gd name="connsiteY12" fmla="*/ 180023 h 422909"/>
                  <a:gd name="connsiteX13" fmla="*/ 93345 w 256222"/>
                  <a:gd name="connsiteY13" fmla="*/ 180023 h 422909"/>
                  <a:gd name="connsiteX14" fmla="*/ 179070 w 256222"/>
                  <a:gd name="connsiteY14" fmla="*/ 118110 h 422909"/>
                  <a:gd name="connsiteX15" fmla="*/ 105728 w 256222"/>
                  <a:gd name="connsiteY15" fmla="*/ 57150 h 422909"/>
                  <a:gd name="connsiteX16" fmla="*/ 10478 w 256222"/>
                  <a:gd name="connsiteY16" fmla="*/ 98107 h 422909"/>
                  <a:gd name="connsiteX17" fmla="*/ 10478 w 256222"/>
                  <a:gd name="connsiteY17" fmla="*/ 34290 h 422909"/>
                  <a:gd name="connsiteX18" fmla="*/ 114300 w 256222"/>
                  <a:gd name="connsiteY18" fmla="*/ 0 h 42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6222" h="422909">
                    <a:moveTo>
                      <a:pt x="114300" y="0"/>
                    </a:moveTo>
                    <a:cubicBezTo>
                      <a:pt x="196215" y="0"/>
                      <a:pt x="242888" y="51435"/>
                      <a:pt x="242888" y="109538"/>
                    </a:cubicBezTo>
                    <a:cubicBezTo>
                      <a:pt x="242888" y="151448"/>
                      <a:pt x="220028" y="184785"/>
                      <a:pt x="183832" y="201930"/>
                    </a:cubicBezTo>
                    <a:lnTo>
                      <a:pt x="183832" y="203835"/>
                    </a:lnTo>
                    <a:cubicBezTo>
                      <a:pt x="221932" y="218123"/>
                      <a:pt x="256222" y="251460"/>
                      <a:pt x="256222" y="304800"/>
                    </a:cubicBezTo>
                    <a:cubicBezTo>
                      <a:pt x="256222" y="365760"/>
                      <a:pt x="206693" y="422910"/>
                      <a:pt x="114300" y="422910"/>
                    </a:cubicBezTo>
                    <a:cubicBezTo>
                      <a:pt x="68580" y="422910"/>
                      <a:pt x="30480" y="409575"/>
                      <a:pt x="0" y="383858"/>
                    </a:cubicBezTo>
                    <a:lnTo>
                      <a:pt x="0" y="315278"/>
                    </a:lnTo>
                    <a:cubicBezTo>
                      <a:pt x="25718" y="343853"/>
                      <a:pt x="61913" y="362903"/>
                      <a:pt x="106680" y="362903"/>
                    </a:cubicBezTo>
                    <a:cubicBezTo>
                      <a:pt x="157163" y="362903"/>
                      <a:pt x="190500" y="335280"/>
                      <a:pt x="190500" y="297180"/>
                    </a:cubicBezTo>
                    <a:cubicBezTo>
                      <a:pt x="190500" y="259080"/>
                      <a:pt x="159068" y="232410"/>
                      <a:pt x="103822" y="232410"/>
                    </a:cubicBezTo>
                    <a:lnTo>
                      <a:pt x="52388" y="232410"/>
                    </a:lnTo>
                    <a:lnTo>
                      <a:pt x="52388" y="180023"/>
                    </a:lnTo>
                    <a:lnTo>
                      <a:pt x="93345" y="180023"/>
                    </a:lnTo>
                    <a:cubicBezTo>
                      <a:pt x="151447" y="180023"/>
                      <a:pt x="179070" y="153353"/>
                      <a:pt x="179070" y="118110"/>
                    </a:cubicBezTo>
                    <a:cubicBezTo>
                      <a:pt x="179070" y="83820"/>
                      <a:pt x="152400" y="57150"/>
                      <a:pt x="105728" y="57150"/>
                    </a:cubicBezTo>
                    <a:cubicBezTo>
                      <a:pt x="66675" y="57150"/>
                      <a:pt x="32385" y="74295"/>
                      <a:pt x="10478" y="98107"/>
                    </a:cubicBezTo>
                    <a:lnTo>
                      <a:pt x="10478" y="34290"/>
                    </a:lnTo>
                    <a:cubicBezTo>
                      <a:pt x="33338" y="14288"/>
                      <a:pt x="70485" y="0"/>
                      <a:pt x="114300" y="0"/>
                    </a:cubicBezTo>
                    <a:close/>
                  </a:path>
                </a:pathLst>
              </a:custGeom>
              <a:solidFill>
                <a:schemeClr val="bg1"/>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10A84182-6C14-473C-8B8B-5F412D7BEBC5}"/>
                  </a:ext>
                </a:extLst>
              </p:cNvPr>
              <p:cNvSpPr/>
              <p:nvPr/>
            </p:nvSpPr>
            <p:spPr>
              <a:xfrm>
                <a:off x="7490459" y="3234690"/>
                <a:ext cx="293370" cy="414337"/>
              </a:xfrm>
              <a:custGeom>
                <a:avLst/>
                <a:gdLst>
                  <a:gd name="connsiteX0" fmla="*/ 293370 w 293370"/>
                  <a:gd name="connsiteY0" fmla="*/ 271462 h 414337"/>
                  <a:gd name="connsiteX1" fmla="*/ 146685 w 293370"/>
                  <a:gd name="connsiteY1" fmla="*/ 414337 h 414337"/>
                  <a:gd name="connsiteX2" fmla="*/ 0 w 293370"/>
                  <a:gd name="connsiteY2" fmla="*/ 273368 h 414337"/>
                  <a:gd name="connsiteX3" fmla="*/ 58103 w 293370"/>
                  <a:gd name="connsiteY3" fmla="*/ 143828 h 414337"/>
                  <a:gd name="connsiteX4" fmla="*/ 174308 w 293370"/>
                  <a:gd name="connsiteY4" fmla="*/ 0 h 414337"/>
                  <a:gd name="connsiteX5" fmla="*/ 252413 w 293370"/>
                  <a:gd name="connsiteY5" fmla="*/ 0 h 414337"/>
                  <a:gd name="connsiteX6" fmla="*/ 137160 w 293370"/>
                  <a:gd name="connsiteY6" fmla="*/ 142875 h 414337"/>
                  <a:gd name="connsiteX7" fmla="*/ 158115 w 293370"/>
                  <a:gd name="connsiteY7" fmla="*/ 141923 h 414337"/>
                  <a:gd name="connsiteX8" fmla="*/ 293370 w 293370"/>
                  <a:gd name="connsiteY8" fmla="*/ 271462 h 414337"/>
                  <a:gd name="connsiteX9" fmla="*/ 228600 w 293370"/>
                  <a:gd name="connsiteY9" fmla="*/ 273368 h 414337"/>
                  <a:gd name="connsiteX10" fmla="*/ 138113 w 293370"/>
                  <a:gd name="connsiteY10" fmla="*/ 189548 h 414337"/>
                  <a:gd name="connsiteX11" fmla="*/ 91440 w 293370"/>
                  <a:gd name="connsiteY11" fmla="*/ 199073 h 414337"/>
                  <a:gd name="connsiteX12" fmla="*/ 63818 w 293370"/>
                  <a:gd name="connsiteY12" fmla="*/ 271462 h 414337"/>
                  <a:gd name="connsiteX13" fmla="*/ 146685 w 293370"/>
                  <a:gd name="connsiteY13" fmla="*/ 354330 h 414337"/>
                  <a:gd name="connsiteX14" fmla="*/ 228600 w 293370"/>
                  <a:gd name="connsiteY14" fmla="*/ 273368 h 414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370" h="414337">
                    <a:moveTo>
                      <a:pt x="293370" y="271462"/>
                    </a:moveTo>
                    <a:cubicBezTo>
                      <a:pt x="293370" y="350520"/>
                      <a:pt x="233363" y="414337"/>
                      <a:pt x="146685" y="414337"/>
                    </a:cubicBezTo>
                    <a:cubicBezTo>
                      <a:pt x="60008" y="414337"/>
                      <a:pt x="0" y="350520"/>
                      <a:pt x="0" y="273368"/>
                    </a:cubicBezTo>
                    <a:cubicBezTo>
                      <a:pt x="0" y="225742"/>
                      <a:pt x="22860" y="185737"/>
                      <a:pt x="58103" y="143828"/>
                    </a:cubicBezTo>
                    <a:lnTo>
                      <a:pt x="174308" y="0"/>
                    </a:lnTo>
                    <a:lnTo>
                      <a:pt x="252413" y="0"/>
                    </a:lnTo>
                    <a:lnTo>
                      <a:pt x="137160" y="142875"/>
                    </a:lnTo>
                    <a:cubicBezTo>
                      <a:pt x="143828" y="141923"/>
                      <a:pt x="150495" y="141923"/>
                      <a:pt x="158115" y="141923"/>
                    </a:cubicBezTo>
                    <a:cubicBezTo>
                      <a:pt x="225743" y="140017"/>
                      <a:pt x="293370" y="193358"/>
                      <a:pt x="293370" y="271462"/>
                    </a:cubicBezTo>
                    <a:close/>
                    <a:moveTo>
                      <a:pt x="228600" y="273368"/>
                    </a:moveTo>
                    <a:cubicBezTo>
                      <a:pt x="228600" y="219075"/>
                      <a:pt x="184785" y="189548"/>
                      <a:pt x="138113" y="189548"/>
                    </a:cubicBezTo>
                    <a:cubicBezTo>
                      <a:pt x="121920" y="189548"/>
                      <a:pt x="106680" y="192405"/>
                      <a:pt x="91440" y="199073"/>
                    </a:cubicBezTo>
                    <a:cubicBezTo>
                      <a:pt x="73343" y="223837"/>
                      <a:pt x="63818" y="244792"/>
                      <a:pt x="63818" y="271462"/>
                    </a:cubicBezTo>
                    <a:cubicBezTo>
                      <a:pt x="63818" y="315278"/>
                      <a:pt x="98108" y="354330"/>
                      <a:pt x="146685" y="354330"/>
                    </a:cubicBezTo>
                    <a:cubicBezTo>
                      <a:pt x="195263" y="355283"/>
                      <a:pt x="228600" y="316230"/>
                      <a:pt x="228600" y="273368"/>
                    </a:cubicBezTo>
                    <a:close/>
                  </a:path>
                </a:pathLst>
              </a:custGeom>
              <a:solidFill>
                <a:schemeClr val="bg1"/>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CF562672-424A-48CE-A4A9-11FD59537187}"/>
                  </a:ext>
                </a:extLst>
              </p:cNvPr>
              <p:cNvSpPr/>
              <p:nvPr/>
            </p:nvSpPr>
            <p:spPr>
              <a:xfrm>
                <a:off x="7837169" y="3225165"/>
                <a:ext cx="316230" cy="422909"/>
              </a:xfrm>
              <a:custGeom>
                <a:avLst/>
                <a:gdLst>
                  <a:gd name="connsiteX0" fmla="*/ 316230 w 316230"/>
                  <a:gd name="connsiteY0" fmla="*/ 211455 h 422909"/>
                  <a:gd name="connsiteX1" fmla="*/ 158115 w 316230"/>
                  <a:gd name="connsiteY1" fmla="*/ 422910 h 422909"/>
                  <a:gd name="connsiteX2" fmla="*/ 0 w 316230"/>
                  <a:gd name="connsiteY2" fmla="*/ 211455 h 422909"/>
                  <a:gd name="connsiteX3" fmla="*/ 158115 w 316230"/>
                  <a:gd name="connsiteY3" fmla="*/ 0 h 422909"/>
                  <a:gd name="connsiteX4" fmla="*/ 316230 w 316230"/>
                  <a:gd name="connsiteY4" fmla="*/ 211455 h 422909"/>
                  <a:gd name="connsiteX5" fmla="*/ 65723 w 316230"/>
                  <a:gd name="connsiteY5" fmla="*/ 211455 h 422909"/>
                  <a:gd name="connsiteX6" fmla="*/ 158115 w 316230"/>
                  <a:gd name="connsiteY6" fmla="*/ 361950 h 422909"/>
                  <a:gd name="connsiteX7" fmla="*/ 251460 w 316230"/>
                  <a:gd name="connsiteY7" fmla="*/ 211455 h 422909"/>
                  <a:gd name="connsiteX8" fmla="*/ 158115 w 316230"/>
                  <a:gd name="connsiteY8" fmla="*/ 60007 h 422909"/>
                  <a:gd name="connsiteX9" fmla="*/ 65723 w 316230"/>
                  <a:gd name="connsiteY9" fmla="*/ 211455 h 42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6230" h="422909">
                    <a:moveTo>
                      <a:pt x="316230" y="211455"/>
                    </a:moveTo>
                    <a:cubicBezTo>
                      <a:pt x="316230" y="342900"/>
                      <a:pt x="244793" y="422910"/>
                      <a:pt x="158115" y="422910"/>
                    </a:cubicBezTo>
                    <a:cubicBezTo>
                      <a:pt x="70485" y="422910"/>
                      <a:pt x="0" y="342900"/>
                      <a:pt x="0" y="211455"/>
                    </a:cubicBezTo>
                    <a:cubicBezTo>
                      <a:pt x="0" y="80010"/>
                      <a:pt x="70485" y="0"/>
                      <a:pt x="158115" y="0"/>
                    </a:cubicBezTo>
                    <a:cubicBezTo>
                      <a:pt x="244793" y="0"/>
                      <a:pt x="316230" y="80010"/>
                      <a:pt x="316230" y="211455"/>
                    </a:cubicBezTo>
                    <a:close/>
                    <a:moveTo>
                      <a:pt x="65723" y="211455"/>
                    </a:moveTo>
                    <a:cubicBezTo>
                      <a:pt x="65723" y="307658"/>
                      <a:pt x="106680" y="361950"/>
                      <a:pt x="158115" y="361950"/>
                    </a:cubicBezTo>
                    <a:cubicBezTo>
                      <a:pt x="208598" y="361950"/>
                      <a:pt x="251460" y="306705"/>
                      <a:pt x="251460" y="211455"/>
                    </a:cubicBezTo>
                    <a:cubicBezTo>
                      <a:pt x="251460" y="116205"/>
                      <a:pt x="208598" y="60007"/>
                      <a:pt x="158115" y="60007"/>
                    </a:cubicBezTo>
                    <a:cubicBezTo>
                      <a:pt x="106680" y="60007"/>
                      <a:pt x="65723" y="116205"/>
                      <a:pt x="65723" y="211455"/>
                    </a:cubicBezTo>
                    <a:close/>
                  </a:path>
                </a:pathLst>
              </a:custGeom>
              <a:solidFill>
                <a:schemeClr val="bg1"/>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5C7DBF3D-7D0D-4D8D-93D5-C4BCA0F5383A}"/>
                  </a:ext>
                </a:extLst>
              </p:cNvPr>
              <p:cNvSpPr/>
              <p:nvPr/>
            </p:nvSpPr>
            <p:spPr>
              <a:xfrm>
                <a:off x="5005387" y="3209925"/>
                <a:ext cx="76200" cy="73342"/>
              </a:xfrm>
              <a:custGeom>
                <a:avLst/>
                <a:gdLst>
                  <a:gd name="connsiteX0" fmla="*/ 0 w 76200"/>
                  <a:gd name="connsiteY0" fmla="*/ 37147 h 73342"/>
                  <a:gd name="connsiteX1" fmla="*/ 38100 w 76200"/>
                  <a:gd name="connsiteY1" fmla="*/ 0 h 73342"/>
                  <a:gd name="connsiteX2" fmla="*/ 76200 w 76200"/>
                  <a:gd name="connsiteY2" fmla="*/ 37147 h 73342"/>
                  <a:gd name="connsiteX3" fmla="*/ 38100 w 76200"/>
                  <a:gd name="connsiteY3" fmla="*/ 73343 h 73342"/>
                  <a:gd name="connsiteX4" fmla="*/ 0 w 76200"/>
                  <a:gd name="connsiteY4" fmla="*/ 37147 h 7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3342">
                    <a:moveTo>
                      <a:pt x="0" y="37147"/>
                    </a:moveTo>
                    <a:cubicBezTo>
                      <a:pt x="0" y="16193"/>
                      <a:pt x="16192" y="0"/>
                      <a:pt x="38100" y="0"/>
                    </a:cubicBezTo>
                    <a:cubicBezTo>
                      <a:pt x="60008" y="0"/>
                      <a:pt x="76200" y="16193"/>
                      <a:pt x="76200" y="37147"/>
                    </a:cubicBezTo>
                    <a:cubicBezTo>
                      <a:pt x="76200" y="58103"/>
                      <a:pt x="60008" y="73343"/>
                      <a:pt x="38100" y="73343"/>
                    </a:cubicBezTo>
                    <a:cubicBezTo>
                      <a:pt x="16192" y="73343"/>
                      <a:pt x="0" y="58103"/>
                      <a:pt x="0" y="37147"/>
                    </a:cubicBezTo>
                    <a:close/>
                  </a:path>
                </a:pathLst>
              </a:custGeom>
              <a:solidFill>
                <a:schemeClr val="bg1"/>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8951A72F-F82C-4B0C-9F55-FDBD1CAF9EA5}"/>
                  </a:ext>
                </a:extLst>
              </p:cNvPr>
              <p:cNvSpPr/>
              <p:nvPr/>
            </p:nvSpPr>
            <p:spPr>
              <a:xfrm>
                <a:off x="6368415" y="3209925"/>
                <a:ext cx="76200" cy="73342"/>
              </a:xfrm>
              <a:custGeom>
                <a:avLst/>
                <a:gdLst>
                  <a:gd name="connsiteX0" fmla="*/ 0 w 76200"/>
                  <a:gd name="connsiteY0" fmla="*/ 37147 h 73342"/>
                  <a:gd name="connsiteX1" fmla="*/ 38100 w 76200"/>
                  <a:gd name="connsiteY1" fmla="*/ 0 h 73342"/>
                  <a:gd name="connsiteX2" fmla="*/ 76200 w 76200"/>
                  <a:gd name="connsiteY2" fmla="*/ 37147 h 73342"/>
                  <a:gd name="connsiteX3" fmla="*/ 38100 w 76200"/>
                  <a:gd name="connsiteY3" fmla="*/ 73343 h 73342"/>
                  <a:gd name="connsiteX4" fmla="*/ 0 w 76200"/>
                  <a:gd name="connsiteY4" fmla="*/ 37147 h 7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3342">
                    <a:moveTo>
                      <a:pt x="0" y="37147"/>
                    </a:moveTo>
                    <a:cubicBezTo>
                      <a:pt x="0" y="16193"/>
                      <a:pt x="16192" y="0"/>
                      <a:pt x="38100" y="0"/>
                    </a:cubicBezTo>
                    <a:cubicBezTo>
                      <a:pt x="60007" y="0"/>
                      <a:pt x="76200" y="16193"/>
                      <a:pt x="76200" y="37147"/>
                    </a:cubicBezTo>
                    <a:cubicBezTo>
                      <a:pt x="76200" y="58103"/>
                      <a:pt x="60007" y="73343"/>
                      <a:pt x="38100" y="73343"/>
                    </a:cubicBezTo>
                    <a:cubicBezTo>
                      <a:pt x="16192" y="73343"/>
                      <a:pt x="0" y="58103"/>
                      <a:pt x="0" y="37147"/>
                    </a:cubicBezTo>
                    <a:close/>
                  </a:path>
                </a:pathLst>
              </a:custGeom>
              <a:solidFill>
                <a:schemeClr val="bg1"/>
              </a:solidFill>
              <a:ln w="9525" cap="flat">
                <a:noFill/>
                <a:prstDash val="solid"/>
                <a:miter/>
              </a:ln>
            </p:spPr>
            <p:txBody>
              <a:bodyPr rtlCol="0" anchor="ctr"/>
              <a:lstStyle/>
              <a:p>
                <a:endParaRPr lang="en-US"/>
              </a:p>
            </p:txBody>
          </p:sp>
        </p:grpSp>
        <p:sp>
          <p:nvSpPr>
            <p:cNvPr id="24" name="Freeform: Shape 23">
              <a:extLst>
                <a:ext uri="{FF2B5EF4-FFF2-40B4-BE49-F238E27FC236}">
                  <a16:creationId xmlns:a16="http://schemas.microsoft.com/office/drawing/2014/main" id="{1C354B7B-A8DB-4A6E-BFDE-A26F7C8FA0E9}"/>
                </a:ext>
              </a:extLst>
            </p:cNvPr>
            <p:cNvSpPr/>
            <p:nvPr userDrawn="1"/>
          </p:nvSpPr>
          <p:spPr>
            <a:xfrm>
              <a:off x="4366260" y="3375660"/>
              <a:ext cx="110489" cy="110489"/>
            </a:xfrm>
            <a:custGeom>
              <a:avLst/>
              <a:gdLst>
                <a:gd name="connsiteX0" fmla="*/ 110490 w 110489"/>
                <a:gd name="connsiteY0" fmla="*/ 55245 h 110489"/>
                <a:gd name="connsiteX1" fmla="*/ 55245 w 110489"/>
                <a:gd name="connsiteY1" fmla="*/ 110490 h 110489"/>
                <a:gd name="connsiteX2" fmla="*/ 0 w 110489"/>
                <a:gd name="connsiteY2" fmla="*/ 55245 h 110489"/>
                <a:gd name="connsiteX3" fmla="*/ 55245 w 110489"/>
                <a:gd name="connsiteY3" fmla="*/ 0 h 110489"/>
                <a:gd name="connsiteX4" fmla="*/ 110490 w 110489"/>
                <a:gd name="connsiteY4" fmla="*/ 55245 h 110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89" h="110489">
                  <a:moveTo>
                    <a:pt x="110490" y="55245"/>
                  </a:moveTo>
                  <a:cubicBezTo>
                    <a:pt x="110490" y="85756"/>
                    <a:pt x="85756" y="110490"/>
                    <a:pt x="55245" y="110490"/>
                  </a:cubicBezTo>
                  <a:cubicBezTo>
                    <a:pt x="24734" y="110490"/>
                    <a:pt x="0" y="85756"/>
                    <a:pt x="0" y="55245"/>
                  </a:cubicBezTo>
                  <a:cubicBezTo>
                    <a:pt x="0" y="24734"/>
                    <a:pt x="24734" y="0"/>
                    <a:pt x="55245" y="0"/>
                  </a:cubicBezTo>
                  <a:cubicBezTo>
                    <a:pt x="85756" y="0"/>
                    <a:pt x="110490" y="24734"/>
                    <a:pt x="110490" y="55245"/>
                  </a:cubicBezTo>
                  <a:close/>
                </a:path>
              </a:pathLst>
            </a:custGeom>
            <a:solidFill>
              <a:schemeClr val="bg1"/>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A775A59D-3991-420C-9916-C49636BEC36B}"/>
                </a:ext>
              </a:extLst>
            </p:cNvPr>
            <p:cNvSpPr/>
            <p:nvPr/>
          </p:nvSpPr>
          <p:spPr>
            <a:xfrm>
              <a:off x="4592002" y="3316605"/>
              <a:ext cx="45720" cy="45720"/>
            </a:xfrm>
            <a:custGeom>
              <a:avLst/>
              <a:gdLst>
                <a:gd name="connsiteX0" fmla="*/ 45720 w 45719"/>
                <a:gd name="connsiteY0" fmla="*/ 22860 h 45719"/>
                <a:gd name="connsiteX1" fmla="*/ 22860 w 45719"/>
                <a:gd name="connsiteY1" fmla="*/ 45720 h 45719"/>
                <a:gd name="connsiteX2" fmla="*/ 0 w 45719"/>
                <a:gd name="connsiteY2" fmla="*/ 22860 h 45719"/>
                <a:gd name="connsiteX3" fmla="*/ 22860 w 45719"/>
                <a:gd name="connsiteY3" fmla="*/ 0 h 45719"/>
                <a:gd name="connsiteX4" fmla="*/ 45720 w 45719"/>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45C58E"/>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283790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accent6"/>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3BA843-BB0D-4414-93AD-ED96C61977CE}"/>
              </a:ext>
            </a:extLst>
          </p:cNvPr>
          <p:cNvSpPr/>
          <p:nvPr userDrawn="1"/>
        </p:nvSpPr>
        <p:spPr>
          <a:xfrm>
            <a:off x="6155150" y="0"/>
            <a:ext cx="6096000" cy="59848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1D30DF-F135-4869-B67E-EB7D8BE21EE0}"/>
              </a:ext>
            </a:extLst>
          </p:cNvPr>
          <p:cNvSpPr>
            <a:spLocks noGrp="1"/>
          </p:cNvSpPr>
          <p:nvPr>
            <p:ph type="title"/>
          </p:nvPr>
        </p:nvSpPr>
        <p:spPr>
          <a:xfrm>
            <a:off x="6672323" y="1160464"/>
            <a:ext cx="4706185" cy="1318846"/>
          </a:xfrm>
        </p:spPr>
        <p:txBody>
          <a:bodyPr anchor="b"/>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CFA5367-D15B-4C32-942F-7623CA5873F6}"/>
              </a:ext>
            </a:extLst>
          </p:cNvPr>
          <p:cNvSpPr>
            <a:spLocks noGrp="1"/>
          </p:cNvSpPr>
          <p:nvPr>
            <p:ph idx="1" hasCustomPrompt="1"/>
          </p:nvPr>
        </p:nvSpPr>
        <p:spPr>
          <a:xfrm>
            <a:off x="9080" y="1"/>
            <a:ext cx="6096000" cy="5984874"/>
          </a:xfrm>
          <a:noFill/>
        </p:spPr>
        <p:txBody>
          <a:bodyPr lIns="72000" bIns="1260000" anchor="ctr" anchorCtr="0">
            <a:normAutofit/>
          </a:bodyPr>
          <a:lstStyle>
            <a:lvl1pPr marL="0" indent="0" algn="ctr">
              <a:buNone/>
              <a:defRPr sz="1400">
                <a:solidFill>
                  <a:schemeClr val="accent4"/>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on the relevant icon to insert content (table, chart, smart-art, 3d model, image </a:t>
            </a:r>
            <a:r>
              <a:rPr lang="en-US" err="1"/>
              <a:t>etc</a:t>
            </a:r>
            <a:r>
              <a:rPr lang="en-US"/>
              <a:t>)</a:t>
            </a:r>
          </a:p>
        </p:txBody>
      </p:sp>
      <p:sp>
        <p:nvSpPr>
          <p:cNvPr id="4" name="Text Placeholder 3">
            <a:extLst>
              <a:ext uri="{FF2B5EF4-FFF2-40B4-BE49-F238E27FC236}">
                <a16:creationId xmlns:a16="http://schemas.microsoft.com/office/drawing/2014/main" id="{670D2DEF-BD4A-4F11-8A52-761DBB9B6FEA}"/>
              </a:ext>
            </a:extLst>
          </p:cNvPr>
          <p:cNvSpPr>
            <a:spLocks noGrp="1"/>
          </p:cNvSpPr>
          <p:nvPr>
            <p:ph type="body" sz="half" idx="2"/>
          </p:nvPr>
        </p:nvSpPr>
        <p:spPr>
          <a:xfrm>
            <a:off x="6672323" y="2637691"/>
            <a:ext cx="4696763" cy="2655277"/>
          </a:xfrm>
        </p:spPr>
        <p:txBody>
          <a:bodyPr/>
          <a:lstStyle>
            <a:lvl1pPr marL="0" indent="0">
              <a:buNone/>
              <a:defRPr sz="16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7">
            <a:extLst>
              <a:ext uri="{FF2B5EF4-FFF2-40B4-BE49-F238E27FC236}">
                <a16:creationId xmlns:a16="http://schemas.microsoft.com/office/drawing/2014/main" id="{25B718A8-C306-49F3-BA92-D09C600D9BEE}"/>
              </a:ext>
            </a:extLst>
          </p:cNvPr>
          <p:cNvSpPr>
            <a:spLocks noGrp="1"/>
          </p:cNvSpPr>
          <p:nvPr>
            <p:ph type="ftr" sz="quarter" idx="10"/>
          </p:nvPr>
        </p:nvSpPr>
        <p:spPr/>
        <p:txBody>
          <a:bodyPr/>
          <a:lstStyle/>
          <a:p>
            <a:endParaRPr lang="en-US"/>
          </a:p>
        </p:txBody>
      </p:sp>
      <p:sp>
        <p:nvSpPr>
          <p:cNvPr id="9" name="Slide Number Placeholder 8">
            <a:extLst>
              <a:ext uri="{FF2B5EF4-FFF2-40B4-BE49-F238E27FC236}">
                <a16:creationId xmlns:a16="http://schemas.microsoft.com/office/drawing/2014/main" id="{B43DC0E4-2996-4BDD-A68B-8EC01DBC25A2}"/>
              </a:ext>
            </a:extLst>
          </p:cNvPr>
          <p:cNvSpPr>
            <a:spLocks noGrp="1"/>
          </p:cNvSpPr>
          <p:nvPr>
            <p:ph type="sldNum" sz="quarter" idx="11"/>
          </p:nvPr>
        </p:nvSpPr>
        <p:spPr/>
        <p:txBody>
          <a:bodyPr/>
          <a:lstStyle/>
          <a:p>
            <a:fld id="{9BE895FD-3AE7-4BFE-B7CA-1D4CA5F3790D}" type="slidenum">
              <a:rPr lang="en-US" smtClean="0"/>
              <a:pPr/>
              <a:t>‹#›</a:t>
            </a:fld>
            <a:endParaRPr lang="en-US"/>
          </a:p>
        </p:txBody>
      </p:sp>
      <p:sp>
        <p:nvSpPr>
          <p:cNvPr id="10" name="Date Placeholder 9">
            <a:extLst>
              <a:ext uri="{FF2B5EF4-FFF2-40B4-BE49-F238E27FC236}">
                <a16:creationId xmlns:a16="http://schemas.microsoft.com/office/drawing/2014/main" id="{FC8C7C7E-D234-488B-8CEB-ECACD467BC37}"/>
              </a:ext>
            </a:extLst>
          </p:cNvPr>
          <p:cNvSpPr>
            <a:spLocks noGrp="1"/>
          </p:cNvSpPr>
          <p:nvPr>
            <p:ph type="dt" sz="half" idx="12"/>
          </p:nvPr>
        </p:nvSpPr>
        <p:spPr/>
        <p:txBody>
          <a:bodyPr/>
          <a:lstStyle/>
          <a:p>
            <a:fld id="{C42D12B9-7397-4DA9-88DF-A62BDA36D7B3}" type="datetime1">
              <a:rPr lang="en-US" smtClean="0"/>
              <a:t>10/9/2025</a:t>
            </a:fld>
            <a:endParaRPr lang="en-US"/>
          </a:p>
        </p:txBody>
      </p:sp>
      <p:sp>
        <p:nvSpPr>
          <p:cNvPr id="11" name="Text Placeholder 4">
            <a:extLst>
              <a:ext uri="{FF2B5EF4-FFF2-40B4-BE49-F238E27FC236}">
                <a16:creationId xmlns:a16="http://schemas.microsoft.com/office/drawing/2014/main" id="{8B76D3F3-6079-4DCF-886F-2BE6CBC2AF58}"/>
              </a:ext>
            </a:extLst>
          </p:cNvPr>
          <p:cNvSpPr>
            <a:spLocks noGrp="1"/>
          </p:cNvSpPr>
          <p:nvPr>
            <p:ph type="body" sz="quarter" idx="13" hasCustomPrompt="1"/>
          </p:nvPr>
        </p:nvSpPr>
        <p:spPr>
          <a:xfrm>
            <a:off x="5665304" y="6329851"/>
            <a:ext cx="1530627" cy="365125"/>
          </a:xfrm>
        </p:spPr>
        <p:txBody>
          <a:bodyPr lIns="72000" rIns="0" anchor="ctr" anchorCtr="0">
            <a:noAutofit/>
          </a:bodyPr>
          <a:lstStyle>
            <a:lvl1pPr marL="0" indent="0" algn="r">
              <a:buNone/>
              <a:defRPr sz="900" cap="all" baseline="0">
                <a:solidFill>
                  <a:schemeClr val="accent4"/>
                </a:solidFill>
              </a:defRPr>
            </a:lvl1pPr>
          </a:lstStyle>
          <a:p>
            <a:pPr lvl="0"/>
            <a:r>
              <a:rPr lang="en-US"/>
              <a:t>DATA CLASSIFICATION</a:t>
            </a:r>
          </a:p>
        </p:txBody>
      </p:sp>
      <p:grpSp>
        <p:nvGrpSpPr>
          <p:cNvPr id="12" name="Group 11">
            <a:extLst>
              <a:ext uri="{FF2B5EF4-FFF2-40B4-BE49-F238E27FC236}">
                <a16:creationId xmlns:a16="http://schemas.microsoft.com/office/drawing/2014/main" id="{58368D49-DA1E-489B-B610-8079745F7743}"/>
              </a:ext>
            </a:extLst>
          </p:cNvPr>
          <p:cNvGrpSpPr/>
          <p:nvPr userDrawn="1"/>
        </p:nvGrpSpPr>
        <p:grpSpPr>
          <a:xfrm>
            <a:off x="112743" y="1160464"/>
            <a:ext cx="3453845" cy="4824412"/>
            <a:chOff x="0" y="18221"/>
            <a:chExt cx="4897224" cy="6840557"/>
          </a:xfrm>
          <a:solidFill>
            <a:schemeClr val="tx2">
              <a:alpha val="4000"/>
            </a:schemeClr>
          </a:solidFill>
        </p:grpSpPr>
        <p:sp>
          <p:nvSpPr>
            <p:cNvPr id="13" name="Freeform: Shape 12">
              <a:extLst>
                <a:ext uri="{FF2B5EF4-FFF2-40B4-BE49-F238E27FC236}">
                  <a16:creationId xmlns:a16="http://schemas.microsoft.com/office/drawing/2014/main" id="{D9234550-AD1A-4261-8CCC-7E03897E2D23}"/>
                </a:ext>
              </a:extLst>
            </p:cNvPr>
            <p:cNvSpPr/>
            <p:nvPr/>
          </p:nvSpPr>
          <p:spPr>
            <a:xfrm>
              <a:off x="0" y="2337534"/>
              <a:ext cx="2087062" cy="4196511"/>
            </a:xfrm>
            <a:custGeom>
              <a:avLst/>
              <a:gdLst>
                <a:gd name="connsiteX0" fmla="*/ 1458284 w 2087062"/>
                <a:gd name="connsiteY0" fmla="*/ 740949 h 4196511"/>
                <a:gd name="connsiteX1" fmla="*/ 1702699 w 2087062"/>
                <a:gd name="connsiteY1" fmla="*/ 859382 h 4196511"/>
                <a:gd name="connsiteX2" fmla="*/ 1978744 w 2087062"/>
                <a:gd name="connsiteY2" fmla="*/ 1429876 h 4196511"/>
                <a:gd name="connsiteX3" fmla="*/ 1868326 w 2087062"/>
                <a:gd name="connsiteY3" fmla="*/ 3030938 h 4196511"/>
                <a:gd name="connsiteX4" fmla="*/ 653727 w 2087062"/>
                <a:gd name="connsiteY4" fmla="*/ 4089112 h 4196511"/>
                <a:gd name="connsiteX5" fmla="*/ 50094 w 2087062"/>
                <a:gd name="connsiteY5" fmla="*/ 4196511 h 4196511"/>
                <a:gd name="connsiteX6" fmla="*/ 0 w 2087062"/>
                <a:gd name="connsiteY6" fmla="*/ 4195557 h 4196511"/>
                <a:gd name="connsiteX7" fmla="*/ 0 w 2087062"/>
                <a:gd name="connsiteY7" fmla="*/ 3623803 h 4196511"/>
                <a:gd name="connsiteX8" fmla="*/ 35375 w 2087062"/>
                <a:gd name="connsiteY8" fmla="*/ 3624811 h 4196511"/>
                <a:gd name="connsiteX9" fmla="*/ 488100 w 2087062"/>
                <a:gd name="connsiteY9" fmla="*/ 3546223 h 4196511"/>
                <a:gd name="connsiteX10" fmla="*/ 1445057 w 2087062"/>
                <a:gd name="connsiteY10" fmla="*/ 1613906 h 4196511"/>
                <a:gd name="connsiteX11" fmla="*/ 1233422 w 2087062"/>
                <a:gd name="connsiteY11" fmla="*/ 1199838 h 4196511"/>
                <a:gd name="connsiteX12" fmla="*/ 1297833 w 2087062"/>
                <a:gd name="connsiteY12" fmla="*/ 794971 h 4196511"/>
                <a:gd name="connsiteX13" fmla="*/ 1458284 w 2087062"/>
                <a:gd name="connsiteY13" fmla="*/ 740949 h 4196511"/>
                <a:gd name="connsiteX14" fmla="*/ 0 w 2087062"/>
                <a:gd name="connsiteY14" fmla="*/ 0 h 4196511"/>
                <a:gd name="connsiteX15" fmla="*/ 2774 w 2087062"/>
                <a:gd name="connsiteY15" fmla="*/ 281 h 4196511"/>
                <a:gd name="connsiteX16" fmla="*/ 239659 w 2087062"/>
                <a:gd name="connsiteY16" fmla="*/ 279687 h 4196511"/>
                <a:gd name="connsiteX17" fmla="*/ 46428 w 2087062"/>
                <a:gd name="connsiteY17" fmla="*/ 555732 h 4196511"/>
                <a:gd name="connsiteX18" fmla="*/ 5021 w 2087062"/>
                <a:gd name="connsiteY18" fmla="*/ 568384 h 4196511"/>
                <a:gd name="connsiteX19" fmla="*/ 0 w 2087062"/>
                <a:gd name="connsiteY19" fmla="*/ 569082 h 419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87062" h="4196511">
                  <a:moveTo>
                    <a:pt x="1458284" y="740949"/>
                  </a:moveTo>
                  <a:cubicBezTo>
                    <a:pt x="1551737" y="737894"/>
                    <a:pt x="1645190" y="778869"/>
                    <a:pt x="1702699" y="859382"/>
                  </a:cubicBezTo>
                  <a:cubicBezTo>
                    <a:pt x="1831520" y="1025009"/>
                    <a:pt x="1923535" y="1218241"/>
                    <a:pt x="1978744" y="1429876"/>
                  </a:cubicBezTo>
                  <a:cubicBezTo>
                    <a:pt x="2153573" y="1954363"/>
                    <a:pt x="2116767" y="2524856"/>
                    <a:pt x="1868326" y="3030938"/>
                  </a:cubicBezTo>
                  <a:cubicBezTo>
                    <a:pt x="1619886" y="3537021"/>
                    <a:pt x="1187415" y="3914283"/>
                    <a:pt x="653727" y="4089112"/>
                  </a:cubicBezTo>
                  <a:cubicBezTo>
                    <a:pt x="457045" y="4154673"/>
                    <a:pt x="253893" y="4190473"/>
                    <a:pt x="50094" y="4196511"/>
                  </a:cubicBezTo>
                  <a:lnTo>
                    <a:pt x="0" y="4195557"/>
                  </a:lnTo>
                  <a:lnTo>
                    <a:pt x="0" y="3623803"/>
                  </a:lnTo>
                  <a:lnTo>
                    <a:pt x="35375" y="3624811"/>
                  </a:lnTo>
                  <a:cubicBezTo>
                    <a:pt x="185636" y="3621704"/>
                    <a:pt x="338000" y="3596257"/>
                    <a:pt x="488100" y="3546223"/>
                  </a:cubicBezTo>
                  <a:cubicBezTo>
                    <a:pt x="1279430" y="3279379"/>
                    <a:pt x="1711901" y="2414437"/>
                    <a:pt x="1445057" y="1613906"/>
                  </a:cubicBezTo>
                  <a:cubicBezTo>
                    <a:pt x="1399050" y="1466682"/>
                    <a:pt x="1325437" y="1328659"/>
                    <a:pt x="1233422" y="1199838"/>
                  </a:cubicBezTo>
                  <a:cubicBezTo>
                    <a:pt x="1141407" y="1071017"/>
                    <a:pt x="1169012" y="886986"/>
                    <a:pt x="1297833" y="794971"/>
                  </a:cubicBezTo>
                  <a:cubicBezTo>
                    <a:pt x="1346141" y="760466"/>
                    <a:pt x="1402213" y="742782"/>
                    <a:pt x="1458284" y="740949"/>
                  </a:cubicBezTo>
                  <a:close/>
                  <a:moveTo>
                    <a:pt x="0" y="0"/>
                  </a:moveTo>
                  <a:lnTo>
                    <a:pt x="2774" y="281"/>
                  </a:lnTo>
                  <a:cubicBezTo>
                    <a:pt x="133986" y="27077"/>
                    <a:pt x="239659" y="142815"/>
                    <a:pt x="239659" y="279687"/>
                  </a:cubicBezTo>
                  <a:cubicBezTo>
                    <a:pt x="248861" y="408508"/>
                    <a:pt x="166047" y="518926"/>
                    <a:pt x="46428" y="555732"/>
                  </a:cubicBezTo>
                  <a:cubicBezTo>
                    <a:pt x="32626" y="560333"/>
                    <a:pt x="18823" y="564934"/>
                    <a:pt x="5021" y="568384"/>
                  </a:cubicBezTo>
                  <a:lnTo>
                    <a:pt x="0" y="569082"/>
                  </a:lnTo>
                  <a:close/>
                </a:path>
              </a:pathLst>
            </a:custGeom>
            <a:grpFill/>
            <a:ln w="9201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BC21ADEB-E3D0-4CEE-A5CC-089B48BFEACD}"/>
                </a:ext>
              </a:extLst>
            </p:cNvPr>
            <p:cNvSpPr/>
            <p:nvPr/>
          </p:nvSpPr>
          <p:spPr>
            <a:xfrm>
              <a:off x="515703" y="2516005"/>
              <a:ext cx="588896" cy="588896"/>
            </a:xfrm>
            <a:custGeom>
              <a:avLst/>
              <a:gdLst>
                <a:gd name="connsiteX0" fmla="*/ 588896 w 588896"/>
                <a:gd name="connsiteY0" fmla="*/ 294448 h 588896"/>
                <a:gd name="connsiteX1" fmla="*/ 294448 w 588896"/>
                <a:gd name="connsiteY1" fmla="*/ 588897 h 588896"/>
                <a:gd name="connsiteX2" fmla="*/ 0 w 588896"/>
                <a:gd name="connsiteY2" fmla="*/ 294448 h 588896"/>
                <a:gd name="connsiteX3" fmla="*/ 294448 w 588896"/>
                <a:gd name="connsiteY3" fmla="*/ 0 h 588896"/>
                <a:gd name="connsiteX4" fmla="*/ 588896 w 588896"/>
                <a:gd name="connsiteY4" fmla="*/ 294448 h 588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96" h="588896">
                  <a:moveTo>
                    <a:pt x="588896" y="294448"/>
                  </a:moveTo>
                  <a:cubicBezTo>
                    <a:pt x="588896" y="457067"/>
                    <a:pt x="457067" y="588897"/>
                    <a:pt x="294448" y="588897"/>
                  </a:cubicBezTo>
                  <a:cubicBezTo>
                    <a:pt x="131829" y="588897"/>
                    <a:pt x="0" y="457067"/>
                    <a:pt x="0" y="294448"/>
                  </a:cubicBezTo>
                  <a:cubicBezTo>
                    <a:pt x="0" y="131829"/>
                    <a:pt x="131829" y="0"/>
                    <a:pt x="294448" y="0"/>
                  </a:cubicBezTo>
                  <a:cubicBezTo>
                    <a:pt x="457067" y="0"/>
                    <a:pt x="588896" y="131829"/>
                    <a:pt x="588896" y="294448"/>
                  </a:cubicBezTo>
                  <a:close/>
                </a:path>
              </a:pathLst>
            </a:custGeom>
            <a:grpFill/>
            <a:ln w="9201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79C20DA-18F4-4C22-BD95-EE0640A5A389}"/>
                </a:ext>
              </a:extLst>
            </p:cNvPr>
            <p:cNvSpPr/>
            <p:nvPr/>
          </p:nvSpPr>
          <p:spPr>
            <a:xfrm>
              <a:off x="0" y="3721402"/>
              <a:ext cx="708936" cy="1417033"/>
            </a:xfrm>
            <a:custGeom>
              <a:avLst/>
              <a:gdLst>
                <a:gd name="connsiteX0" fmla="*/ 419 w 708936"/>
                <a:gd name="connsiteY0" fmla="*/ 0 h 1417033"/>
                <a:gd name="connsiteX1" fmla="*/ 708936 w 708936"/>
                <a:gd name="connsiteY1" fmla="*/ 708516 h 1417033"/>
                <a:gd name="connsiteX2" fmla="*/ 419 w 708936"/>
                <a:gd name="connsiteY2" fmla="*/ 1417033 h 1417033"/>
                <a:gd name="connsiteX3" fmla="*/ 0 w 708936"/>
                <a:gd name="connsiteY3" fmla="*/ 1416991 h 1417033"/>
                <a:gd name="connsiteX4" fmla="*/ 0 w 708936"/>
                <a:gd name="connsiteY4" fmla="*/ 42 h 1417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936" h="1417033">
                  <a:moveTo>
                    <a:pt x="419" y="0"/>
                  </a:moveTo>
                  <a:cubicBezTo>
                    <a:pt x="391722" y="0"/>
                    <a:pt x="708936" y="317213"/>
                    <a:pt x="708936" y="708516"/>
                  </a:cubicBezTo>
                  <a:cubicBezTo>
                    <a:pt x="708936" y="1099819"/>
                    <a:pt x="391722" y="1417033"/>
                    <a:pt x="419" y="1417033"/>
                  </a:cubicBezTo>
                  <a:lnTo>
                    <a:pt x="0" y="1416991"/>
                  </a:lnTo>
                  <a:lnTo>
                    <a:pt x="0" y="42"/>
                  </a:lnTo>
                  <a:close/>
                </a:path>
              </a:pathLst>
            </a:custGeom>
            <a:grpFill/>
            <a:ln w="9201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CCF1F755-0E5F-4EE9-903E-D0C608E78787}"/>
                </a:ext>
              </a:extLst>
            </p:cNvPr>
            <p:cNvSpPr/>
            <p:nvPr/>
          </p:nvSpPr>
          <p:spPr>
            <a:xfrm>
              <a:off x="0" y="1433750"/>
              <a:ext cx="3029631" cy="5425028"/>
            </a:xfrm>
            <a:custGeom>
              <a:avLst/>
              <a:gdLst>
                <a:gd name="connsiteX0" fmla="*/ 2763263 w 3029631"/>
                <a:gd name="connsiteY0" fmla="*/ 2490053 h 5425028"/>
                <a:gd name="connsiteX1" fmla="*/ 3018514 w 3029631"/>
                <a:gd name="connsiteY1" fmla="*/ 2748324 h 5425028"/>
                <a:gd name="connsiteX2" fmla="*/ 2862089 w 3029631"/>
                <a:gd name="connsiteY2" fmla="*/ 4054939 h 5425028"/>
                <a:gd name="connsiteX3" fmla="*/ 2236386 w 3029631"/>
                <a:gd name="connsiteY3" fmla="*/ 5085508 h 5425028"/>
                <a:gd name="connsiteX4" fmla="*/ 2027627 w 3029631"/>
                <a:gd name="connsiteY4" fmla="*/ 5288948 h 5425028"/>
                <a:gd name="connsiteX5" fmla="*/ 1858522 w 3029631"/>
                <a:gd name="connsiteY5" fmla="*/ 5425028 h 5425028"/>
                <a:gd name="connsiteX6" fmla="*/ 429025 w 3029631"/>
                <a:gd name="connsiteY6" fmla="*/ 5425028 h 5425028"/>
                <a:gd name="connsiteX7" fmla="*/ 594348 w 3029631"/>
                <a:gd name="connsiteY7" fmla="*/ 5393184 h 5425028"/>
                <a:gd name="connsiteX8" fmla="*/ 1049391 w 3029631"/>
                <a:gd name="connsiteY8" fmla="*/ 5232732 h 5425028"/>
                <a:gd name="connsiteX9" fmla="*/ 2309999 w 3029631"/>
                <a:gd name="connsiteY9" fmla="*/ 3852506 h 5425028"/>
                <a:gd name="connsiteX10" fmla="*/ 2448021 w 3029631"/>
                <a:gd name="connsiteY10" fmla="*/ 2803534 h 5425028"/>
                <a:gd name="connsiteX11" fmla="*/ 2705663 w 3029631"/>
                <a:gd name="connsiteY11" fmla="*/ 2490682 h 5425028"/>
                <a:gd name="connsiteX12" fmla="*/ 2763263 w 3029631"/>
                <a:gd name="connsiteY12" fmla="*/ 2490053 h 5425028"/>
                <a:gd name="connsiteX13" fmla="*/ 4589 w 3029631"/>
                <a:gd name="connsiteY13" fmla="*/ 201 h 5425028"/>
                <a:gd name="connsiteX14" fmla="*/ 1040190 w 3029631"/>
                <a:gd name="connsiteY14" fmla="*/ 181103 h 5425028"/>
                <a:gd name="connsiteX15" fmla="*/ 2135170 w 3029631"/>
                <a:gd name="connsiteY15" fmla="*/ 871216 h 5425028"/>
                <a:gd name="connsiteX16" fmla="*/ 2135170 w 3029631"/>
                <a:gd name="connsiteY16" fmla="*/ 1276083 h 5425028"/>
                <a:gd name="connsiteX17" fmla="*/ 1831520 w 3029631"/>
                <a:gd name="connsiteY17" fmla="*/ 1340493 h 5425028"/>
                <a:gd name="connsiteX18" fmla="*/ 1730303 w 3029631"/>
                <a:gd name="connsiteY18" fmla="*/ 1276083 h 5425028"/>
                <a:gd name="connsiteX19" fmla="*/ 846958 w 3029631"/>
                <a:gd name="connsiteY19" fmla="*/ 714791 h 5425028"/>
                <a:gd name="connsiteX20" fmla="*/ 137382 w 3029631"/>
                <a:gd name="connsiteY20" fmla="*/ 571161 h 5425028"/>
                <a:gd name="connsiteX21" fmla="*/ 0 w 3029631"/>
                <a:gd name="connsiteY21" fmla="*/ 570418 h 5425028"/>
                <a:gd name="connsiteX22" fmla="*/ 0 w 3029631"/>
                <a:gd name="connsiteY22" fmla="*/ 385 h 54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29631" h="5425028">
                  <a:moveTo>
                    <a:pt x="2763263" y="2490053"/>
                  </a:moveTo>
                  <a:cubicBezTo>
                    <a:pt x="2894726" y="2502759"/>
                    <a:pt x="3002412" y="2611452"/>
                    <a:pt x="3018514" y="2748324"/>
                  </a:cubicBezTo>
                  <a:cubicBezTo>
                    <a:pt x="3055321" y="3189997"/>
                    <a:pt x="3000112" y="3631670"/>
                    <a:pt x="2862089" y="4054939"/>
                  </a:cubicBezTo>
                  <a:cubicBezTo>
                    <a:pt x="2724066" y="4441402"/>
                    <a:pt x="2512431" y="4791060"/>
                    <a:pt x="2236386" y="5085508"/>
                  </a:cubicBezTo>
                  <a:cubicBezTo>
                    <a:pt x="2169675" y="5156820"/>
                    <a:pt x="2100089" y="5224681"/>
                    <a:pt x="2027627" y="5288948"/>
                  </a:cubicBezTo>
                  <a:lnTo>
                    <a:pt x="1858522" y="5425028"/>
                  </a:lnTo>
                  <a:lnTo>
                    <a:pt x="429025" y="5425028"/>
                  </a:lnTo>
                  <a:lnTo>
                    <a:pt x="594348" y="5393184"/>
                  </a:lnTo>
                  <a:cubicBezTo>
                    <a:pt x="749767" y="5355228"/>
                    <a:pt x="902167" y="5301744"/>
                    <a:pt x="1049391" y="5232732"/>
                  </a:cubicBezTo>
                  <a:cubicBezTo>
                    <a:pt x="1638288" y="4956687"/>
                    <a:pt x="2089162" y="4469007"/>
                    <a:pt x="2309999" y="3852506"/>
                  </a:cubicBezTo>
                  <a:cubicBezTo>
                    <a:pt x="2429618" y="3512050"/>
                    <a:pt x="2475625" y="3162392"/>
                    <a:pt x="2448021" y="2803534"/>
                  </a:cubicBezTo>
                  <a:cubicBezTo>
                    <a:pt x="2429618" y="2647108"/>
                    <a:pt x="2549238" y="2509085"/>
                    <a:pt x="2705663" y="2490682"/>
                  </a:cubicBezTo>
                  <a:cubicBezTo>
                    <a:pt x="2725216" y="2488382"/>
                    <a:pt x="2744482" y="2488238"/>
                    <a:pt x="2763263" y="2490053"/>
                  </a:cubicBezTo>
                  <a:close/>
                  <a:moveTo>
                    <a:pt x="4589" y="201"/>
                  </a:moveTo>
                  <a:cubicBezTo>
                    <a:pt x="356834" y="-4077"/>
                    <a:pt x="702034" y="60334"/>
                    <a:pt x="1040190" y="181103"/>
                  </a:cubicBezTo>
                  <a:cubicBezTo>
                    <a:pt x="1454258" y="328327"/>
                    <a:pt x="1822318" y="558365"/>
                    <a:pt x="2135170" y="871216"/>
                  </a:cubicBezTo>
                  <a:cubicBezTo>
                    <a:pt x="2245588" y="981635"/>
                    <a:pt x="2245588" y="1165665"/>
                    <a:pt x="2135170" y="1276083"/>
                  </a:cubicBezTo>
                  <a:cubicBezTo>
                    <a:pt x="2052356" y="1358897"/>
                    <a:pt x="1932736" y="1377300"/>
                    <a:pt x="1831520" y="1340493"/>
                  </a:cubicBezTo>
                  <a:cubicBezTo>
                    <a:pt x="1794713" y="1331292"/>
                    <a:pt x="1757908" y="1303687"/>
                    <a:pt x="1730303" y="1276083"/>
                  </a:cubicBezTo>
                  <a:cubicBezTo>
                    <a:pt x="1481863" y="1027642"/>
                    <a:pt x="1187414" y="834410"/>
                    <a:pt x="846958" y="714791"/>
                  </a:cubicBezTo>
                  <a:cubicBezTo>
                    <a:pt x="615770" y="631977"/>
                    <a:pt x="376819" y="584101"/>
                    <a:pt x="137382" y="571161"/>
                  </a:cubicBezTo>
                  <a:lnTo>
                    <a:pt x="0" y="570418"/>
                  </a:lnTo>
                  <a:lnTo>
                    <a:pt x="0" y="385"/>
                  </a:lnTo>
                  <a:close/>
                </a:path>
              </a:pathLst>
            </a:custGeom>
            <a:grpFill/>
            <a:ln w="9201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A3BAE95C-9CBE-4354-B305-4B9E3522D613}"/>
                </a:ext>
              </a:extLst>
            </p:cNvPr>
            <p:cNvSpPr/>
            <p:nvPr/>
          </p:nvSpPr>
          <p:spPr>
            <a:xfrm>
              <a:off x="2190378" y="2976080"/>
              <a:ext cx="588896" cy="588896"/>
            </a:xfrm>
            <a:custGeom>
              <a:avLst/>
              <a:gdLst>
                <a:gd name="connsiteX0" fmla="*/ 588897 w 588896"/>
                <a:gd name="connsiteY0" fmla="*/ 294448 h 588896"/>
                <a:gd name="connsiteX1" fmla="*/ 294449 w 588896"/>
                <a:gd name="connsiteY1" fmla="*/ 588897 h 588896"/>
                <a:gd name="connsiteX2" fmla="*/ 1 w 588896"/>
                <a:gd name="connsiteY2" fmla="*/ 294448 h 588896"/>
                <a:gd name="connsiteX3" fmla="*/ 294449 w 588896"/>
                <a:gd name="connsiteY3" fmla="*/ 0 h 588896"/>
                <a:gd name="connsiteX4" fmla="*/ 588897 w 588896"/>
                <a:gd name="connsiteY4" fmla="*/ 294448 h 588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96" h="588896">
                  <a:moveTo>
                    <a:pt x="588897" y="294448"/>
                  </a:moveTo>
                  <a:cubicBezTo>
                    <a:pt x="588897" y="457067"/>
                    <a:pt x="457068" y="588897"/>
                    <a:pt x="294449" y="588897"/>
                  </a:cubicBezTo>
                  <a:cubicBezTo>
                    <a:pt x="131829" y="588897"/>
                    <a:pt x="1" y="457067"/>
                    <a:pt x="1" y="294448"/>
                  </a:cubicBezTo>
                  <a:cubicBezTo>
                    <a:pt x="1" y="131829"/>
                    <a:pt x="131829" y="0"/>
                    <a:pt x="294449" y="0"/>
                  </a:cubicBezTo>
                  <a:cubicBezTo>
                    <a:pt x="457068" y="0"/>
                    <a:pt x="588897" y="131829"/>
                    <a:pt x="588897" y="294448"/>
                  </a:cubicBezTo>
                  <a:close/>
                </a:path>
              </a:pathLst>
            </a:custGeom>
            <a:grpFill/>
            <a:ln w="9201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96F01366-8D6D-4912-90A2-A3C2F4B2357A}"/>
                </a:ext>
              </a:extLst>
            </p:cNvPr>
            <p:cNvSpPr/>
            <p:nvPr/>
          </p:nvSpPr>
          <p:spPr>
            <a:xfrm>
              <a:off x="0" y="474518"/>
              <a:ext cx="3958140" cy="6383482"/>
            </a:xfrm>
            <a:custGeom>
              <a:avLst/>
              <a:gdLst>
                <a:gd name="connsiteX0" fmla="*/ 2909696 w 3958140"/>
                <a:gd name="connsiteY0" fmla="*/ 1450865 h 6383482"/>
                <a:gd name="connsiteX1" fmla="*/ 3156537 w 3958140"/>
                <a:gd name="connsiteY1" fmla="*/ 1563008 h 6383482"/>
                <a:gd name="connsiteX2" fmla="*/ 3911061 w 3958140"/>
                <a:gd name="connsiteY2" fmla="*/ 3348101 h 6383482"/>
                <a:gd name="connsiteX3" fmla="*/ 3837449 w 3958140"/>
                <a:gd name="connsiteY3" fmla="*/ 4921559 h 6383482"/>
                <a:gd name="connsiteX4" fmla="*/ 3193343 w 3958140"/>
                <a:gd name="connsiteY4" fmla="*/ 6292584 h 6383482"/>
                <a:gd name="connsiteX5" fmla="*/ 3119801 w 3958140"/>
                <a:gd name="connsiteY5" fmla="*/ 6383482 h 6383482"/>
                <a:gd name="connsiteX6" fmla="*/ 2344295 w 3958140"/>
                <a:gd name="connsiteY6" fmla="*/ 6383482 h 6383482"/>
                <a:gd name="connsiteX7" fmla="*/ 2512558 w 3958140"/>
                <a:gd name="connsiteY7" fmla="*/ 6212898 h 6383482"/>
                <a:gd name="connsiteX8" fmla="*/ 2724066 w 3958140"/>
                <a:gd name="connsiteY8" fmla="*/ 5952128 h 6383482"/>
                <a:gd name="connsiteX9" fmla="*/ 3340567 w 3958140"/>
                <a:gd name="connsiteY9" fmla="*/ 3440116 h 6383482"/>
                <a:gd name="connsiteX10" fmla="*/ 2696462 w 3958140"/>
                <a:gd name="connsiteY10" fmla="*/ 1912665 h 6383482"/>
                <a:gd name="connsiteX11" fmla="*/ 2751671 w 3958140"/>
                <a:gd name="connsiteY11" fmla="*/ 1507799 h 6383482"/>
                <a:gd name="connsiteX12" fmla="*/ 2909696 w 3958140"/>
                <a:gd name="connsiteY12" fmla="*/ 1450865 h 6383482"/>
                <a:gd name="connsiteX13" fmla="*/ 0 w 3958140"/>
                <a:gd name="connsiteY13" fmla="*/ 0 h 6383482"/>
                <a:gd name="connsiteX14" fmla="*/ 131972 w 3958140"/>
                <a:gd name="connsiteY14" fmla="*/ 279 h 6383482"/>
                <a:gd name="connsiteX15" fmla="*/ 1334638 w 3958140"/>
                <a:gd name="connsiteY15" fmla="*/ 228789 h 6383482"/>
                <a:gd name="connsiteX16" fmla="*/ 1509467 w 3958140"/>
                <a:gd name="connsiteY16" fmla="*/ 596849 h 6383482"/>
                <a:gd name="connsiteX17" fmla="*/ 1279429 w 3958140"/>
                <a:gd name="connsiteY17" fmla="*/ 780880 h 6383482"/>
                <a:gd name="connsiteX18" fmla="*/ 1141406 w 3958140"/>
                <a:gd name="connsiteY18" fmla="*/ 771678 h 6383482"/>
                <a:gd name="connsiteX19" fmla="*/ 113515 w 3958140"/>
                <a:gd name="connsiteY19" fmla="*/ 579831 h 6383482"/>
                <a:gd name="connsiteX20" fmla="*/ 0 w 3958140"/>
                <a:gd name="connsiteY20" fmla="*/ 579317 h 638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58140" h="6383482">
                  <a:moveTo>
                    <a:pt x="2909696" y="1450865"/>
                  </a:moveTo>
                  <a:cubicBezTo>
                    <a:pt x="3001262" y="1445114"/>
                    <a:pt x="3093277" y="1482495"/>
                    <a:pt x="3156537" y="1563008"/>
                  </a:cubicBezTo>
                  <a:cubicBezTo>
                    <a:pt x="3552202" y="2087494"/>
                    <a:pt x="3819045" y="2703995"/>
                    <a:pt x="3911061" y="3348101"/>
                  </a:cubicBezTo>
                  <a:cubicBezTo>
                    <a:pt x="3993874" y="3881789"/>
                    <a:pt x="3966270" y="4406274"/>
                    <a:pt x="3837449" y="4921559"/>
                  </a:cubicBezTo>
                  <a:cubicBezTo>
                    <a:pt x="3717829" y="5418440"/>
                    <a:pt x="3496993" y="5878516"/>
                    <a:pt x="3193343" y="6292584"/>
                  </a:cubicBezTo>
                  <a:lnTo>
                    <a:pt x="3119801" y="6383482"/>
                  </a:lnTo>
                  <a:lnTo>
                    <a:pt x="2344295" y="6383482"/>
                  </a:lnTo>
                  <a:lnTo>
                    <a:pt x="2512558" y="6212898"/>
                  </a:lnTo>
                  <a:cubicBezTo>
                    <a:pt x="2586763" y="6129976"/>
                    <a:pt x="2657355" y="6042993"/>
                    <a:pt x="2724066" y="5952128"/>
                  </a:cubicBezTo>
                  <a:cubicBezTo>
                    <a:pt x="3257754" y="5225209"/>
                    <a:pt x="3478590" y="4332662"/>
                    <a:pt x="3340567" y="3440116"/>
                  </a:cubicBezTo>
                  <a:cubicBezTo>
                    <a:pt x="3257754" y="2888025"/>
                    <a:pt x="3036917" y="2354338"/>
                    <a:pt x="2696462" y="1912665"/>
                  </a:cubicBezTo>
                  <a:cubicBezTo>
                    <a:pt x="2604447" y="1783844"/>
                    <a:pt x="2622849" y="1609016"/>
                    <a:pt x="2751671" y="1507799"/>
                  </a:cubicBezTo>
                  <a:cubicBezTo>
                    <a:pt x="2799979" y="1473294"/>
                    <a:pt x="2854757" y="1454316"/>
                    <a:pt x="2909696" y="1450865"/>
                  </a:cubicBezTo>
                  <a:close/>
                  <a:moveTo>
                    <a:pt x="0" y="0"/>
                  </a:moveTo>
                  <a:lnTo>
                    <a:pt x="131972" y="279"/>
                  </a:lnTo>
                  <a:cubicBezTo>
                    <a:pt x="542446" y="13848"/>
                    <a:pt x="949325" y="90767"/>
                    <a:pt x="1334638" y="228789"/>
                  </a:cubicBezTo>
                  <a:cubicBezTo>
                    <a:pt x="1481863" y="283998"/>
                    <a:pt x="1564676" y="449625"/>
                    <a:pt x="1509467" y="596849"/>
                  </a:cubicBezTo>
                  <a:cubicBezTo>
                    <a:pt x="1472661" y="698066"/>
                    <a:pt x="1380645" y="762477"/>
                    <a:pt x="1279429" y="780880"/>
                  </a:cubicBezTo>
                  <a:cubicBezTo>
                    <a:pt x="1233421" y="790081"/>
                    <a:pt x="1187414" y="790081"/>
                    <a:pt x="1141406" y="771678"/>
                  </a:cubicBezTo>
                  <a:cubicBezTo>
                    <a:pt x="813603" y="656660"/>
                    <a:pt x="464233" y="591961"/>
                    <a:pt x="113515" y="579831"/>
                  </a:cubicBezTo>
                  <a:lnTo>
                    <a:pt x="0" y="579317"/>
                  </a:lnTo>
                  <a:close/>
                </a:path>
              </a:pathLst>
            </a:custGeom>
            <a:grpFill/>
            <a:ln w="9201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86035036-75E0-41DA-A3B4-A49526B2EBCA}"/>
                </a:ext>
              </a:extLst>
            </p:cNvPr>
            <p:cNvSpPr/>
            <p:nvPr/>
          </p:nvSpPr>
          <p:spPr>
            <a:xfrm>
              <a:off x="1877526" y="1172584"/>
              <a:ext cx="588896" cy="588896"/>
            </a:xfrm>
            <a:custGeom>
              <a:avLst/>
              <a:gdLst>
                <a:gd name="connsiteX0" fmla="*/ 588897 w 588896"/>
                <a:gd name="connsiteY0" fmla="*/ 294448 h 588896"/>
                <a:gd name="connsiteX1" fmla="*/ 294449 w 588896"/>
                <a:gd name="connsiteY1" fmla="*/ 588897 h 588896"/>
                <a:gd name="connsiteX2" fmla="*/ 1 w 588896"/>
                <a:gd name="connsiteY2" fmla="*/ 294448 h 588896"/>
                <a:gd name="connsiteX3" fmla="*/ 294449 w 588896"/>
                <a:gd name="connsiteY3" fmla="*/ 0 h 588896"/>
                <a:gd name="connsiteX4" fmla="*/ 588897 w 588896"/>
                <a:gd name="connsiteY4" fmla="*/ 294448 h 588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96" h="588896">
                  <a:moveTo>
                    <a:pt x="588897" y="294448"/>
                  </a:moveTo>
                  <a:cubicBezTo>
                    <a:pt x="588897" y="457068"/>
                    <a:pt x="457068" y="588897"/>
                    <a:pt x="294449" y="588897"/>
                  </a:cubicBezTo>
                  <a:cubicBezTo>
                    <a:pt x="131829" y="588897"/>
                    <a:pt x="1" y="457068"/>
                    <a:pt x="1" y="294448"/>
                  </a:cubicBezTo>
                  <a:cubicBezTo>
                    <a:pt x="1" y="131829"/>
                    <a:pt x="131829" y="0"/>
                    <a:pt x="294449" y="0"/>
                  </a:cubicBezTo>
                  <a:cubicBezTo>
                    <a:pt x="457068" y="0"/>
                    <a:pt x="588897" y="131829"/>
                    <a:pt x="588897" y="294448"/>
                  </a:cubicBezTo>
                  <a:close/>
                </a:path>
              </a:pathLst>
            </a:custGeom>
            <a:grpFill/>
            <a:ln w="9201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8715DE60-F75A-48AA-A519-BC54807A846F}"/>
                </a:ext>
              </a:extLst>
            </p:cNvPr>
            <p:cNvSpPr/>
            <p:nvPr/>
          </p:nvSpPr>
          <p:spPr>
            <a:xfrm>
              <a:off x="0" y="18221"/>
              <a:ext cx="4897224" cy="6839779"/>
            </a:xfrm>
            <a:custGeom>
              <a:avLst/>
              <a:gdLst>
                <a:gd name="connsiteX0" fmla="*/ 4414556 w 4897224"/>
                <a:gd name="connsiteY0" fmla="*/ 2720491 h 6839779"/>
                <a:gd name="connsiteX1" fmla="*/ 4665585 w 4897224"/>
                <a:gd name="connsiteY1" fmla="*/ 2921055 h 6839779"/>
                <a:gd name="connsiteX2" fmla="*/ 4757600 w 4897224"/>
                <a:gd name="connsiteY2" fmla="*/ 5561888 h 6839779"/>
                <a:gd name="connsiteX3" fmla="*/ 4326369 w 4897224"/>
                <a:gd name="connsiteY3" fmla="*/ 6700216 h 6839779"/>
                <a:gd name="connsiteX4" fmla="*/ 4248434 w 4897224"/>
                <a:gd name="connsiteY4" fmla="*/ 6839779 h 6839779"/>
                <a:gd name="connsiteX5" fmla="*/ 3580781 w 4897224"/>
                <a:gd name="connsiteY5" fmla="*/ 6839779 h 6839779"/>
                <a:gd name="connsiteX6" fmla="*/ 3595352 w 4897224"/>
                <a:gd name="connsiteY6" fmla="*/ 6819170 h 6839779"/>
                <a:gd name="connsiteX7" fmla="*/ 4196308 w 4897224"/>
                <a:gd name="connsiteY7" fmla="*/ 5442269 h 6839779"/>
                <a:gd name="connsiteX8" fmla="*/ 4113494 w 4897224"/>
                <a:gd name="connsiteY8" fmla="*/ 3105085 h 6839779"/>
                <a:gd name="connsiteX9" fmla="*/ 4297524 w 4897224"/>
                <a:gd name="connsiteY9" fmla="*/ 2737025 h 6839779"/>
                <a:gd name="connsiteX10" fmla="*/ 4414556 w 4897224"/>
                <a:gd name="connsiteY10" fmla="*/ 2720491 h 6839779"/>
                <a:gd name="connsiteX11" fmla="*/ 0 w 4897224"/>
                <a:gd name="connsiteY11" fmla="*/ 0 h 6839779"/>
                <a:gd name="connsiteX12" fmla="*/ 2122213 w 4897224"/>
                <a:gd name="connsiteY12" fmla="*/ 0 h 6839779"/>
                <a:gd name="connsiteX13" fmla="*/ 2403164 w 4897224"/>
                <a:gd name="connsiteY13" fmla="*/ 145650 h 6839779"/>
                <a:gd name="connsiteX14" fmla="*/ 3469389 w 4897224"/>
                <a:gd name="connsiteY14" fmla="*/ 961133 h 6839779"/>
                <a:gd name="connsiteX15" fmla="*/ 3469389 w 4897224"/>
                <a:gd name="connsiteY15" fmla="*/ 1366000 h 6839779"/>
                <a:gd name="connsiteX16" fmla="*/ 3193343 w 4897224"/>
                <a:gd name="connsiteY16" fmla="*/ 1439612 h 6839779"/>
                <a:gd name="connsiteX17" fmla="*/ 3055321 w 4897224"/>
                <a:gd name="connsiteY17" fmla="*/ 1366000 h 6839779"/>
                <a:gd name="connsiteX18" fmla="*/ 1012585 w 4897224"/>
                <a:gd name="connsiteY18" fmla="*/ 215811 h 6839779"/>
                <a:gd name="connsiteX19" fmla="*/ 160295 w 4897224"/>
                <a:gd name="connsiteY19" fmla="*/ 97341 h 6839779"/>
                <a:gd name="connsiteX20" fmla="*/ 0 w 4897224"/>
                <a:gd name="connsiteY20" fmla="*/ 95559 h 683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97224" h="6839779">
                  <a:moveTo>
                    <a:pt x="4414556" y="2720491"/>
                  </a:moveTo>
                  <a:cubicBezTo>
                    <a:pt x="4529288" y="2727824"/>
                    <a:pt x="4631079" y="2803736"/>
                    <a:pt x="4665585" y="2921055"/>
                  </a:cubicBezTo>
                  <a:cubicBezTo>
                    <a:pt x="4941630" y="3776795"/>
                    <a:pt x="4969234" y="4687745"/>
                    <a:pt x="4757600" y="5561888"/>
                  </a:cubicBezTo>
                  <a:cubicBezTo>
                    <a:pt x="4659834" y="5958703"/>
                    <a:pt x="4515341" y="6341141"/>
                    <a:pt x="4326369" y="6700216"/>
                  </a:cubicBezTo>
                  <a:lnTo>
                    <a:pt x="4248434" y="6839779"/>
                  </a:lnTo>
                  <a:lnTo>
                    <a:pt x="3580781" y="6839779"/>
                  </a:lnTo>
                  <a:lnTo>
                    <a:pt x="3595352" y="6819170"/>
                  </a:lnTo>
                  <a:cubicBezTo>
                    <a:pt x="3877274" y="6398363"/>
                    <a:pt x="4075538" y="5941451"/>
                    <a:pt x="4196308" y="5442269"/>
                  </a:cubicBezTo>
                  <a:cubicBezTo>
                    <a:pt x="4389539" y="4669342"/>
                    <a:pt x="4352733" y="3859609"/>
                    <a:pt x="4113494" y="3105085"/>
                  </a:cubicBezTo>
                  <a:cubicBezTo>
                    <a:pt x="4058285" y="2948659"/>
                    <a:pt x="4141098" y="2783032"/>
                    <a:pt x="4297524" y="2737025"/>
                  </a:cubicBezTo>
                  <a:cubicBezTo>
                    <a:pt x="4336631" y="2723223"/>
                    <a:pt x="4376312" y="2718047"/>
                    <a:pt x="4414556" y="2720491"/>
                  </a:cubicBezTo>
                  <a:close/>
                  <a:moveTo>
                    <a:pt x="0" y="0"/>
                  </a:moveTo>
                  <a:lnTo>
                    <a:pt x="2122213" y="0"/>
                  </a:lnTo>
                  <a:lnTo>
                    <a:pt x="2403164" y="145650"/>
                  </a:lnTo>
                  <a:cubicBezTo>
                    <a:pt x="2793078" y="365336"/>
                    <a:pt x="3151937" y="639081"/>
                    <a:pt x="3469389" y="961133"/>
                  </a:cubicBezTo>
                  <a:cubicBezTo>
                    <a:pt x="3579806" y="1071551"/>
                    <a:pt x="3579806" y="1255582"/>
                    <a:pt x="3469389" y="1366000"/>
                  </a:cubicBezTo>
                  <a:cubicBezTo>
                    <a:pt x="3395776" y="1439612"/>
                    <a:pt x="3285359" y="1458015"/>
                    <a:pt x="3193343" y="1439612"/>
                  </a:cubicBezTo>
                  <a:cubicBezTo>
                    <a:pt x="3138135" y="1430410"/>
                    <a:pt x="3092127" y="1402806"/>
                    <a:pt x="3055321" y="1366000"/>
                  </a:cubicBezTo>
                  <a:cubicBezTo>
                    <a:pt x="2494029" y="795506"/>
                    <a:pt x="1785512" y="399841"/>
                    <a:pt x="1012585" y="215811"/>
                  </a:cubicBezTo>
                  <a:cubicBezTo>
                    <a:pt x="731939" y="146800"/>
                    <a:pt x="446692" y="107693"/>
                    <a:pt x="160295" y="97341"/>
                  </a:cubicBezTo>
                  <a:lnTo>
                    <a:pt x="0" y="95559"/>
                  </a:lnTo>
                  <a:close/>
                </a:path>
              </a:pathLst>
            </a:custGeom>
            <a:grpFill/>
            <a:ln w="9201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02716EB0-E820-4A66-9361-1E7B5A484C25}"/>
                </a:ext>
              </a:extLst>
            </p:cNvPr>
            <p:cNvSpPr/>
            <p:nvPr/>
          </p:nvSpPr>
          <p:spPr>
            <a:xfrm>
              <a:off x="3644216" y="1733876"/>
              <a:ext cx="588896" cy="588896"/>
            </a:xfrm>
            <a:custGeom>
              <a:avLst/>
              <a:gdLst>
                <a:gd name="connsiteX0" fmla="*/ 588896 w 588896"/>
                <a:gd name="connsiteY0" fmla="*/ 294448 h 588896"/>
                <a:gd name="connsiteX1" fmla="*/ 294448 w 588896"/>
                <a:gd name="connsiteY1" fmla="*/ 588897 h 588896"/>
                <a:gd name="connsiteX2" fmla="*/ 0 w 588896"/>
                <a:gd name="connsiteY2" fmla="*/ 294448 h 588896"/>
                <a:gd name="connsiteX3" fmla="*/ 294448 w 588896"/>
                <a:gd name="connsiteY3" fmla="*/ 0 h 588896"/>
                <a:gd name="connsiteX4" fmla="*/ 588896 w 588896"/>
                <a:gd name="connsiteY4" fmla="*/ 294448 h 588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96" h="588896">
                  <a:moveTo>
                    <a:pt x="588896" y="294448"/>
                  </a:moveTo>
                  <a:cubicBezTo>
                    <a:pt x="588896" y="457068"/>
                    <a:pt x="457068" y="588897"/>
                    <a:pt x="294448" y="588897"/>
                  </a:cubicBezTo>
                  <a:cubicBezTo>
                    <a:pt x="131829" y="588897"/>
                    <a:pt x="0" y="457068"/>
                    <a:pt x="0" y="294448"/>
                  </a:cubicBezTo>
                  <a:cubicBezTo>
                    <a:pt x="0" y="131829"/>
                    <a:pt x="131829" y="0"/>
                    <a:pt x="294448" y="0"/>
                  </a:cubicBezTo>
                  <a:cubicBezTo>
                    <a:pt x="457068" y="0"/>
                    <a:pt x="588896" y="131829"/>
                    <a:pt x="588896" y="294448"/>
                  </a:cubicBezTo>
                  <a:close/>
                </a:path>
              </a:pathLst>
            </a:custGeom>
            <a:grpFill/>
            <a:ln w="92015" cap="flat">
              <a:noFill/>
              <a:prstDash val="solid"/>
              <a:miter/>
            </a:ln>
          </p:spPr>
          <p:txBody>
            <a:bodyPr rtlCol="0" anchor="ctr"/>
            <a:lstStyle/>
            <a:p>
              <a:endParaRPr lang="en-US"/>
            </a:p>
          </p:txBody>
        </p:sp>
      </p:grpSp>
    </p:spTree>
    <p:extLst>
      <p:ext uri="{BB962C8B-B14F-4D97-AF65-F5344CB8AC3E}">
        <p14:creationId xmlns:p14="http://schemas.microsoft.com/office/powerpoint/2010/main" val="1933843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3640A-DE35-4C60-917E-CBA01EC116D8}"/>
              </a:ext>
            </a:extLst>
          </p:cNvPr>
          <p:cNvSpPr>
            <a:spLocks noGrp="1"/>
          </p:cNvSpPr>
          <p:nvPr>
            <p:ph type="title"/>
          </p:nvPr>
        </p:nvSpPr>
        <p:spPr>
          <a:xfrm>
            <a:off x="685800" y="179448"/>
            <a:ext cx="10820400" cy="80162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134B09AC-8C0A-41A6-81FB-ED821D7F19D0}"/>
              </a:ext>
            </a:extLst>
          </p:cNvPr>
          <p:cNvSpPr>
            <a:spLocks noGrp="1"/>
          </p:cNvSpPr>
          <p:nvPr>
            <p:ph idx="1"/>
          </p:nvPr>
        </p:nvSpPr>
        <p:spPr>
          <a:xfrm>
            <a:off x="685800" y="1591409"/>
            <a:ext cx="10820400" cy="44071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70DDA4F4-A364-40D6-98F7-EDE81BD24782}"/>
              </a:ext>
            </a:extLst>
          </p:cNvPr>
          <p:cNvSpPr>
            <a:spLocks noGrp="1"/>
          </p:cNvSpPr>
          <p:nvPr>
            <p:ph type="body" sz="quarter" idx="18" hasCustomPrompt="1"/>
          </p:nvPr>
        </p:nvSpPr>
        <p:spPr>
          <a:xfrm>
            <a:off x="685800" y="879881"/>
            <a:ext cx="5410200" cy="518095"/>
          </a:xfrm>
        </p:spPr>
        <p:txBody>
          <a:bodyPr anchor="ctr" anchorCtr="0">
            <a:normAutofit/>
          </a:bodyPr>
          <a:lstStyle>
            <a:lvl1pPr marL="0" indent="0">
              <a:buNone/>
              <a:defRPr sz="2200" b="1">
                <a:solidFill>
                  <a:schemeClr val="accent1"/>
                </a:solidFill>
              </a:defRPr>
            </a:lvl1pPr>
          </a:lstStyle>
          <a:p>
            <a:pPr lvl="0"/>
            <a:r>
              <a:rPr lang="en-GB"/>
              <a:t>A</a:t>
            </a:r>
            <a:r>
              <a:rPr lang="en-US"/>
              <a:t>dd subhead here. Keep text short.</a:t>
            </a:r>
          </a:p>
        </p:txBody>
      </p:sp>
      <p:sp>
        <p:nvSpPr>
          <p:cNvPr id="5" name="Slide Number Placeholder 4">
            <a:extLst>
              <a:ext uri="{FF2B5EF4-FFF2-40B4-BE49-F238E27FC236}">
                <a16:creationId xmlns:a16="http://schemas.microsoft.com/office/drawing/2014/main" id="{7B75CCCB-F40B-4CF2-93D3-2F495D5F6D4E}"/>
              </a:ext>
            </a:extLst>
          </p:cNvPr>
          <p:cNvSpPr>
            <a:spLocks noGrp="1"/>
          </p:cNvSpPr>
          <p:nvPr>
            <p:ph type="sldNum" sz="quarter" idx="19"/>
          </p:nvPr>
        </p:nvSpPr>
        <p:spPr/>
        <p:txBody>
          <a:bodyPr/>
          <a:lstStyle/>
          <a:p>
            <a:fld id="{9BE895FD-3AE7-4BFE-B7CA-1D4CA5F3790D}" type="slidenum">
              <a:rPr lang="en-US" smtClean="0"/>
              <a:pPr/>
              <a:t>‹#›</a:t>
            </a:fld>
            <a:endParaRPr lang="en-US"/>
          </a:p>
        </p:txBody>
      </p:sp>
    </p:spTree>
    <p:extLst>
      <p:ext uri="{BB962C8B-B14F-4D97-AF65-F5344CB8AC3E}">
        <p14:creationId xmlns:p14="http://schemas.microsoft.com/office/powerpoint/2010/main" val="1109523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icture with Caption2">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A868D506-144D-444E-B80F-C0605791F231}"/>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15060" r="27452"/>
          <a:stretch/>
        </p:blipFill>
        <p:spPr>
          <a:xfrm flipH="1">
            <a:off x="0" y="0"/>
            <a:ext cx="2660685" cy="3115183"/>
          </a:xfrm>
          <a:prstGeom prst="rect">
            <a:avLst/>
          </a:prstGeom>
        </p:spPr>
      </p:pic>
      <p:sp>
        <p:nvSpPr>
          <p:cNvPr id="12" name="Rectangle 11">
            <a:extLst>
              <a:ext uri="{FF2B5EF4-FFF2-40B4-BE49-F238E27FC236}">
                <a16:creationId xmlns:a16="http://schemas.microsoft.com/office/drawing/2014/main" id="{0D19FF79-AC24-4D04-9E1C-65FE0267ECAC}"/>
              </a:ext>
            </a:extLst>
          </p:cNvPr>
          <p:cNvSpPr/>
          <p:nvPr userDrawn="1"/>
        </p:nvSpPr>
        <p:spPr>
          <a:xfrm>
            <a:off x="6096000" y="2394857"/>
            <a:ext cx="5410200" cy="35900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ED9A80-DEAB-4911-9C95-7173F1FD723F}"/>
              </a:ext>
            </a:extLst>
          </p:cNvPr>
          <p:cNvSpPr>
            <a:spLocks noGrp="1"/>
          </p:cNvSpPr>
          <p:nvPr>
            <p:ph type="title"/>
          </p:nvPr>
        </p:nvSpPr>
        <p:spPr>
          <a:xfrm>
            <a:off x="685800" y="1160463"/>
            <a:ext cx="4660108" cy="2254129"/>
          </a:xfrm>
        </p:spPr>
        <p:txBody>
          <a:bodyPr anchor="b">
            <a:normAutofit/>
          </a:bodyPr>
          <a:lstStyle>
            <a:lvl1pPr>
              <a:defRPr sz="4000"/>
            </a:lvl1pPr>
          </a:lstStyle>
          <a:p>
            <a:r>
              <a:rPr lang="en-US"/>
              <a:t>Click to edit Master title style</a:t>
            </a:r>
          </a:p>
        </p:txBody>
      </p:sp>
      <p:sp>
        <p:nvSpPr>
          <p:cNvPr id="14" name="Picture Placeholder 13">
            <a:extLst>
              <a:ext uri="{FF2B5EF4-FFF2-40B4-BE49-F238E27FC236}">
                <a16:creationId xmlns:a16="http://schemas.microsoft.com/office/drawing/2014/main" id="{ECB73672-DB66-46ED-A7E3-88892DDAD1CB}"/>
              </a:ext>
            </a:extLst>
          </p:cNvPr>
          <p:cNvSpPr>
            <a:spLocks noGrp="1"/>
          </p:cNvSpPr>
          <p:nvPr>
            <p:ph type="pic" idx="1" hasCustomPrompt="1"/>
          </p:nvPr>
        </p:nvSpPr>
        <p:spPr>
          <a:xfrm>
            <a:off x="6096000" y="-3663"/>
            <a:ext cx="5410200" cy="4299892"/>
          </a:xfrm>
          <a:custGeom>
            <a:avLst/>
            <a:gdLst>
              <a:gd name="connsiteX0" fmla="*/ 0 w 5410200"/>
              <a:gd name="connsiteY0" fmla="*/ 0 h 4299892"/>
              <a:gd name="connsiteX1" fmla="*/ 5410200 w 5410200"/>
              <a:gd name="connsiteY1" fmla="*/ 0 h 4299892"/>
              <a:gd name="connsiteX2" fmla="*/ 5410200 w 5410200"/>
              <a:gd name="connsiteY2" fmla="*/ 3426598 h 4299892"/>
              <a:gd name="connsiteX3" fmla="*/ 4536906 w 5410200"/>
              <a:gd name="connsiteY3" fmla="*/ 4299892 h 4299892"/>
              <a:gd name="connsiteX4" fmla="*/ 873294 w 5410200"/>
              <a:gd name="connsiteY4" fmla="*/ 4299892 h 4299892"/>
              <a:gd name="connsiteX5" fmla="*/ 0 w 5410200"/>
              <a:gd name="connsiteY5" fmla="*/ 3426598 h 429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200" h="4299892">
                <a:moveTo>
                  <a:pt x="0" y="0"/>
                </a:moveTo>
                <a:lnTo>
                  <a:pt x="5410200" y="0"/>
                </a:lnTo>
                <a:lnTo>
                  <a:pt x="5410200" y="3426598"/>
                </a:lnTo>
                <a:cubicBezTo>
                  <a:pt x="5410200" y="3908905"/>
                  <a:pt x="5019213" y="4299892"/>
                  <a:pt x="4536906" y="4299892"/>
                </a:cubicBezTo>
                <a:lnTo>
                  <a:pt x="873294" y="4299892"/>
                </a:lnTo>
                <a:cubicBezTo>
                  <a:pt x="390987" y="4299892"/>
                  <a:pt x="0" y="3908905"/>
                  <a:pt x="0" y="3426598"/>
                </a:cubicBezTo>
                <a:close/>
              </a:path>
            </a:pathLst>
          </a:custGeom>
          <a:solidFill>
            <a:schemeClr val="accent2"/>
          </a:solidFill>
        </p:spPr>
        <p:txBody>
          <a:bodyPr wrap="square" bIns="900000" anchor="ctr" anchorCtr="0">
            <a:noAutofit/>
          </a:bodyPr>
          <a:lstStyle>
            <a:lvl1pPr marL="0" indent="0" algn="ctr">
              <a:buNone/>
              <a:defRPr sz="16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on the computer icon to insert image</a:t>
            </a:r>
            <a:endParaRPr lang="en-US"/>
          </a:p>
        </p:txBody>
      </p:sp>
      <p:sp>
        <p:nvSpPr>
          <p:cNvPr id="4" name="Text Placeholder 3">
            <a:extLst>
              <a:ext uri="{FF2B5EF4-FFF2-40B4-BE49-F238E27FC236}">
                <a16:creationId xmlns:a16="http://schemas.microsoft.com/office/drawing/2014/main" id="{7A6DFE7F-446C-463A-A7C7-A765259CBDB8}"/>
              </a:ext>
            </a:extLst>
          </p:cNvPr>
          <p:cNvSpPr>
            <a:spLocks noGrp="1"/>
          </p:cNvSpPr>
          <p:nvPr>
            <p:ph type="body" sz="half" idx="2"/>
          </p:nvPr>
        </p:nvSpPr>
        <p:spPr>
          <a:xfrm>
            <a:off x="1209433" y="3470583"/>
            <a:ext cx="4136475" cy="2514291"/>
          </a:xfrm>
        </p:spPr>
        <p:txBody>
          <a:bodyPr>
            <a:normAutofit/>
          </a:bodyPr>
          <a:lstStyle>
            <a:lvl1pPr marL="0" indent="0">
              <a:lnSpc>
                <a:spcPct val="100000"/>
              </a:lnSpc>
              <a:spcBef>
                <a:spcPts val="0"/>
              </a:spcBef>
              <a:spcAft>
                <a:spcPts val="1800"/>
              </a:spcAft>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62003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3640A-DE35-4C60-917E-CBA01EC116D8}"/>
              </a:ext>
            </a:extLst>
          </p:cNvPr>
          <p:cNvSpPr>
            <a:spLocks noGrp="1"/>
          </p:cNvSpPr>
          <p:nvPr>
            <p:ph type="title"/>
          </p:nvPr>
        </p:nvSpPr>
        <p:spPr>
          <a:xfrm>
            <a:off x="685800" y="179448"/>
            <a:ext cx="10820400" cy="80162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134B09AC-8C0A-41A6-81FB-ED821D7F19D0}"/>
              </a:ext>
            </a:extLst>
          </p:cNvPr>
          <p:cNvSpPr>
            <a:spLocks noGrp="1"/>
          </p:cNvSpPr>
          <p:nvPr>
            <p:ph idx="1"/>
          </p:nvPr>
        </p:nvSpPr>
        <p:spPr>
          <a:xfrm>
            <a:off x="685800" y="1173164"/>
            <a:ext cx="10820400" cy="48253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94318496-8999-4D4B-9225-DC8664EA43AB}"/>
              </a:ext>
            </a:extLst>
          </p:cNvPr>
          <p:cNvSpPr>
            <a:spLocks noGrp="1"/>
          </p:cNvSpPr>
          <p:nvPr>
            <p:ph type="dt" sz="half" idx="10"/>
          </p:nvPr>
        </p:nvSpPr>
        <p:spPr/>
        <p:txBody>
          <a:bodyPr/>
          <a:lstStyle/>
          <a:p>
            <a:endParaRPr lang="en-US"/>
          </a:p>
        </p:txBody>
      </p:sp>
      <p:sp>
        <p:nvSpPr>
          <p:cNvPr id="12" name="Slide Number Placeholder 11">
            <a:extLst>
              <a:ext uri="{FF2B5EF4-FFF2-40B4-BE49-F238E27FC236}">
                <a16:creationId xmlns:a16="http://schemas.microsoft.com/office/drawing/2014/main" id="{4BE3A699-0005-4443-965A-F2636C9EE701}"/>
              </a:ext>
            </a:extLst>
          </p:cNvPr>
          <p:cNvSpPr>
            <a:spLocks noGrp="1"/>
          </p:cNvSpPr>
          <p:nvPr>
            <p:ph type="sldNum" sz="quarter" idx="12"/>
          </p:nvPr>
        </p:nvSpPr>
        <p:spPr/>
        <p:txBody>
          <a:bodyPr/>
          <a:lstStyle/>
          <a:p>
            <a:fld id="{9BE895FD-3AE7-4BFE-B7CA-1D4CA5F3790D}" type="slidenum">
              <a:rPr lang="en-US" smtClean="0"/>
              <a:pPr/>
              <a:t>‹#›</a:t>
            </a:fld>
            <a:endParaRPr lang="en-US"/>
          </a:p>
        </p:txBody>
      </p:sp>
      <p:sp>
        <p:nvSpPr>
          <p:cNvPr id="5" name="Text Placeholder 4">
            <a:extLst>
              <a:ext uri="{FF2B5EF4-FFF2-40B4-BE49-F238E27FC236}">
                <a16:creationId xmlns:a16="http://schemas.microsoft.com/office/drawing/2014/main" id="{786A897F-9647-4501-835F-C5367C485EF2}"/>
              </a:ext>
            </a:extLst>
          </p:cNvPr>
          <p:cNvSpPr>
            <a:spLocks noGrp="1"/>
          </p:cNvSpPr>
          <p:nvPr>
            <p:ph type="body" sz="quarter" idx="13" hasCustomPrompt="1"/>
          </p:nvPr>
        </p:nvSpPr>
        <p:spPr>
          <a:xfrm>
            <a:off x="5665304" y="6329851"/>
            <a:ext cx="1530627" cy="365125"/>
          </a:xfrm>
        </p:spPr>
        <p:txBody>
          <a:bodyPr lIns="72000" rIns="0" anchor="ctr" anchorCtr="0">
            <a:noAutofit/>
          </a:bodyPr>
          <a:lstStyle>
            <a:lvl1pPr marL="0" indent="0" algn="r">
              <a:buNone/>
              <a:defRPr sz="900" cap="all" baseline="0">
                <a:solidFill>
                  <a:schemeClr val="accent4"/>
                </a:solidFill>
              </a:defRPr>
            </a:lvl1pPr>
          </a:lstStyle>
          <a:p>
            <a:pPr lvl="0"/>
            <a:r>
              <a:rPr lang="en-US"/>
              <a:t>DATA CLASSIFICATION</a:t>
            </a:r>
          </a:p>
        </p:txBody>
      </p:sp>
    </p:spTree>
    <p:extLst>
      <p:ext uri="{BB962C8B-B14F-4D97-AF65-F5344CB8AC3E}">
        <p14:creationId xmlns:p14="http://schemas.microsoft.com/office/powerpoint/2010/main" val="2628505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Section Header_1">
    <p:bg>
      <p:bgPr>
        <a:solidFill>
          <a:schemeClr val="accent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0FDC53-D1F9-4455-89F6-52CFA4D34417}"/>
              </a:ext>
            </a:extLst>
          </p:cNvPr>
          <p:cNvSpPr/>
          <p:nvPr userDrawn="1"/>
        </p:nvSpPr>
        <p:spPr>
          <a:xfrm>
            <a:off x="0" y="5984875"/>
            <a:ext cx="12192000" cy="873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E167DD9A-58BD-49E5-BD35-EBA190D9E7C7}"/>
              </a:ext>
            </a:extLst>
          </p:cNvPr>
          <p:cNvGrpSpPr/>
          <p:nvPr userDrawn="1"/>
        </p:nvGrpSpPr>
        <p:grpSpPr>
          <a:xfrm>
            <a:off x="-523097" y="-3260526"/>
            <a:ext cx="13033385" cy="13121417"/>
            <a:chOff x="-523097" y="-3260526"/>
            <a:chExt cx="13033385" cy="13121417"/>
          </a:xfrm>
          <a:solidFill>
            <a:schemeClr val="bg1">
              <a:alpha val="14000"/>
            </a:schemeClr>
          </a:solidFill>
        </p:grpSpPr>
        <p:grpSp>
          <p:nvGrpSpPr>
            <p:cNvPr id="8" name="Graphic 7">
              <a:extLst>
                <a:ext uri="{FF2B5EF4-FFF2-40B4-BE49-F238E27FC236}">
                  <a16:creationId xmlns:a16="http://schemas.microsoft.com/office/drawing/2014/main" id="{9C6DB758-870D-4100-81C7-FE3BBA0BE857}"/>
                </a:ext>
              </a:extLst>
            </p:cNvPr>
            <p:cNvGrpSpPr/>
            <p:nvPr/>
          </p:nvGrpSpPr>
          <p:grpSpPr>
            <a:xfrm>
              <a:off x="3204671" y="489063"/>
              <a:ext cx="5590084" cy="5630173"/>
              <a:chOff x="3204671" y="489063"/>
              <a:chExt cx="5590084" cy="5630173"/>
            </a:xfrm>
            <a:grpFill/>
          </p:grpSpPr>
          <p:sp>
            <p:nvSpPr>
              <p:cNvPr id="21" name="Freeform: Shape 20">
                <a:extLst>
                  <a:ext uri="{FF2B5EF4-FFF2-40B4-BE49-F238E27FC236}">
                    <a16:creationId xmlns:a16="http://schemas.microsoft.com/office/drawing/2014/main" id="{93927356-AC13-4AE7-99DB-95775DF86597}"/>
                  </a:ext>
                </a:extLst>
              </p:cNvPr>
              <p:cNvSpPr/>
              <p:nvPr/>
            </p:nvSpPr>
            <p:spPr>
              <a:xfrm>
                <a:off x="3204671" y="489063"/>
                <a:ext cx="5626196" cy="5628991"/>
              </a:xfrm>
              <a:custGeom>
                <a:avLst/>
                <a:gdLst>
                  <a:gd name="connsiteX0" fmla="*/ 5111425 w 5626196"/>
                  <a:gd name="connsiteY0" fmla="*/ 1158402 h 5628991"/>
                  <a:gd name="connsiteX1" fmla="*/ 4569193 w 5626196"/>
                  <a:gd name="connsiteY1" fmla="*/ 1072138 h 5628991"/>
                  <a:gd name="connsiteX2" fmla="*/ 4482928 w 5626196"/>
                  <a:gd name="connsiteY2" fmla="*/ 1614369 h 5628991"/>
                  <a:gd name="connsiteX3" fmla="*/ 4766368 w 5626196"/>
                  <a:gd name="connsiteY3" fmla="*/ 2168923 h 5628991"/>
                  <a:gd name="connsiteX4" fmla="*/ 3484728 w 5626196"/>
                  <a:gd name="connsiteY4" fmla="*/ 4756842 h 5628991"/>
                  <a:gd name="connsiteX5" fmla="*/ 896800 w 5626196"/>
                  <a:gd name="connsiteY5" fmla="*/ 3475205 h 5628991"/>
                  <a:gd name="connsiteX6" fmla="*/ 2178441 w 5626196"/>
                  <a:gd name="connsiteY6" fmla="*/ 887286 h 5628991"/>
                  <a:gd name="connsiteX7" fmla="*/ 2449556 w 5626196"/>
                  <a:gd name="connsiteY7" fmla="*/ 813346 h 5628991"/>
                  <a:gd name="connsiteX8" fmla="*/ 2449556 w 5626196"/>
                  <a:gd name="connsiteY8" fmla="*/ 813346 h 5628991"/>
                  <a:gd name="connsiteX9" fmla="*/ 2782290 w 5626196"/>
                  <a:gd name="connsiteY9" fmla="*/ 776376 h 5628991"/>
                  <a:gd name="connsiteX10" fmla="*/ 2893201 w 5626196"/>
                  <a:gd name="connsiteY10" fmla="*/ 751729 h 5628991"/>
                  <a:gd name="connsiteX11" fmla="*/ 3151994 w 5626196"/>
                  <a:gd name="connsiteY11" fmla="*/ 382026 h 5628991"/>
                  <a:gd name="connsiteX12" fmla="*/ 2757643 w 5626196"/>
                  <a:gd name="connsiteY12" fmla="*/ 0 h 5628991"/>
                  <a:gd name="connsiteX13" fmla="*/ 2301675 w 5626196"/>
                  <a:gd name="connsiteY13" fmla="*/ 49294 h 5628991"/>
                  <a:gd name="connsiteX14" fmla="*/ 2301675 w 5626196"/>
                  <a:gd name="connsiteY14" fmla="*/ 49294 h 5628991"/>
                  <a:gd name="connsiteX15" fmla="*/ 1919647 w 5626196"/>
                  <a:gd name="connsiteY15" fmla="*/ 147881 h 5628991"/>
                  <a:gd name="connsiteX16" fmla="*/ 292950 w 5626196"/>
                  <a:gd name="connsiteY16" fmla="*/ 1565075 h 5628991"/>
                  <a:gd name="connsiteX17" fmla="*/ 145069 w 5626196"/>
                  <a:gd name="connsiteY17" fmla="*/ 3709351 h 5628991"/>
                  <a:gd name="connsiteX18" fmla="*/ 1562267 w 5626196"/>
                  <a:gd name="connsiteY18" fmla="*/ 5336042 h 5628991"/>
                  <a:gd name="connsiteX19" fmla="*/ 3706550 w 5626196"/>
                  <a:gd name="connsiteY19" fmla="*/ 5483924 h 5628991"/>
                  <a:gd name="connsiteX20" fmla="*/ 5333247 w 5626196"/>
                  <a:gd name="connsiteY20" fmla="*/ 4066730 h 5628991"/>
                  <a:gd name="connsiteX21" fmla="*/ 5481128 w 5626196"/>
                  <a:gd name="connsiteY21" fmla="*/ 1922454 h 5628991"/>
                  <a:gd name="connsiteX22" fmla="*/ 5111425 w 5626196"/>
                  <a:gd name="connsiteY22" fmla="*/ 1158402 h 562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26196" h="5628991">
                    <a:moveTo>
                      <a:pt x="5111425" y="1158402"/>
                    </a:moveTo>
                    <a:cubicBezTo>
                      <a:pt x="4988190" y="985874"/>
                      <a:pt x="4741721" y="948904"/>
                      <a:pt x="4569193" y="1072138"/>
                    </a:cubicBezTo>
                    <a:cubicBezTo>
                      <a:pt x="4396664" y="1195372"/>
                      <a:pt x="4359693" y="1441841"/>
                      <a:pt x="4482928" y="1614369"/>
                    </a:cubicBezTo>
                    <a:cubicBezTo>
                      <a:pt x="4606163" y="1786897"/>
                      <a:pt x="4704751" y="1971748"/>
                      <a:pt x="4766368" y="2168923"/>
                    </a:cubicBezTo>
                    <a:cubicBezTo>
                      <a:pt x="5123749" y="3241061"/>
                      <a:pt x="4544545" y="4399462"/>
                      <a:pt x="3484728" y="4756842"/>
                    </a:cubicBezTo>
                    <a:cubicBezTo>
                      <a:pt x="2412586" y="5114221"/>
                      <a:pt x="1254181" y="4535020"/>
                      <a:pt x="896800" y="3475205"/>
                    </a:cubicBezTo>
                    <a:cubicBezTo>
                      <a:pt x="539419" y="2415391"/>
                      <a:pt x="1118622" y="1244666"/>
                      <a:pt x="2178441" y="887286"/>
                    </a:cubicBezTo>
                    <a:cubicBezTo>
                      <a:pt x="2264704" y="862640"/>
                      <a:pt x="2363292" y="837993"/>
                      <a:pt x="2449556" y="813346"/>
                    </a:cubicBezTo>
                    <a:cubicBezTo>
                      <a:pt x="2449556" y="813346"/>
                      <a:pt x="2449556" y="813346"/>
                      <a:pt x="2449556" y="813346"/>
                    </a:cubicBezTo>
                    <a:cubicBezTo>
                      <a:pt x="2560468" y="788699"/>
                      <a:pt x="2671379" y="776376"/>
                      <a:pt x="2782290" y="776376"/>
                    </a:cubicBezTo>
                    <a:cubicBezTo>
                      <a:pt x="2819260" y="776376"/>
                      <a:pt x="2856231" y="764052"/>
                      <a:pt x="2893201" y="751729"/>
                    </a:cubicBezTo>
                    <a:cubicBezTo>
                      <a:pt x="3053406" y="702435"/>
                      <a:pt x="3164318" y="554554"/>
                      <a:pt x="3151994" y="382026"/>
                    </a:cubicBezTo>
                    <a:cubicBezTo>
                      <a:pt x="3151994" y="172528"/>
                      <a:pt x="2967142" y="0"/>
                      <a:pt x="2757643" y="0"/>
                    </a:cubicBezTo>
                    <a:cubicBezTo>
                      <a:pt x="2609762" y="0"/>
                      <a:pt x="2449556" y="24647"/>
                      <a:pt x="2301675" y="49294"/>
                    </a:cubicBezTo>
                    <a:cubicBezTo>
                      <a:pt x="2301675" y="49294"/>
                      <a:pt x="2301675" y="49294"/>
                      <a:pt x="2301675" y="49294"/>
                    </a:cubicBezTo>
                    <a:cubicBezTo>
                      <a:pt x="2178441" y="73941"/>
                      <a:pt x="2042882" y="110911"/>
                      <a:pt x="1919647" y="147881"/>
                    </a:cubicBezTo>
                    <a:cubicBezTo>
                      <a:pt x="1204887" y="382026"/>
                      <a:pt x="625684" y="887286"/>
                      <a:pt x="292950" y="1565075"/>
                    </a:cubicBezTo>
                    <a:cubicBezTo>
                      <a:pt x="-39783" y="2242863"/>
                      <a:pt x="-89077" y="3006915"/>
                      <a:pt x="145069" y="3709351"/>
                    </a:cubicBezTo>
                    <a:cubicBezTo>
                      <a:pt x="379214" y="4424110"/>
                      <a:pt x="884477" y="5003310"/>
                      <a:pt x="1562267" y="5336042"/>
                    </a:cubicBezTo>
                    <a:cubicBezTo>
                      <a:pt x="2240058" y="5668775"/>
                      <a:pt x="3004112" y="5718069"/>
                      <a:pt x="3706550" y="5483924"/>
                    </a:cubicBezTo>
                    <a:cubicBezTo>
                      <a:pt x="4421311" y="5249779"/>
                      <a:pt x="5000514" y="4744519"/>
                      <a:pt x="5333247" y="4066730"/>
                    </a:cubicBezTo>
                    <a:cubicBezTo>
                      <a:pt x="5665980" y="3388942"/>
                      <a:pt x="5715274" y="2624890"/>
                      <a:pt x="5481128" y="1922454"/>
                    </a:cubicBezTo>
                    <a:cubicBezTo>
                      <a:pt x="5407188" y="1639016"/>
                      <a:pt x="5283953" y="1380223"/>
                      <a:pt x="5111425" y="1158402"/>
                    </a:cubicBezTo>
                    <a:close/>
                  </a:path>
                </a:pathLst>
              </a:custGeom>
              <a:grpFill/>
              <a:ln w="12400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94F29950-B1BB-48A6-8313-EF9516D4D4F0}"/>
                  </a:ext>
                </a:extLst>
              </p:cNvPr>
              <p:cNvSpPr/>
              <p:nvPr/>
            </p:nvSpPr>
            <p:spPr>
              <a:xfrm>
                <a:off x="6726368" y="735532"/>
                <a:ext cx="788701" cy="788699"/>
              </a:xfrm>
              <a:custGeom>
                <a:avLst/>
                <a:gdLst>
                  <a:gd name="connsiteX0" fmla="*/ 788701 w 788701"/>
                  <a:gd name="connsiteY0" fmla="*/ 394349 h 788699"/>
                  <a:gd name="connsiteX1" fmla="*/ 394350 w 788701"/>
                  <a:gd name="connsiteY1" fmla="*/ 788699 h 788699"/>
                  <a:gd name="connsiteX2" fmla="*/ -1 w 788701"/>
                  <a:gd name="connsiteY2" fmla="*/ 394349 h 788699"/>
                  <a:gd name="connsiteX3" fmla="*/ 394350 w 788701"/>
                  <a:gd name="connsiteY3" fmla="*/ 0 h 788699"/>
                  <a:gd name="connsiteX4" fmla="*/ 788701 w 788701"/>
                  <a:gd name="connsiteY4" fmla="*/ 394349 h 78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701" h="788699">
                    <a:moveTo>
                      <a:pt x="788701" y="394349"/>
                    </a:moveTo>
                    <a:cubicBezTo>
                      <a:pt x="788701" y="612143"/>
                      <a:pt x="612144" y="788699"/>
                      <a:pt x="394350" y="788699"/>
                    </a:cubicBezTo>
                    <a:cubicBezTo>
                      <a:pt x="176556" y="788699"/>
                      <a:pt x="-1" y="612143"/>
                      <a:pt x="-1" y="394349"/>
                    </a:cubicBezTo>
                    <a:cubicBezTo>
                      <a:pt x="-1" y="176556"/>
                      <a:pt x="176556" y="0"/>
                      <a:pt x="394350" y="0"/>
                    </a:cubicBezTo>
                    <a:cubicBezTo>
                      <a:pt x="612144" y="0"/>
                      <a:pt x="788701" y="176556"/>
                      <a:pt x="788701" y="394349"/>
                    </a:cubicBezTo>
                    <a:close/>
                  </a:path>
                </a:pathLst>
              </a:custGeom>
              <a:grpFill/>
              <a:ln w="124005" cap="flat">
                <a:noFill/>
                <a:prstDash val="solid"/>
                <a:miter/>
              </a:ln>
            </p:spPr>
            <p:txBody>
              <a:bodyPr rtlCol="0" anchor="ctr"/>
              <a:lstStyle/>
              <a:p>
                <a:endParaRPr lang="en-US"/>
              </a:p>
            </p:txBody>
          </p:sp>
        </p:grpSp>
        <p:grpSp>
          <p:nvGrpSpPr>
            <p:cNvPr id="9" name="Graphic 7">
              <a:extLst>
                <a:ext uri="{FF2B5EF4-FFF2-40B4-BE49-F238E27FC236}">
                  <a16:creationId xmlns:a16="http://schemas.microsoft.com/office/drawing/2014/main" id="{05464EA4-2727-4EC8-ABF1-3930F057A48C}"/>
                </a:ext>
              </a:extLst>
            </p:cNvPr>
            <p:cNvGrpSpPr/>
            <p:nvPr/>
          </p:nvGrpSpPr>
          <p:grpSpPr>
            <a:xfrm>
              <a:off x="1998078" y="-739358"/>
              <a:ext cx="8043200" cy="8115000"/>
              <a:chOff x="1998078" y="-739358"/>
              <a:chExt cx="8043200" cy="8115000"/>
            </a:xfrm>
            <a:grpFill/>
          </p:grpSpPr>
          <p:sp>
            <p:nvSpPr>
              <p:cNvPr id="19" name="Freeform: Shape 18">
                <a:extLst>
                  <a:ext uri="{FF2B5EF4-FFF2-40B4-BE49-F238E27FC236}">
                    <a16:creationId xmlns:a16="http://schemas.microsoft.com/office/drawing/2014/main" id="{24572307-DEB4-4714-A97C-5C2E99D1CF74}"/>
                  </a:ext>
                </a:extLst>
              </p:cNvPr>
              <p:cNvSpPr/>
              <p:nvPr/>
            </p:nvSpPr>
            <p:spPr>
              <a:xfrm>
                <a:off x="1998078" y="-739358"/>
                <a:ext cx="8095160" cy="8113296"/>
              </a:xfrm>
              <a:custGeom>
                <a:avLst/>
                <a:gdLst>
                  <a:gd name="connsiteX0" fmla="*/ 8080273 w 8095160"/>
                  <a:gd name="connsiteY0" fmla="*/ 3680784 h 8113296"/>
                  <a:gd name="connsiteX1" fmla="*/ 7661275 w 8095160"/>
                  <a:gd name="connsiteY1" fmla="*/ 3335728 h 8113296"/>
                  <a:gd name="connsiteX2" fmla="*/ 7316218 w 8095160"/>
                  <a:gd name="connsiteY2" fmla="*/ 3754725 h 8113296"/>
                  <a:gd name="connsiteX3" fmla="*/ 7131366 w 8095160"/>
                  <a:gd name="connsiteY3" fmla="*/ 5159595 h 8113296"/>
                  <a:gd name="connsiteX4" fmla="*/ 5443051 w 8095160"/>
                  <a:gd name="connsiteY4" fmla="*/ 7008109 h 8113296"/>
                  <a:gd name="connsiteX5" fmla="*/ 2929065 w 8095160"/>
                  <a:gd name="connsiteY5" fmla="*/ 7119019 h 8113296"/>
                  <a:gd name="connsiteX6" fmla="*/ 1080545 w 8095160"/>
                  <a:gd name="connsiteY6" fmla="*/ 5430710 h 8113296"/>
                  <a:gd name="connsiteX7" fmla="*/ 969634 w 8095160"/>
                  <a:gd name="connsiteY7" fmla="*/ 2916731 h 8113296"/>
                  <a:gd name="connsiteX8" fmla="*/ 2657948 w 8095160"/>
                  <a:gd name="connsiteY8" fmla="*/ 1068218 h 8113296"/>
                  <a:gd name="connsiteX9" fmla="*/ 5171935 w 8095160"/>
                  <a:gd name="connsiteY9" fmla="*/ 957307 h 8113296"/>
                  <a:gd name="connsiteX10" fmla="*/ 6354988 w 8095160"/>
                  <a:gd name="connsiteY10" fmla="*/ 1709036 h 8113296"/>
                  <a:gd name="connsiteX11" fmla="*/ 6490546 w 8095160"/>
                  <a:gd name="connsiteY11" fmla="*/ 1795300 h 8113296"/>
                  <a:gd name="connsiteX12" fmla="*/ 6897220 w 8095160"/>
                  <a:gd name="connsiteY12" fmla="*/ 1709036 h 8113296"/>
                  <a:gd name="connsiteX13" fmla="*/ 6897220 w 8095160"/>
                  <a:gd name="connsiteY13" fmla="*/ 1166805 h 8113296"/>
                  <a:gd name="connsiteX14" fmla="*/ 5430728 w 8095160"/>
                  <a:gd name="connsiteY14" fmla="*/ 242548 h 8113296"/>
                  <a:gd name="connsiteX15" fmla="*/ 3841001 w 8095160"/>
                  <a:gd name="connsiteY15" fmla="*/ 8403 h 8113296"/>
                  <a:gd name="connsiteX16" fmla="*/ 2337538 w 8095160"/>
                  <a:gd name="connsiteY16" fmla="*/ 390430 h 8113296"/>
                  <a:gd name="connsiteX17" fmla="*/ 1080545 w 8095160"/>
                  <a:gd name="connsiteY17" fmla="*/ 1302363 h 8113296"/>
                  <a:gd name="connsiteX18" fmla="*/ 242549 w 8095160"/>
                  <a:gd name="connsiteY18" fmla="*/ 2682587 h 8113296"/>
                  <a:gd name="connsiteX19" fmla="*/ 8403 w 8095160"/>
                  <a:gd name="connsiteY19" fmla="*/ 4272308 h 8113296"/>
                  <a:gd name="connsiteX20" fmla="*/ 390431 w 8095160"/>
                  <a:gd name="connsiteY20" fmla="*/ 5775766 h 8113296"/>
                  <a:gd name="connsiteX21" fmla="*/ 1302367 w 8095160"/>
                  <a:gd name="connsiteY21" fmla="*/ 7032755 h 8113296"/>
                  <a:gd name="connsiteX22" fmla="*/ 2682595 w 8095160"/>
                  <a:gd name="connsiteY22" fmla="*/ 7870748 h 8113296"/>
                  <a:gd name="connsiteX23" fmla="*/ 4272322 w 8095160"/>
                  <a:gd name="connsiteY23" fmla="*/ 8104893 h 8113296"/>
                  <a:gd name="connsiteX24" fmla="*/ 5775785 w 8095160"/>
                  <a:gd name="connsiteY24" fmla="*/ 7722867 h 8113296"/>
                  <a:gd name="connsiteX25" fmla="*/ 7032778 w 8095160"/>
                  <a:gd name="connsiteY25" fmla="*/ 6810933 h 8113296"/>
                  <a:gd name="connsiteX26" fmla="*/ 7870774 w 8095160"/>
                  <a:gd name="connsiteY26" fmla="*/ 5430710 h 8113296"/>
                  <a:gd name="connsiteX27" fmla="*/ 8080273 w 8095160"/>
                  <a:gd name="connsiteY27" fmla="*/ 3680784 h 8113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095160" h="8113296">
                    <a:moveTo>
                      <a:pt x="8080273" y="3680784"/>
                    </a:moveTo>
                    <a:cubicBezTo>
                      <a:pt x="8055626" y="3471285"/>
                      <a:pt x="7870774" y="3311081"/>
                      <a:pt x="7661275" y="3335728"/>
                    </a:cubicBezTo>
                    <a:cubicBezTo>
                      <a:pt x="7451776" y="3360375"/>
                      <a:pt x="7291571" y="3545226"/>
                      <a:pt x="7316218" y="3754725"/>
                    </a:cubicBezTo>
                    <a:cubicBezTo>
                      <a:pt x="7353188" y="4235338"/>
                      <a:pt x="7291571" y="4703628"/>
                      <a:pt x="7131366" y="5159595"/>
                    </a:cubicBezTo>
                    <a:cubicBezTo>
                      <a:pt x="6835603" y="5985264"/>
                      <a:pt x="6231753" y="6638406"/>
                      <a:pt x="5443051" y="7008109"/>
                    </a:cubicBezTo>
                    <a:cubicBezTo>
                      <a:pt x="4654350" y="7377811"/>
                      <a:pt x="3754737" y="7414781"/>
                      <a:pt x="2929065" y="7119019"/>
                    </a:cubicBezTo>
                    <a:cubicBezTo>
                      <a:pt x="2103392" y="6823257"/>
                      <a:pt x="1450249" y="6219409"/>
                      <a:pt x="1080545" y="5430710"/>
                    </a:cubicBezTo>
                    <a:cubicBezTo>
                      <a:pt x="710841" y="4642011"/>
                      <a:pt x="673870" y="3742401"/>
                      <a:pt x="969634" y="2916731"/>
                    </a:cubicBezTo>
                    <a:cubicBezTo>
                      <a:pt x="1265397" y="2091062"/>
                      <a:pt x="1869246" y="1437920"/>
                      <a:pt x="2657948" y="1068218"/>
                    </a:cubicBezTo>
                    <a:cubicBezTo>
                      <a:pt x="3446650" y="698515"/>
                      <a:pt x="4346263" y="661545"/>
                      <a:pt x="5171935" y="957307"/>
                    </a:cubicBezTo>
                    <a:cubicBezTo>
                      <a:pt x="5627903" y="1117512"/>
                      <a:pt x="6022254" y="1376304"/>
                      <a:pt x="6354988" y="1709036"/>
                    </a:cubicBezTo>
                    <a:cubicBezTo>
                      <a:pt x="6391958" y="1746006"/>
                      <a:pt x="6441252" y="1782977"/>
                      <a:pt x="6490546" y="1795300"/>
                    </a:cubicBezTo>
                    <a:cubicBezTo>
                      <a:pt x="6626103" y="1844594"/>
                      <a:pt x="6786309" y="1819947"/>
                      <a:pt x="6897220" y="1709036"/>
                    </a:cubicBezTo>
                    <a:cubicBezTo>
                      <a:pt x="7045101" y="1561155"/>
                      <a:pt x="7045101" y="1314686"/>
                      <a:pt x="6897220" y="1166805"/>
                    </a:cubicBezTo>
                    <a:cubicBezTo>
                      <a:pt x="6478222" y="747809"/>
                      <a:pt x="5985284" y="439723"/>
                      <a:pt x="5430728" y="242548"/>
                    </a:cubicBezTo>
                    <a:cubicBezTo>
                      <a:pt x="4913142" y="57697"/>
                      <a:pt x="4383233" y="-28567"/>
                      <a:pt x="3841001" y="8403"/>
                    </a:cubicBezTo>
                    <a:cubicBezTo>
                      <a:pt x="3323416" y="33050"/>
                      <a:pt x="2805830" y="168608"/>
                      <a:pt x="2337538" y="390430"/>
                    </a:cubicBezTo>
                    <a:cubicBezTo>
                      <a:pt x="1856923" y="612251"/>
                      <a:pt x="1437925" y="920337"/>
                      <a:pt x="1080545" y="1302363"/>
                    </a:cubicBezTo>
                    <a:cubicBezTo>
                      <a:pt x="710841" y="1696713"/>
                      <a:pt x="427401" y="2165003"/>
                      <a:pt x="242549" y="2682587"/>
                    </a:cubicBezTo>
                    <a:cubicBezTo>
                      <a:pt x="57697" y="3200170"/>
                      <a:pt x="-28567" y="3730078"/>
                      <a:pt x="8403" y="4272308"/>
                    </a:cubicBezTo>
                    <a:cubicBezTo>
                      <a:pt x="33050" y="4789892"/>
                      <a:pt x="168608" y="5307476"/>
                      <a:pt x="390431" y="5775766"/>
                    </a:cubicBezTo>
                    <a:cubicBezTo>
                      <a:pt x="612253" y="6256379"/>
                      <a:pt x="920340" y="6675376"/>
                      <a:pt x="1302367" y="7032755"/>
                    </a:cubicBezTo>
                    <a:cubicBezTo>
                      <a:pt x="1696718" y="7402458"/>
                      <a:pt x="2165010" y="7685897"/>
                      <a:pt x="2682595" y="7870748"/>
                    </a:cubicBezTo>
                    <a:cubicBezTo>
                      <a:pt x="3200181" y="8055600"/>
                      <a:pt x="3730090" y="8141863"/>
                      <a:pt x="4272322" y="8104893"/>
                    </a:cubicBezTo>
                    <a:cubicBezTo>
                      <a:pt x="4789908" y="8080246"/>
                      <a:pt x="5307493" y="7944689"/>
                      <a:pt x="5775785" y="7722867"/>
                    </a:cubicBezTo>
                    <a:cubicBezTo>
                      <a:pt x="6256400" y="7501046"/>
                      <a:pt x="6675398" y="7192960"/>
                      <a:pt x="7032778" y="6810933"/>
                    </a:cubicBezTo>
                    <a:cubicBezTo>
                      <a:pt x="7402482" y="6416584"/>
                      <a:pt x="7685922" y="5948294"/>
                      <a:pt x="7870774" y="5430710"/>
                    </a:cubicBezTo>
                    <a:cubicBezTo>
                      <a:pt x="8055626" y="4863833"/>
                      <a:pt x="8129567" y="4272308"/>
                      <a:pt x="8080273" y="3680784"/>
                    </a:cubicBezTo>
                    <a:close/>
                  </a:path>
                </a:pathLst>
              </a:custGeom>
              <a:grpFill/>
              <a:ln w="12400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C382E18-C2EC-4801-9406-A5AFC240E437}"/>
                  </a:ext>
                </a:extLst>
              </p:cNvPr>
              <p:cNvSpPr/>
              <p:nvPr/>
            </p:nvSpPr>
            <p:spPr>
              <a:xfrm>
                <a:off x="8969239" y="1351703"/>
                <a:ext cx="788701" cy="788699"/>
              </a:xfrm>
              <a:custGeom>
                <a:avLst/>
                <a:gdLst>
                  <a:gd name="connsiteX0" fmla="*/ 788702 w 788701"/>
                  <a:gd name="connsiteY0" fmla="*/ 394349 h 788699"/>
                  <a:gd name="connsiteX1" fmla="*/ 394351 w 788701"/>
                  <a:gd name="connsiteY1" fmla="*/ 788699 h 788699"/>
                  <a:gd name="connsiteX2" fmla="*/ 1 w 788701"/>
                  <a:gd name="connsiteY2" fmla="*/ 394349 h 788699"/>
                  <a:gd name="connsiteX3" fmla="*/ 394351 w 788701"/>
                  <a:gd name="connsiteY3" fmla="*/ 0 h 788699"/>
                  <a:gd name="connsiteX4" fmla="*/ 788702 w 788701"/>
                  <a:gd name="connsiteY4" fmla="*/ 394349 h 78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701" h="788699">
                    <a:moveTo>
                      <a:pt x="788702" y="394349"/>
                    </a:moveTo>
                    <a:cubicBezTo>
                      <a:pt x="788702" y="612143"/>
                      <a:pt x="612145" y="788699"/>
                      <a:pt x="394351" y="788699"/>
                    </a:cubicBezTo>
                    <a:cubicBezTo>
                      <a:pt x="176557" y="788699"/>
                      <a:pt x="1" y="612143"/>
                      <a:pt x="1" y="394349"/>
                    </a:cubicBezTo>
                    <a:cubicBezTo>
                      <a:pt x="1" y="176556"/>
                      <a:pt x="176557" y="0"/>
                      <a:pt x="394351" y="0"/>
                    </a:cubicBezTo>
                    <a:cubicBezTo>
                      <a:pt x="612145" y="0"/>
                      <a:pt x="788702" y="176556"/>
                      <a:pt x="788702" y="394349"/>
                    </a:cubicBezTo>
                    <a:close/>
                  </a:path>
                </a:pathLst>
              </a:custGeom>
              <a:grpFill/>
              <a:ln w="124005" cap="flat">
                <a:noFill/>
                <a:prstDash val="solid"/>
                <a:miter/>
              </a:ln>
            </p:spPr>
            <p:txBody>
              <a:bodyPr rtlCol="0" anchor="ctr"/>
              <a:lstStyle/>
              <a:p>
                <a:endParaRPr lang="en-US"/>
              </a:p>
            </p:txBody>
          </p:sp>
        </p:grpSp>
        <p:grpSp>
          <p:nvGrpSpPr>
            <p:cNvPr id="13" name="Graphic 7">
              <a:extLst>
                <a:ext uri="{FF2B5EF4-FFF2-40B4-BE49-F238E27FC236}">
                  <a16:creationId xmlns:a16="http://schemas.microsoft.com/office/drawing/2014/main" id="{5C7597C5-B198-4668-A9C3-E3E46025FD26}"/>
                </a:ext>
              </a:extLst>
            </p:cNvPr>
            <p:cNvGrpSpPr/>
            <p:nvPr/>
          </p:nvGrpSpPr>
          <p:grpSpPr>
            <a:xfrm>
              <a:off x="735729" y="-2001137"/>
              <a:ext cx="10533006" cy="10602675"/>
              <a:chOff x="735729" y="-2001137"/>
              <a:chExt cx="10533006" cy="10602675"/>
            </a:xfrm>
            <a:grpFill/>
          </p:grpSpPr>
          <p:sp>
            <p:nvSpPr>
              <p:cNvPr id="17" name="Freeform: Shape 16">
                <a:extLst>
                  <a:ext uri="{FF2B5EF4-FFF2-40B4-BE49-F238E27FC236}">
                    <a16:creationId xmlns:a16="http://schemas.microsoft.com/office/drawing/2014/main" id="{ED3205C4-B400-42B5-90E7-B510B169EABB}"/>
                  </a:ext>
                </a:extLst>
              </p:cNvPr>
              <p:cNvSpPr/>
              <p:nvPr/>
            </p:nvSpPr>
            <p:spPr>
              <a:xfrm>
                <a:off x="735729" y="-2001137"/>
                <a:ext cx="10601050" cy="10600449"/>
              </a:xfrm>
              <a:custGeom>
                <a:avLst/>
                <a:gdLst>
                  <a:gd name="connsiteX0" fmla="*/ 9527473 w 10601050"/>
                  <a:gd name="connsiteY0" fmla="*/ 2095852 h 10600449"/>
                  <a:gd name="connsiteX1" fmla="*/ 8985241 w 10601050"/>
                  <a:gd name="connsiteY1" fmla="*/ 2021911 h 10600449"/>
                  <a:gd name="connsiteX2" fmla="*/ 8911300 w 10601050"/>
                  <a:gd name="connsiteY2" fmla="*/ 2564142 h 10600449"/>
                  <a:gd name="connsiteX3" fmla="*/ 9773943 w 10601050"/>
                  <a:gd name="connsiteY3" fmla="*/ 4609830 h 10600449"/>
                  <a:gd name="connsiteX4" fmla="*/ 8948271 w 10601050"/>
                  <a:gd name="connsiteY4" fmla="*/ 7974125 h 10600449"/>
                  <a:gd name="connsiteX5" fmla="*/ 5990639 w 10601050"/>
                  <a:gd name="connsiteY5" fmla="*/ 9773345 h 10600449"/>
                  <a:gd name="connsiteX6" fmla="*/ 2626334 w 10601050"/>
                  <a:gd name="connsiteY6" fmla="*/ 8947676 h 10600449"/>
                  <a:gd name="connsiteX7" fmla="*/ 827108 w 10601050"/>
                  <a:gd name="connsiteY7" fmla="*/ 5990054 h 10600449"/>
                  <a:gd name="connsiteX8" fmla="*/ 1652780 w 10601050"/>
                  <a:gd name="connsiteY8" fmla="*/ 2625759 h 10600449"/>
                  <a:gd name="connsiteX9" fmla="*/ 4610411 w 10601050"/>
                  <a:gd name="connsiteY9" fmla="*/ 826539 h 10600449"/>
                  <a:gd name="connsiteX10" fmla="*/ 6828635 w 10601050"/>
                  <a:gd name="connsiteY10" fmla="*/ 1036037 h 10600449"/>
                  <a:gd name="connsiteX11" fmla="*/ 7013487 w 10601050"/>
                  <a:gd name="connsiteY11" fmla="*/ 1048361 h 10600449"/>
                  <a:gd name="connsiteX12" fmla="*/ 7321573 w 10601050"/>
                  <a:gd name="connsiteY12" fmla="*/ 801892 h 10600449"/>
                  <a:gd name="connsiteX13" fmla="*/ 7087427 w 10601050"/>
                  <a:gd name="connsiteY13" fmla="*/ 308955 h 10600449"/>
                  <a:gd name="connsiteX14" fmla="*/ 4487177 w 10601050"/>
                  <a:gd name="connsiteY14" fmla="*/ 62487 h 10600449"/>
                  <a:gd name="connsiteX15" fmla="*/ 2515423 w 10601050"/>
                  <a:gd name="connsiteY15" fmla="*/ 789569 h 10600449"/>
                  <a:gd name="connsiteX16" fmla="*/ 1024283 w 10601050"/>
                  <a:gd name="connsiteY16" fmla="*/ 2169792 h 10600449"/>
                  <a:gd name="connsiteX17" fmla="*/ 161641 w 10601050"/>
                  <a:gd name="connsiteY17" fmla="*/ 4005983 h 10600449"/>
                  <a:gd name="connsiteX18" fmla="*/ 63053 w 10601050"/>
                  <a:gd name="connsiteY18" fmla="*/ 6113288 h 10600449"/>
                  <a:gd name="connsiteX19" fmla="*/ 790138 w 10601050"/>
                  <a:gd name="connsiteY19" fmla="*/ 8085036 h 10600449"/>
                  <a:gd name="connsiteX20" fmla="*/ 2170365 w 10601050"/>
                  <a:gd name="connsiteY20" fmla="*/ 9576170 h 10600449"/>
                  <a:gd name="connsiteX21" fmla="*/ 4006562 w 10601050"/>
                  <a:gd name="connsiteY21" fmla="*/ 10438810 h 10600449"/>
                  <a:gd name="connsiteX22" fmla="*/ 6113874 w 10601050"/>
                  <a:gd name="connsiteY22" fmla="*/ 10537397 h 10600449"/>
                  <a:gd name="connsiteX23" fmla="*/ 8085629 w 10601050"/>
                  <a:gd name="connsiteY23" fmla="*/ 9810315 h 10600449"/>
                  <a:gd name="connsiteX24" fmla="*/ 9576768 w 10601050"/>
                  <a:gd name="connsiteY24" fmla="*/ 8430091 h 10600449"/>
                  <a:gd name="connsiteX25" fmla="*/ 10439410 w 10601050"/>
                  <a:gd name="connsiteY25" fmla="*/ 6593902 h 10600449"/>
                  <a:gd name="connsiteX26" fmla="*/ 10537997 w 10601050"/>
                  <a:gd name="connsiteY26" fmla="*/ 4486596 h 10600449"/>
                  <a:gd name="connsiteX27" fmla="*/ 9527473 w 10601050"/>
                  <a:gd name="connsiteY27" fmla="*/ 2095852 h 1060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01050" h="10600449">
                    <a:moveTo>
                      <a:pt x="9527473" y="2095852"/>
                    </a:moveTo>
                    <a:cubicBezTo>
                      <a:pt x="9391916" y="1923324"/>
                      <a:pt x="9157770" y="1898677"/>
                      <a:pt x="8985241" y="2021911"/>
                    </a:cubicBezTo>
                    <a:cubicBezTo>
                      <a:pt x="8812712" y="2157469"/>
                      <a:pt x="8788066" y="2391614"/>
                      <a:pt x="8911300" y="2564142"/>
                    </a:cubicBezTo>
                    <a:cubicBezTo>
                      <a:pt x="9367268" y="3155666"/>
                      <a:pt x="9663031" y="3870425"/>
                      <a:pt x="9773943" y="4609830"/>
                    </a:cubicBezTo>
                    <a:cubicBezTo>
                      <a:pt x="9958795" y="5805202"/>
                      <a:pt x="9663031" y="7000575"/>
                      <a:pt x="8948271" y="7974125"/>
                    </a:cubicBezTo>
                    <a:cubicBezTo>
                      <a:pt x="8233510" y="8947676"/>
                      <a:pt x="7186016" y="9588493"/>
                      <a:pt x="5990639" y="9773345"/>
                    </a:cubicBezTo>
                    <a:cubicBezTo>
                      <a:pt x="4795263" y="9958196"/>
                      <a:pt x="3599888" y="9662434"/>
                      <a:pt x="2626334" y="8947676"/>
                    </a:cubicBezTo>
                    <a:cubicBezTo>
                      <a:pt x="1652780" y="8232917"/>
                      <a:pt x="1011960" y="7185426"/>
                      <a:pt x="827108" y="5990054"/>
                    </a:cubicBezTo>
                    <a:cubicBezTo>
                      <a:pt x="642256" y="4794681"/>
                      <a:pt x="938019" y="3599310"/>
                      <a:pt x="1652780" y="2625759"/>
                    </a:cubicBezTo>
                    <a:cubicBezTo>
                      <a:pt x="2367541" y="1652208"/>
                      <a:pt x="3415036" y="1011390"/>
                      <a:pt x="4610411" y="826539"/>
                    </a:cubicBezTo>
                    <a:cubicBezTo>
                      <a:pt x="5349819" y="715628"/>
                      <a:pt x="6126198" y="789569"/>
                      <a:pt x="6828635" y="1036037"/>
                    </a:cubicBezTo>
                    <a:cubicBezTo>
                      <a:pt x="6890252" y="1060684"/>
                      <a:pt x="6951870" y="1060684"/>
                      <a:pt x="7013487" y="1048361"/>
                    </a:cubicBezTo>
                    <a:cubicBezTo>
                      <a:pt x="7149045" y="1023714"/>
                      <a:pt x="7272279" y="937450"/>
                      <a:pt x="7321573" y="801892"/>
                    </a:cubicBezTo>
                    <a:cubicBezTo>
                      <a:pt x="7395514" y="604717"/>
                      <a:pt x="7284604" y="382896"/>
                      <a:pt x="7087427" y="308955"/>
                    </a:cubicBezTo>
                    <a:cubicBezTo>
                      <a:pt x="6261756" y="13193"/>
                      <a:pt x="5362143" y="-73071"/>
                      <a:pt x="4487177" y="62487"/>
                    </a:cubicBezTo>
                    <a:cubicBezTo>
                      <a:pt x="3784740" y="173398"/>
                      <a:pt x="3119272" y="419866"/>
                      <a:pt x="2515423" y="789569"/>
                    </a:cubicBezTo>
                    <a:cubicBezTo>
                      <a:pt x="1936220" y="1146948"/>
                      <a:pt x="1430958" y="1615238"/>
                      <a:pt x="1024283" y="2169792"/>
                    </a:cubicBezTo>
                    <a:cubicBezTo>
                      <a:pt x="617609" y="2724346"/>
                      <a:pt x="321846" y="3340517"/>
                      <a:pt x="161641" y="4005983"/>
                    </a:cubicBezTo>
                    <a:cubicBezTo>
                      <a:pt x="-10888" y="4696094"/>
                      <a:pt x="-47858" y="5398529"/>
                      <a:pt x="63053" y="6113288"/>
                    </a:cubicBezTo>
                    <a:cubicBezTo>
                      <a:pt x="173964" y="6815723"/>
                      <a:pt x="420434" y="7481188"/>
                      <a:pt x="790138" y="8085036"/>
                    </a:cubicBezTo>
                    <a:cubicBezTo>
                      <a:pt x="1147518" y="8664236"/>
                      <a:pt x="1615810" y="9169497"/>
                      <a:pt x="2170365" y="9576170"/>
                    </a:cubicBezTo>
                    <a:cubicBezTo>
                      <a:pt x="2724921" y="9982842"/>
                      <a:pt x="3341095" y="10278605"/>
                      <a:pt x="4006562" y="10438810"/>
                    </a:cubicBezTo>
                    <a:cubicBezTo>
                      <a:pt x="4696676" y="10611338"/>
                      <a:pt x="5399113" y="10648308"/>
                      <a:pt x="6113874" y="10537397"/>
                    </a:cubicBezTo>
                    <a:cubicBezTo>
                      <a:pt x="6816312" y="10426486"/>
                      <a:pt x="7481779" y="10180018"/>
                      <a:pt x="8085629" y="9810315"/>
                    </a:cubicBezTo>
                    <a:cubicBezTo>
                      <a:pt x="8664831" y="9452936"/>
                      <a:pt x="9170093" y="8984645"/>
                      <a:pt x="9576768" y="8430091"/>
                    </a:cubicBezTo>
                    <a:cubicBezTo>
                      <a:pt x="9983441" y="7875537"/>
                      <a:pt x="10279205" y="7259366"/>
                      <a:pt x="10439410" y="6593902"/>
                    </a:cubicBezTo>
                    <a:cubicBezTo>
                      <a:pt x="10611939" y="5903790"/>
                      <a:pt x="10648909" y="5201355"/>
                      <a:pt x="10537997" y="4486596"/>
                    </a:cubicBezTo>
                    <a:cubicBezTo>
                      <a:pt x="10414763" y="3623956"/>
                      <a:pt x="10057383" y="2798287"/>
                      <a:pt x="9527473" y="2095852"/>
                    </a:cubicBezTo>
                    <a:close/>
                  </a:path>
                </a:pathLst>
              </a:custGeom>
              <a:grpFill/>
              <a:ln w="12400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5C84ADBC-F654-419E-B29C-A74E0EC16CAC}"/>
                  </a:ext>
                </a:extLst>
              </p:cNvPr>
              <p:cNvSpPr/>
              <p:nvPr/>
            </p:nvSpPr>
            <p:spPr>
              <a:xfrm>
                <a:off x="8550241" y="-1063687"/>
                <a:ext cx="788701" cy="788699"/>
              </a:xfrm>
              <a:custGeom>
                <a:avLst/>
                <a:gdLst>
                  <a:gd name="connsiteX0" fmla="*/ 788702 w 788701"/>
                  <a:gd name="connsiteY0" fmla="*/ 394350 h 788699"/>
                  <a:gd name="connsiteX1" fmla="*/ 394351 w 788701"/>
                  <a:gd name="connsiteY1" fmla="*/ 788699 h 788699"/>
                  <a:gd name="connsiteX2" fmla="*/ 1 w 788701"/>
                  <a:gd name="connsiteY2" fmla="*/ 394350 h 788699"/>
                  <a:gd name="connsiteX3" fmla="*/ 394351 w 788701"/>
                  <a:gd name="connsiteY3" fmla="*/ 0 h 788699"/>
                  <a:gd name="connsiteX4" fmla="*/ 788702 w 788701"/>
                  <a:gd name="connsiteY4" fmla="*/ 394350 h 78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701" h="788699">
                    <a:moveTo>
                      <a:pt x="788702" y="394350"/>
                    </a:moveTo>
                    <a:cubicBezTo>
                      <a:pt x="788702" y="612143"/>
                      <a:pt x="612145" y="788699"/>
                      <a:pt x="394351" y="788699"/>
                    </a:cubicBezTo>
                    <a:cubicBezTo>
                      <a:pt x="176557" y="788699"/>
                      <a:pt x="1" y="612143"/>
                      <a:pt x="1" y="394350"/>
                    </a:cubicBezTo>
                    <a:cubicBezTo>
                      <a:pt x="1" y="176556"/>
                      <a:pt x="176557" y="0"/>
                      <a:pt x="394351" y="0"/>
                    </a:cubicBezTo>
                    <a:cubicBezTo>
                      <a:pt x="612145" y="0"/>
                      <a:pt x="788702" y="176556"/>
                      <a:pt x="788702" y="394350"/>
                    </a:cubicBezTo>
                    <a:close/>
                  </a:path>
                </a:pathLst>
              </a:custGeom>
              <a:grpFill/>
              <a:ln w="124005" cap="flat">
                <a:noFill/>
                <a:prstDash val="solid"/>
                <a:miter/>
              </a:ln>
            </p:spPr>
            <p:txBody>
              <a:bodyPr rtlCol="0" anchor="ctr"/>
              <a:lstStyle/>
              <a:p>
                <a:endParaRPr lang="en-US"/>
              </a:p>
            </p:txBody>
          </p:sp>
        </p:grpSp>
        <p:grpSp>
          <p:nvGrpSpPr>
            <p:cNvPr id="14" name="Graphic 7">
              <a:extLst>
                <a:ext uri="{FF2B5EF4-FFF2-40B4-BE49-F238E27FC236}">
                  <a16:creationId xmlns:a16="http://schemas.microsoft.com/office/drawing/2014/main" id="{3F246C84-4DBA-4A0B-B786-7E1DCBA23CBD}"/>
                </a:ext>
              </a:extLst>
            </p:cNvPr>
            <p:cNvGrpSpPr/>
            <p:nvPr/>
          </p:nvGrpSpPr>
          <p:grpSpPr>
            <a:xfrm>
              <a:off x="-523097" y="-3260526"/>
              <a:ext cx="13033385" cy="13121417"/>
              <a:chOff x="-523097" y="-3260526"/>
              <a:chExt cx="13033385" cy="13121417"/>
            </a:xfrm>
            <a:grpFill/>
          </p:grpSpPr>
          <p:sp>
            <p:nvSpPr>
              <p:cNvPr id="15" name="Freeform: Shape 14">
                <a:extLst>
                  <a:ext uri="{FF2B5EF4-FFF2-40B4-BE49-F238E27FC236}">
                    <a16:creationId xmlns:a16="http://schemas.microsoft.com/office/drawing/2014/main" id="{D0FFA297-8B06-434F-A0BC-CAE78E23155B}"/>
                  </a:ext>
                </a:extLst>
              </p:cNvPr>
              <p:cNvSpPr/>
              <p:nvPr/>
            </p:nvSpPr>
            <p:spPr>
              <a:xfrm>
                <a:off x="-523097" y="-3260526"/>
                <a:ext cx="13117581" cy="13118662"/>
              </a:xfrm>
              <a:custGeom>
                <a:avLst/>
                <a:gdLst>
                  <a:gd name="connsiteX0" fmla="*/ 12807349 w 13117581"/>
                  <a:gd name="connsiteY0" fmla="*/ 4562937 h 13118662"/>
                  <a:gd name="connsiteX1" fmla="*/ 12314410 w 13117581"/>
                  <a:gd name="connsiteY1" fmla="*/ 4316468 h 13118662"/>
                  <a:gd name="connsiteX2" fmla="*/ 12067941 w 13117581"/>
                  <a:gd name="connsiteY2" fmla="*/ 4809405 h 13118662"/>
                  <a:gd name="connsiteX3" fmla="*/ 12178852 w 13117581"/>
                  <a:gd name="connsiteY3" fmla="*/ 7939555 h 13118662"/>
                  <a:gd name="connsiteX4" fmla="*/ 11205299 w 13117581"/>
                  <a:gd name="connsiteY4" fmla="*/ 10022213 h 13118662"/>
                  <a:gd name="connsiteX5" fmla="*/ 9566277 w 13117581"/>
                  <a:gd name="connsiteY5" fmla="*/ 11513348 h 13118662"/>
                  <a:gd name="connsiteX6" fmla="*/ 7483613 w 13117581"/>
                  <a:gd name="connsiteY6" fmla="*/ 12289723 h 13118662"/>
                  <a:gd name="connsiteX7" fmla="*/ 5191448 w 13117581"/>
                  <a:gd name="connsiteY7" fmla="*/ 12203459 h 13118662"/>
                  <a:gd name="connsiteX8" fmla="*/ 3108783 w 13117581"/>
                  <a:gd name="connsiteY8" fmla="*/ 11229908 h 13118662"/>
                  <a:gd name="connsiteX9" fmla="*/ 1617643 w 13117581"/>
                  <a:gd name="connsiteY9" fmla="*/ 9590894 h 13118662"/>
                  <a:gd name="connsiteX10" fmla="*/ 853589 w 13117581"/>
                  <a:gd name="connsiteY10" fmla="*/ 7495911 h 13118662"/>
                  <a:gd name="connsiteX11" fmla="*/ 939853 w 13117581"/>
                  <a:gd name="connsiteY11" fmla="*/ 5203755 h 13118662"/>
                  <a:gd name="connsiteX12" fmla="*/ 1913407 w 13117581"/>
                  <a:gd name="connsiteY12" fmla="*/ 3121096 h 13118662"/>
                  <a:gd name="connsiteX13" fmla="*/ 3552427 w 13117581"/>
                  <a:gd name="connsiteY13" fmla="*/ 1629962 h 13118662"/>
                  <a:gd name="connsiteX14" fmla="*/ 5622769 w 13117581"/>
                  <a:gd name="connsiteY14" fmla="*/ 853586 h 13118662"/>
                  <a:gd name="connsiteX15" fmla="*/ 7914933 w 13117581"/>
                  <a:gd name="connsiteY15" fmla="*/ 939850 h 13118662"/>
                  <a:gd name="connsiteX16" fmla="*/ 10650743 w 13117581"/>
                  <a:gd name="connsiteY16" fmla="*/ 2480278 h 13118662"/>
                  <a:gd name="connsiteX17" fmla="*/ 10835595 w 13117581"/>
                  <a:gd name="connsiteY17" fmla="*/ 2578865 h 13118662"/>
                  <a:gd name="connsiteX18" fmla="*/ 11205299 w 13117581"/>
                  <a:gd name="connsiteY18" fmla="*/ 2480278 h 13118662"/>
                  <a:gd name="connsiteX19" fmla="*/ 11205299 w 13117581"/>
                  <a:gd name="connsiteY19" fmla="*/ 1938047 h 13118662"/>
                  <a:gd name="connsiteX20" fmla="*/ 8099785 w 13117581"/>
                  <a:gd name="connsiteY20" fmla="*/ 188121 h 13118662"/>
                  <a:gd name="connsiteX21" fmla="*/ 5499535 w 13117581"/>
                  <a:gd name="connsiteY21" fmla="*/ 89534 h 13118662"/>
                  <a:gd name="connsiteX22" fmla="*/ 3145753 w 13117581"/>
                  <a:gd name="connsiteY22" fmla="*/ 964497 h 13118662"/>
                  <a:gd name="connsiteX23" fmla="*/ 1284910 w 13117581"/>
                  <a:gd name="connsiteY23" fmla="*/ 2665129 h 13118662"/>
                  <a:gd name="connsiteX24" fmla="*/ 188122 w 13117581"/>
                  <a:gd name="connsiteY24" fmla="*/ 5018903 h 13118662"/>
                  <a:gd name="connsiteX25" fmla="*/ 89534 w 13117581"/>
                  <a:gd name="connsiteY25" fmla="*/ 7619146 h 13118662"/>
                  <a:gd name="connsiteX26" fmla="*/ 964500 w 13117581"/>
                  <a:gd name="connsiteY26" fmla="*/ 9972920 h 13118662"/>
                  <a:gd name="connsiteX27" fmla="*/ 2665138 w 13117581"/>
                  <a:gd name="connsiteY27" fmla="*/ 11833756 h 13118662"/>
                  <a:gd name="connsiteX28" fmla="*/ 5018920 w 13117581"/>
                  <a:gd name="connsiteY28" fmla="*/ 12930541 h 13118662"/>
                  <a:gd name="connsiteX29" fmla="*/ 7619171 w 13117581"/>
                  <a:gd name="connsiteY29" fmla="*/ 13029128 h 13118662"/>
                  <a:gd name="connsiteX30" fmla="*/ 9972952 w 13117581"/>
                  <a:gd name="connsiteY30" fmla="*/ 12154165 h 13118662"/>
                  <a:gd name="connsiteX31" fmla="*/ 11833795 w 13117581"/>
                  <a:gd name="connsiteY31" fmla="*/ 10453533 h 13118662"/>
                  <a:gd name="connsiteX32" fmla="*/ 12930584 w 13117581"/>
                  <a:gd name="connsiteY32" fmla="*/ 8099759 h 13118662"/>
                  <a:gd name="connsiteX33" fmla="*/ 12807349 w 13117581"/>
                  <a:gd name="connsiteY33" fmla="*/ 4562937 h 13118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117581" h="13118662">
                    <a:moveTo>
                      <a:pt x="12807349" y="4562937"/>
                    </a:moveTo>
                    <a:cubicBezTo>
                      <a:pt x="12745732" y="4353438"/>
                      <a:pt x="12523909" y="4242528"/>
                      <a:pt x="12314410" y="4316468"/>
                    </a:cubicBezTo>
                    <a:cubicBezTo>
                      <a:pt x="12104911" y="4378085"/>
                      <a:pt x="11994000" y="4599907"/>
                      <a:pt x="12067941" y="4809405"/>
                    </a:cubicBezTo>
                    <a:cubicBezTo>
                      <a:pt x="12388351" y="5819926"/>
                      <a:pt x="12437645" y="6904387"/>
                      <a:pt x="12178852" y="7939555"/>
                    </a:cubicBezTo>
                    <a:cubicBezTo>
                      <a:pt x="11994000" y="8703607"/>
                      <a:pt x="11673590" y="9393718"/>
                      <a:pt x="11205299" y="10022213"/>
                    </a:cubicBezTo>
                    <a:cubicBezTo>
                      <a:pt x="10761654" y="10626061"/>
                      <a:pt x="10207098" y="11131322"/>
                      <a:pt x="9566277" y="11513348"/>
                    </a:cubicBezTo>
                    <a:cubicBezTo>
                      <a:pt x="8925458" y="11907697"/>
                      <a:pt x="8223020" y="12166488"/>
                      <a:pt x="7483613" y="12289723"/>
                    </a:cubicBezTo>
                    <a:cubicBezTo>
                      <a:pt x="6719558" y="12412957"/>
                      <a:pt x="5943180" y="12388310"/>
                      <a:pt x="5191448" y="12203459"/>
                    </a:cubicBezTo>
                    <a:cubicBezTo>
                      <a:pt x="4427394" y="12018608"/>
                      <a:pt x="3737279" y="11698199"/>
                      <a:pt x="3108783" y="11229908"/>
                    </a:cubicBezTo>
                    <a:cubicBezTo>
                      <a:pt x="2504933" y="10786265"/>
                      <a:pt x="1999671" y="10231711"/>
                      <a:pt x="1617643" y="9590894"/>
                    </a:cubicBezTo>
                    <a:cubicBezTo>
                      <a:pt x="1235616" y="8937752"/>
                      <a:pt x="976823" y="8235317"/>
                      <a:pt x="853589" y="7495911"/>
                    </a:cubicBezTo>
                    <a:cubicBezTo>
                      <a:pt x="730354" y="6731859"/>
                      <a:pt x="755001" y="5955483"/>
                      <a:pt x="939853" y="5203755"/>
                    </a:cubicBezTo>
                    <a:cubicBezTo>
                      <a:pt x="1124705" y="4439702"/>
                      <a:pt x="1445115" y="3749590"/>
                      <a:pt x="1913407" y="3121096"/>
                    </a:cubicBezTo>
                    <a:cubicBezTo>
                      <a:pt x="2357051" y="2517248"/>
                      <a:pt x="2911607" y="2011988"/>
                      <a:pt x="3552427" y="1629962"/>
                    </a:cubicBezTo>
                    <a:cubicBezTo>
                      <a:pt x="4193247" y="1235612"/>
                      <a:pt x="4895685" y="976820"/>
                      <a:pt x="5622769" y="853586"/>
                    </a:cubicBezTo>
                    <a:cubicBezTo>
                      <a:pt x="6386824" y="730352"/>
                      <a:pt x="7163202" y="754998"/>
                      <a:pt x="7914933" y="939850"/>
                    </a:cubicBezTo>
                    <a:cubicBezTo>
                      <a:pt x="8950104" y="1186318"/>
                      <a:pt x="9899012" y="1716226"/>
                      <a:pt x="10650743" y="2480278"/>
                    </a:cubicBezTo>
                    <a:cubicBezTo>
                      <a:pt x="10700037" y="2529572"/>
                      <a:pt x="10761654" y="2566542"/>
                      <a:pt x="10835595" y="2578865"/>
                    </a:cubicBezTo>
                    <a:cubicBezTo>
                      <a:pt x="10958829" y="2603512"/>
                      <a:pt x="11106710" y="2578865"/>
                      <a:pt x="11205299" y="2480278"/>
                    </a:cubicBezTo>
                    <a:cubicBezTo>
                      <a:pt x="11353180" y="2332397"/>
                      <a:pt x="11353180" y="2085928"/>
                      <a:pt x="11205299" y="1938047"/>
                    </a:cubicBezTo>
                    <a:cubicBezTo>
                      <a:pt x="10354979" y="1075407"/>
                      <a:pt x="9282838" y="471560"/>
                      <a:pt x="8099785" y="188121"/>
                    </a:cubicBezTo>
                    <a:cubicBezTo>
                      <a:pt x="7237143" y="-21377"/>
                      <a:pt x="6362177" y="-58348"/>
                      <a:pt x="5499535" y="89534"/>
                    </a:cubicBezTo>
                    <a:cubicBezTo>
                      <a:pt x="4661539" y="225091"/>
                      <a:pt x="3872837" y="520853"/>
                      <a:pt x="3145753" y="964497"/>
                    </a:cubicBezTo>
                    <a:cubicBezTo>
                      <a:pt x="2418669" y="1408140"/>
                      <a:pt x="1790172" y="1975017"/>
                      <a:pt x="1284910" y="2665129"/>
                    </a:cubicBezTo>
                    <a:cubicBezTo>
                      <a:pt x="767324" y="3367564"/>
                      <a:pt x="397620" y="4168587"/>
                      <a:pt x="188122" y="5018903"/>
                    </a:cubicBezTo>
                    <a:cubicBezTo>
                      <a:pt x="-21377" y="5881543"/>
                      <a:pt x="-58348" y="6756506"/>
                      <a:pt x="89534" y="7619146"/>
                    </a:cubicBezTo>
                    <a:cubicBezTo>
                      <a:pt x="225092" y="8457138"/>
                      <a:pt x="520855" y="9245837"/>
                      <a:pt x="964500" y="9972920"/>
                    </a:cubicBezTo>
                    <a:cubicBezTo>
                      <a:pt x="1408145" y="10700002"/>
                      <a:pt x="1975024" y="11328496"/>
                      <a:pt x="2665138" y="11833756"/>
                    </a:cubicBezTo>
                    <a:cubicBezTo>
                      <a:pt x="3367575" y="12351340"/>
                      <a:pt x="4168600" y="12721043"/>
                      <a:pt x="5018920" y="12930541"/>
                    </a:cubicBezTo>
                    <a:cubicBezTo>
                      <a:pt x="5881562" y="13140039"/>
                      <a:pt x="6756528" y="13177010"/>
                      <a:pt x="7619171" y="13029128"/>
                    </a:cubicBezTo>
                    <a:cubicBezTo>
                      <a:pt x="8457166" y="12893571"/>
                      <a:pt x="9245868" y="12597808"/>
                      <a:pt x="9972952" y="12154165"/>
                    </a:cubicBezTo>
                    <a:cubicBezTo>
                      <a:pt x="10700037" y="11710522"/>
                      <a:pt x="11328533" y="11143645"/>
                      <a:pt x="11833795" y="10453533"/>
                    </a:cubicBezTo>
                    <a:cubicBezTo>
                      <a:pt x="12351380" y="9751098"/>
                      <a:pt x="12721084" y="8950075"/>
                      <a:pt x="12930584" y="8099759"/>
                    </a:cubicBezTo>
                    <a:cubicBezTo>
                      <a:pt x="13214023" y="6929034"/>
                      <a:pt x="13177053" y="5709015"/>
                      <a:pt x="12807349" y="4562937"/>
                    </a:cubicBezTo>
                    <a:close/>
                  </a:path>
                </a:pathLst>
              </a:custGeom>
              <a:grpFill/>
              <a:ln w="12400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8FA526B-50BF-4085-8AB9-6D1290114A78}"/>
                  </a:ext>
                </a:extLst>
              </p:cNvPr>
              <p:cNvSpPr/>
              <p:nvPr/>
            </p:nvSpPr>
            <p:spPr>
              <a:xfrm>
                <a:off x="10916346" y="-311958"/>
                <a:ext cx="788701" cy="788699"/>
              </a:xfrm>
              <a:custGeom>
                <a:avLst/>
                <a:gdLst>
                  <a:gd name="connsiteX0" fmla="*/ 788701 w 788701"/>
                  <a:gd name="connsiteY0" fmla="*/ 394350 h 788699"/>
                  <a:gd name="connsiteX1" fmla="*/ 394351 w 788701"/>
                  <a:gd name="connsiteY1" fmla="*/ 788699 h 788699"/>
                  <a:gd name="connsiteX2" fmla="*/ 0 w 788701"/>
                  <a:gd name="connsiteY2" fmla="*/ 394350 h 788699"/>
                  <a:gd name="connsiteX3" fmla="*/ 394351 w 788701"/>
                  <a:gd name="connsiteY3" fmla="*/ 0 h 788699"/>
                  <a:gd name="connsiteX4" fmla="*/ 788701 w 788701"/>
                  <a:gd name="connsiteY4" fmla="*/ 394350 h 78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701" h="788699">
                    <a:moveTo>
                      <a:pt x="788701" y="394350"/>
                    </a:moveTo>
                    <a:cubicBezTo>
                      <a:pt x="788701" y="612143"/>
                      <a:pt x="612145" y="788699"/>
                      <a:pt x="394351" y="788699"/>
                    </a:cubicBezTo>
                    <a:cubicBezTo>
                      <a:pt x="176557" y="788699"/>
                      <a:pt x="0" y="612143"/>
                      <a:pt x="0" y="394350"/>
                    </a:cubicBezTo>
                    <a:cubicBezTo>
                      <a:pt x="0" y="176556"/>
                      <a:pt x="176557" y="0"/>
                      <a:pt x="394351" y="0"/>
                    </a:cubicBezTo>
                    <a:cubicBezTo>
                      <a:pt x="612145" y="0"/>
                      <a:pt x="788701" y="176556"/>
                      <a:pt x="788701" y="394350"/>
                    </a:cubicBezTo>
                    <a:close/>
                  </a:path>
                </a:pathLst>
              </a:custGeom>
              <a:grpFill/>
              <a:ln w="124005"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77B27E01-6220-4CDE-AA15-07418E3DE7B4}"/>
              </a:ext>
            </a:extLst>
          </p:cNvPr>
          <p:cNvSpPr>
            <a:spLocks noGrp="1"/>
          </p:cNvSpPr>
          <p:nvPr>
            <p:ph type="title" hasCustomPrompt="1"/>
          </p:nvPr>
        </p:nvSpPr>
        <p:spPr>
          <a:xfrm>
            <a:off x="685800" y="1115638"/>
            <a:ext cx="7213600" cy="2534442"/>
          </a:xfrm>
        </p:spPr>
        <p:txBody>
          <a:bodyPr anchor="b">
            <a:normAutofit/>
          </a:bodyPr>
          <a:lstStyle>
            <a:lvl1pPr>
              <a:defRPr sz="4800">
                <a:solidFill>
                  <a:schemeClr val="bg1"/>
                </a:solidFill>
              </a:defRPr>
            </a:lvl1pPr>
          </a:lstStyle>
          <a:p>
            <a:r>
              <a:rPr lang="en-US"/>
              <a:t>Add headline here</a:t>
            </a:r>
          </a:p>
        </p:txBody>
      </p:sp>
      <p:sp>
        <p:nvSpPr>
          <p:cNvPr id="3" name="Text Placeholder 2">
            <a:extLst>
              <a:ext uri="{FF2B5EF4-FFF2-40B4-BE49-F238E27FC236}">
                <a16:creationId xmlns:a16="http://schemas.microsoft.com/office/drawing/2014/main" id="{650D9314-40A0-48EE-B8A2-E77D5B99DF77}"/>
              </a:ext>
            </a:extLst>
          </p:cNvPr>
          <p:cNvSpPr>
            <a:spLocks noGrp="1"/>
          </p:cNvSpPr>
          <p:nvPr>
            <p:ph type="body" idx="1" hasCustomPrompt="1"/>
          </p:nvPr>
        </p:nvSpPr>
        <p:spPr>
          <a:xfrm>
            <a:off x="685800" y="3949286"/>
            <a:ext cx="5410200" cy="848139"/>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additional information here. Keep text short. Stay within the box.</a:t>
            </a:r>
          </a:p>
        </p:txBody>
      </p:sp>
      <p:sp>
        <p:nvSpPr>
          <p:cNvPr id="12" name="Slide Number Placeholder 11">
            <a:extLst>
              <a:ext uri="{FF2B5EF4-FFF2-40B4-BE49-F238E27FC236}">
                <a16:creationId xmlns:a16="http://schemas.microsoft.com/office/drawing/2014/main" id="{FD8A8B60-490D-4C1F-91D0-BD1803E87556}"/>
              </a:ext>
            </a:extLst>
          </p:cNvPr>
          <p:cNvSpPr>
            <a:spLocks noGrp="1"/>
          </p:cNvSpPr>
          <p:nvPr>
            <p:ph type="sldNum" sz="quarter" idx="12"/>
          </p:nvPr>
        </p:nvSpPr>
        <p:spPr/>
        <p:txBody>
          <a:bodyPr/>
          <a:lstStyle/>
          <a:p>
            <a:fld id="{9BE895FD-3AE7-4BFE-B7CA-1D4CA5F3790D}" type="slidenum">
              <a:rPr lang="en-US" smtClean="0"/>
              <a:pPr/>
              <a:t>‹#›</a:t>
            </a:fld>
            <a:endParaRPr lang="en-US"/>
          </a:p>
        </p:txBody>
      </p:sp>
      <p:grpSp>
        <p:nvGrpSpPr>
          <p:cNvPr id="24" name="Graphic 42">
            <a:extLst>
              <a:ext uri="{FF2B5EF4-FFF2-40B4-BE49-F238E27FC236}">
                <a16:creationId xmlns:a16="http://schemas.microsoft.com/office/drawing/2014/main" id="{A94AC195-05E7-44A9-BF21-D989910A567B}"/>
              </a:ext>
            </a:extLst>
          </p:cNvPr>
          <p:cNvGrpSpPr/>
          <p:nvPr userDrawn="1"/>
        </p:nvGrpSpPr>
        <p:grpSpPr>
          <a:xfrm>
            <a:off x="9771186" y="6351099"/>
            <a:ext cx="1735014" cy="322628"/>
            <a:chOff x="4038849" y="3048249"/>
            <a:chExt cx="4114550" cy="765105"/>
          </a:xfrm>
        </p:grpSpPr>
        <p:grpSp>
          <p:nvGrpSpPr>
            <p:cNvPr id="25" name="Graphic 42">
              <a:extLst>
                <a:ext uri="{FF2B5EF4-FFF2-40B4-BE49-F238E27FC236}">
                  <a16:creationId xmlns:a16="http://schemas.microsoft.com/office/drawing/2014/main" id="{B1076B4A-CA64-4021-A4DF-7EA642A7C8CE}"/>
                </a:ext>
              </a:extLst>
            </p:cNvPr>
            <p:cNvGrpSpPr/>
            <p:nvPr/>
          </p:nvGrpSpPr>
          <p:grpSpPr>
            <a:xfrm>
              <a:off x="5005387" y="3209925"/>
              <a:ext cx="3148012" cy="551497"/>
              <a:chOff x="5005387" y="3209925"/>
              <a:chExt cx="3148012" cy="551497"/>
            </a:xfrm>
            <a:solidFill>
              <a:srgbClr val="004750"/>
            </a:solidFill>
          </p:grpSpPr>
          <p:sp>
            <p:nvSpPr>
              <p:cNvPr id="39" name="Freeform: Shape 38">
                <a:extLst>
                  <a:ext uri="{FF2B5EF4-FFF2-40B4-BE49-F238E27FC236}">
                    <a16:creationId xmlns:a16="http://schemas.microsoft.com/office/drawing/2014/main" id="{36E6DEE7-9CFB-4141-8E55-248B4F3D0795}"/>
                  </a:ext>
                </a:extLst>
              </p:cNvPr>
              <p:cNvSpPr/>
              <p:nvPr/>
            </p:nvSpPr>
            <p:spPr>
              <a:xfrm>
                <a:off x="5011102" y="3341369"/>
                <a:ext cx="64770" cy="298132"/>
              </a:xfrm>
              <a:custGeom>
                <a:avLst/>
                <a:gdLst>
                  <a:gd name="connsiteX0" fmla="*/ 0 w 64770"/>
                  <a:gd name="connsiteY0" fmla="*/ 0 h 298132"/>
                  <a:gd name="connsiteX1" fmla="*/ 64770 w 64770"/>
                  <a:gd name="connsiteY1" fmla="*/ 0 h 298132"/>
                  <a:gd name="connsiteX2" fmla="*/ 64770 w 64770"/>
                  <a:gd name="connsiteY2" fmla="*/ 298133 h 298132"/>
                  <a:gd name="connsiteX3" fmla="*/ 0 w 64770"/>
                  <a:gd name="connsiteY3" fmla="*/ 298133 h 298132"/>
                  <a:gd name="connsiteX4" fmla="*/ 0 w 64770"/>
                  <a:gd name="connsiteY4" fmla="*/ 0 h 29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298132">
                    <a:moveTo>
                      <a:pt x="0" y="0"/>
                    </a:moveTo>
                    <a:lnTo>
                      <a:pt x="64770" y="0"/>
                    </a:lnTo>
                    <a:lnTo>
                      <a:pt x="64770" y="298133"/>
                    </a:lnTo>
                    <a:lnTo>
                      <a:pt x="0" y="298133"/>
                    </a:lnTo>
                    <a:lnTo>
                      <a:pt x="0" y="0"/>
                    </a:lnTo>
                    <a:close/>
                  </a:path>
                </a:pathLst>
              </a:custGeom>
              <a:solidFill>
                <a:srgbClr val="004750"/>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E29D31E5-15F4-41F1-986A-30A7DBE09EA6}"/>
                  </a:ext>
                </a:extLst>
              </p:cNvPr>
              <p:cNvSpPr/>
              <p:nvPr/>
            </p:nvSpPr>
            <p:spPr>
              <a:xfrm>
                <a:off x="5158739" y="3333750"/>
                <a:ext cx="404812" cy="306705"/>
              </a:xfrm>
              <a:custGeom>
                <a:avLst/>
                <a:gdLst>
                  <a:gd name="connsiteX0" fmla="*/ 404813 w 404812"/>
                  <a:gd name="connsiteY0" fmla="*/ 107632 h 306705"/>
                  <a:gd name="connsiteX1" fmla="*/ 404813 w 404812"/>
                  <a:gd name="connsiteY1" fmla="*/ 305753 h 306705"/>
                  <a:gd name="connsiteX2" fmla="*/ 340043 w 404812"/>
                  <a:gd name="connsiteY2" fmla="*/ 305753 h 306705"/>
                  <a:gd name="connsiteX3" fmla="*/ 340043 w 404812"/>
                  <a:gd name="connsiteY3" fmla="*/ 119063 h 306705"/>
                  <a:gd name="connsiteX4" fmla="*/ 289560 w 404812"/>
                  <a:gd name="connsiteY4" fmla="*/ 60960 h 306705"/>
                  <a:gd name="connsiteX5" fmla="*/ 234315 w 404812"/>
                  <a:gd name="connsiteY5" fmla="*/ 118110 h 306705"/>
                  <a:gd name="connsiteX6" fmla="*/ 234315 w 404812"/>
                  <a:gd name="connsiteY6" fmla="*/ 305753 h 306705"/>
                  <a:gd name="connsiteX7" fmla="*/ 169545 w 404812"/>
                  <a:gd name="connsiteY7" fmla="*/ 305753 h 306705"/>
                  <a:gd name="connsiteX8" fmla="*/ 169545 w 404812"/>
                  <a:gd name="connsiteY8" fmla="*/ 119063 h 306705"/>
                  <a:gd name="connsiteX9" fmla="*/ 119063 w 404812"/>
                  <a:gd name="connsiteY9" fmla="*/ 60960 h 306705"/>
                  <a:gd name="connsiteX10" fmla="*/ 64770 w 404812"/>
                  <a:gd name="connsiteY10" fmla="*/ 121920 h 306705"/>
                  <a:gd name="connsiteX11" fmla="*/ 64770 w 404812"/>
                  <a:gd name="connsiteY11" fmla="*/ 306705 h 306705"/>
                  <a:gd name="connsiteX12" fmla="*/ 0 w 404812"/>
                  <a:gd name="connsiteY12" fmla="*/ 306705 h 306705"/>
                  <a:gd name="connsiteX13" fmla="*/ 0 w 404812"/>
                  <a:gd name="connsiteY13" fmla="*/ 7620 h 306705"/>
                  <a:gd name="connsiteX14" fmla="*/ 49530 w 404812"/>
                  <a:gd name="connsiteY14" fmla="*/ 7620 h 306705"/>
                  <a:gd name="connsiteX15" fmla="*/ 56198 w 404812"/>
                  <a:gd name="connsiteY15" fmla="*/ 50482 h 306705"/>
                  <a:gd name="connsiteX16" fmla="*/ 58102 w 404812"/>
                  <a:gd name="connsiteY16" fmla="*/ 50482 h 306705"/>
                  <a:gd name="connsiteX17" fmla="*/ 139065 w 404812"/>
                  <a:gd name="connsiteY17" fmla="*/ 0 h 306705"/>
                  <a:gd name="connsiteX18" fmla="*/ 222885 w 404812"/>
                  <a:gd name="connsiteY18" fmla="*/ 51435 h 306705"/>
                  <a:gd name="connsiteX19" fmla="*/ 308610 w 404812"/>
                  <a:gd name="connsiteY19" fmla="*/ 0 h 306705"/>
                  <a:gd name="connsiteX20" fmla="*/ 404813 w 404812"/>
                  <a:gd name="connsiteY20" fmla="*/ 107632 h 30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812" h="306705">
                    <a:moveTo>
                      <a:pt x="404813" y="107632"/>
                    </a:moveTo>
                    <a:lnTo>
                      <a:pt x="404813" y="305753"/>
                    </a:lnTo>
                    <a:lnTo>
                      <a:pt x="340043" y="305753"/>
                    </a:lnTo>
                    <a:lnTo>
                      <a:pt x="340043" y="119063"/>
                    </a:lnTo>
                    <a:cubicBezTo>
                      <a:pt x="340043" y="80963"/>
                      <a:pt x="325755" y="60960"/>
                      <a:pt x="289560" y="60960"/>
                    </a:cubicBezTo>
                    <a:cubicBezTo>
                      <a:pt x="254318" y="60960"/>
                      <a:pt x="234315" y="88582"/>
                      <a:pt x="234315" y="118110"/>
                    </a:cubicBezTo>
                    <a:lnTo>
                      <a:pt x="234315" y="305753"/>
                    </a:lnTo>
                    <a:lnTo>
                      <a:pt x="169545" y="305753"/>
                    </a:lnTo>
                    <a:lnTo>
                      <a:pt x="169545" y="119063"/>
                    </a:lnTo>
                    <a:cubicBezTo>
                      <a:pt x="169545" y="80963"/>
                      <a:pt x="155257" y="60960"/>
                      <a:pt x="119063" y="60960"/>
                    </a:cubicBezTo>
                    <a:cubicBezTo>
                      <a:pt x="82868" y="60960"/>
                      <a:pt x="64770" y="89535"/>
                      <a:pt x="64770" y="121920"/>
                    </a:cubicBezTo>
                    <a:lnTo>
                      <a:pt x="64770" y="306705"/>
                    </a:lnTo>
                    <a:lnTo>
                      <a:pt x="0" y="306705"/>
                    </a:lnTo>
                    <a:lnTo>
                      <a:pt x="0" y="7620"/>
                    </a:lnTo>
                    <a:lnTo>
                      <a:pt x="49530" y="7620"/>
                    </a:lnTo>
                    <a:lnTo>
                      <a:pt x="56198" y="50482"/>
                    </a:lnTo>
                    <a:lnTo>
                      <a:pt x="58102" y="50482"/>
                    </a:lnTo>
                    <a:cubicBezTo>
                      <a:pt x="73343" y="22860"/>
                      <a:pt x="100013" y="0"/>
                      <a:pt x="139065" y="0"/>
                    </a:cubicBezTo>
                    <a:cubicBezTo>
                      <a:pt x="181927" y="0"/>
                      <a:pt x="207645" y="20002"/>
                      <a:pt x="222885" y="51435"/>
                    </a:cubicBezTo>
                    <a:cubicBezTo>
                      <a:pt x="240982" y="20002"/>
                      <a:pt x="269557" y="0"/>
                      <a:pt x="308610" y="0"/>
                    </a:cubicBezTo>
                    <a:cubicBezTo>
                      <a:pt x="375285" y="953"/>
                      <a:pt x="404813" y="44768"/>
                      <a:pt x="404813" y="107632"/>
                    </a:cubicBezTo>
                    <a:close/>
                  </a:path>
                </a:pathLst>
              </a:custGeom>
              <a:solidFill>
                <a:srgbClr val="004750"/>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835AB45C-3A29-441B-9AA8-EB1147CB34BE}"/>
                  </a:ext>
                </a:extLst>
              </p:cNvPr>
              <p:cNvSpPr/>
              <p:nvPr/>
            </p:nvSpPr>
            <p:spPr>
              <a:xfrm>
                <a:off x="5627370" y="3333750"/>
                <a:ext cx="296227" cy="311510"/>
              </a:xfrm>
              <a:custGeom>
                <a:avLst/>
                <a:gdLst>
                  <a:gd name="connsiteX0" fmla="*/ 0 w 296227"/>
                  <a:gd name="connsiteY0" fmla="*/ 157163 h 311510"/>
                  <a:gd name="connsiteX1" fmla="*/ 133350 w 296227"/>
                  <a:gd name="connsiteY1" fmla="*/ 0 h 311510"/>
                  <a:gd name="connsiteX2" fmla="*/ 236220 w 296227"/>
                  <a:gd name="connsiteY2" fmla="*/ 58102 h 311510"/>
                  <a:gd name="connsiteX3" fmla="*/ 242888 w 296227"/>
                  <a:gd name="connsiteY3" fmla="*/ 6668 h 311510"/>
                  <a:gd name="connsiteX4" fmla="*/ 296227 w 296227"/>
                  <a:gd name="connsiteY4" fmla="*/ 6668 h 311510"/>
                  <a:gd name="connsiteX5" fmla="*/ 296227 w 296227"/>
                  <a:gd name="connsiteY5" fmla="*/ 304800 h 311510"/>
                  <a:gd name="connsiteX6" fmla="*/ 242888 w 296227"/>
                  <a:gd name="connsiteY6" fmla="*/ 304800 h 311510"/>
                  <a:gd name="connsiteX7" fmla="*/ 236220 w 296227"/>
                  <a:gd name="connsiteY7" fmla="*/ 253365 h 311510"/>
                  <a:gd name="connsiteX8" fmla="*/ 133350 w 296227"/>
                  <a:gd name="connsiteY8" fmla="*/ 311468 h 311510"/>
                  <a:gd name="connsiteX9" fmla="*/ 0 w 296227"/>
                  <a:gd name="connsiteY9" fmla="*/ 157163 h 311510"/>
                  <a:gd name="connsiteX10" fmla="*/ 235267 w 296227"/>
                  <a:gd name="connsiteY10" fmla="*/ 157163 h 311510"/>
                  <a:gd name="connsiteX11" fmla="*/ 150495 w 296227"/>
                  <a:gd name="connsiteY11" fmla="*/ 60007 h 311510"/>
                  <a:gd name="connsiteX12" fmla="*/ 64770 w 296227"/>
                  <a:gd name="connsiteY12" fmla="*/ 157163 h 311510"/>
                  <a:gd name="connsiteX13" fmla="*/ 150495 w 296227"/>
                  <a:gd name="connsiteY13" fmla="*/ 254318 h 311510"/>
                  <a:gd name="connsiteX14" fmla="*/ 235267 w 296227"/>
                  <a:gd name="connsiteY14" fmla="*/ 157163 h 31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6227" h="311510">
                    <a:moveTo>
                      <a:pt x="0" y="157163"/>
                    </a:moveTo>
                    <a:cubicBezTo>
                      <a:pt x="0" y="61913"/>
                      <a:pt x="65722" y="0"/>
                      <a:pt x="133350" y="0"/>
                    </a:cubicBezTo>
                    <a:cubicBezTo>
                      <a:pt x="177165" y="0"/>
                      <a:pt x="215265" y="21907"/>
                      <a:pt x="236220" y="58102"/>
                    </a:cubicBezTo>
                    <a:lnTo>
                      <a:pt x="242888" y="6668"/>
                    </a:lnTo>
                    <a:lnTo>
                      <a:pt x="296227" y="6668"/>
                    </a:lnTo>
                    <a:lnTo>
                      <a:pt x="296227" y="304800"/>
                    </a:lnTo>
                    <a:lnTo>
                      <a:pt x="242888" y="304800"/>
                    </a:lnTo>
                    <a:lnTo>
                      <a:pt x="236220" y="253365"/>
                    </a:lnTo>
                    <a:cubicBezTo>
                      <a:pt x="215265" y="289560"/>
                      <a:pt x="176213" y="311468"/>
                      <a:pt x="133350" y="311468"/>
                    </a:cubicBezTo>
                    <a:cubicBezTo>
                      <a:pt x="65722" y="313373"/>
                      <a:pt x="0" y="251460"/>
                      <a:pt x="0" y="157163"/>
                    </a:cubicBezTo>
                    <a:close/>
                    <a:moveTo>
                      <a:pt x="235267" y="157163"/>
                    </a:moveTo>
                    <a:cubicBezTo>
                      <a:pt x="235267" y="100013"/>
                      <a:pt x="198120" y="60007"/>
                      <a:pt x="150495" y="60007"/>
                    </a:cubicBezTo>
                    <a:cubicBezTo>
                      <a:pt x="101917" y="60007"/>
                      <a:pt x="64770" y="100013"/>
                      <a:pt x="64770" y="157163"/>
                    </a:cubicBezTo>
                    <a:cubicBezTo>
                      <a:pt x="64770" y="214313"/>
                      <a:pt x="101917" y="254318"/>
                      <a:pt x="150495" y="254318"/>
                    </a:cubicBezTo>
                    <a:cubicBezTo>
                      <a:pt x="198120" y="254318"/>
                      <a:pt x="235267" y="214313"/>
                      <a:pt x="235267" y="157163"/>
                    </a:cubicBezTo>
                    <a:close/>
                  </a:path>
                </a:pathLst>
              </a:custGeom>
              <a:solidFill>
                <a:srgbClr val="004750"/>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99427A5E-2981-4172-AFAC-65E13EC9A4C4}"/>
                  </a:ext>
                </a:extLst>
              </p:cNvPr>
              <p:cNvSpPr/>
              <p:nvPr/>
            </p:nvSpPr>
            <p:spPr>
              <a:xfrm>
                <a:off x="5992177" y="3334702"/>
                <a:ext cx="296227" cy="426720"/>
              </a:xfrm>
              <a:custGeom>
                <a:avLst/>
                <a:gdLst>
                  <a:gd name="connsiteX0" fmla="*/ 236220 w 296227"/>
                  <a:gd name="connsiteY0" fmla="*/ 56197 h 426720"/>
                  <a:gd name="connsiteX1" fmla="*/ 242888 w 296227"/>
                  <a:gd name="connsiteY1" fmla="*/ 6667 h 426720"/>
                  <a:gd name="connsiteX2" fmla="*/ 296227 w 296227"/>
                  <a:gd name="connsiteY2" fmla="*/ 6667 h 426720"/>
                  <a:gd name="connsiteX3" fmla="*/ 296227 w 296227"/>
                  <a:gd name="connsiteY3" fmla="*/ 275273 h 426720"/>
                  <a:gd name="connsiteX4" fmla="*/ 141922 w 296227"/>
                  <a:gd name="connsiteY4" fmla="*/ 426720 h 426720"/>
                  <a:gd name="connsiteX5" fmla="*/ 29527 w 296227"/>
                  <a:gd name="connsiteY5" fmla="*/ 390525 h 426720"/>
                  <a:gd name="connsiteX6" fmla="*/ 29527 w 296227"/>
                  <a:gd name="connsiteY6" fmla="*/ 325755 h 426720"/>
                  <a:gd name="connsiteX7" fmla="*/ 137160 w 296227"/>
                  <a:gd name="connsiteY7" fmla="*/ 368618 h 426720"/>
                  <a:gd name="connsiteX8" fmla="*/ 231457 w 296227"/>
                  <a:gd name="connsiteY8" fmla="*/ 283845 h 426720"/>
                  <a:gd name="connsiteX9" fmla="*/ 231457 w 296227"/>
                  <a:gd name="connsiteY9" fmla="*/ 245745 h 426720"/>
                  <a:gd name="connsiteX10" fmla="*/ 133350 w 296227"/>
                  <a:gd name="connsiteY10" fmla="*/ 299085 h 426720"/>
                  <a:gd name="connsiteX11" fmla="*/ 0 w 296227"/>
                  <a:gd name="connsiteY11" fmla="*/ 149542 h 426720"/>
                  <a:gd name="connsiteX12" fmla="*/ 135255 w 296227"/>
                  <a:gd name="connsiteY12" fmla="*/ 0 h 426720"/>
                  <a:gd name="connsiteX13" fmla="*/ 236220 w 296227"/>
                  <a:gd name="connsiteY13" fmla="*/ 56197 h 426720"/>
                  <a:gd name="connsiteX14" fmla="*/ 64770 w 296227"/>
                  <a:gd name="connsiteY14" fmla="*/ 150495 h 426720"/>
                  <a:gd name="connsiteX15" fmla="*/ 149542 w 296227"/>
                  <a:gd name="connsiteY15" fmla="*/ 241935 h 426720"/>
                  <a:gd name="connsiteX16" fmla="*/ 234315 w 296227"/>
                  <a:gd name="connsiteY16" fmla="*/ 149542 h 426720"/>
                  <a:gd name="connsiteX17" fmla="*/ 149542 w 296227"/>
                  <a:gd name="connsiteY17" fmla="*/ 59055 h 426720"/>
                  <a:gd name="connsiteX18" fmla="*/ 64770 w 296227"/>
                  <a:gd name="connsiteY18" fmla="*/ 150495 h 42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6227" h="426720">
                    <a:moveTo>
                      <a:pt x="236220" y="56197"/>
                    </a:moveTo>
                    <a:lnTo>
                      <a:pt x="242888" y="6667"/>
                    </a:lnTo>
                    <a:lnTo>
                      <a:pt x="296227" y="6667"/>
                    </a:lnTo>
                    <a:lnTo>
                      <a:pt x="296227" y="275273"/>
                    </a:lnTo>
                    <a:cubicBezTo>
                      <a:pt x="296227" y="373380"/>
                      <a:pt x="226695" y="426720"/>
                      <a:pt x="141922" y="426720"/>
                    </a:cubicBezTo>
                    <a:cubicBezTo>
                      <a:pt x="101917" y="426720"/>
                      <a:pt x="60960" y="413385"/>
                      <a:pt x="29527" y="390525"/>
                    </a:cubicBezTo>
                    <a:lnTo>
                      <a:pt x="29527" y="325755"/>
                    </a:lnTo>
                    <a:cubicBezTo>
                      <a:pt x="60007" y="352425"/>
                      <a:pt x="99060" y="368618"/>
                      <a:pt x="137160" y="368618"/>
                    </a:cubicBezTo>
                    <a:cubicBezTo>
                      <a:pt x="190500" y="368618"/>
                      <a:pt x="231457" y="334327"/>
                      <a:pt x="231457" y="283845"/>
                    </a:cubicBezTo>
                    <a:lnTo>
                      <a:pt x="231457" y="245745"/>
                    </a:lnTo>
                    <a:cubicBezTo>
                      <a:pt x="211455" y="278130"/>
                      <a:pt x="175260" y="299085"/>
                      <a:pt x="133350" y="299085"/>
                    </a:cubicBezTo>
                    <a:cubicBezTo>
                      <a:pt x="63817" y="299085"/>
                      <a:pt x="0" y="239078"/>
                      <a:pt x="0" y="149542"/>
                    </a:cubicBezTo>
                    <a:cubicBezTo>
                      <a:pt x="0" y="61912"/>
                      <a:pt x="64770" y="0"/>
                      <a:pt x="135255" y="0"/>
                    </a:cubicBezTo>
                    <a:cubicBezTo>
                      <a:pt x="177165" y="0"/>
                      <a:pt x="215265" y="21908"/>
                      <a:pt x="236220" y="56197"/>
                    </a:cubicBezTo>
                    <a:close/>
                    <a:moveTo>
                      <a:pt x="64770" y="150495"/>
                    </a:moveTo>
                    <a:cubicBezTo>
                      <a:pt x="64770" y="201930"/>
                      <a:pt x="100965" y="241935"/>
                      <a:pt x="149542" y="241935"/>
                    </a:cubicBezTo>
                    <a:cubicBezTo>
                      <a:pt x="197167" y="241935"/>
                      <a:pt x="234315" y="201930"/>
                      <a:pt x="234315" y="149542"/>
                    </a:cubicBezTo>
                    <a:cubicBezTo>
                      <a:pt x="234315" y="98108"/>
                      <a:pt x="198120" y="59055"/>
                      <a:pt x="149542" y="59055"/>
                    </a:cubicBezTo>
                    <a:cubicBezTo>
                      <a:pt x="100965" y="59055"/>
                      <a:pt x="64770" y="99060"/>
                      <a:pt x="64770" y="150495"/>
                    </a:cubicBezTo>
                    <a:close/>
                  </a:path>
                </a:pathLst>
              </a:custGeom>
              <a:solidFill>
                <a:srgbClr val="004750"/>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76E35D81-1585-48FD-A6BB-DB7BFBD635CE}"/>
                  </a:ext>
                </a:extLst>
              </p:cNvPr>
              <p:cNvSpPr/>
              <p:nvPr/>
            </p:nvSpPr>
            <p:spPr>
              <a:xfrm>
                <a:off x="6374129" y="3341369"/>
                <a:ext cx="64770" cy="298132"/>
              </a:xfrm>
              <a:custGeom>
                <a:avLst/>
                <a:gdLst>
                  <a:gd name="connsiteX0" fmla="*/ 0 w 64770"/>
                  <a:gd name="connsiteY0" fmla="*/ 0 h 298132"/>
                  <a:gd name="connsiteX1" fmla="*/ 64770 w 64770"/>
                  <a:gd name="connsiteY1" fmla="*/ 0 h 298132"/>
                  <a:gd name="connsiteX2" fmla="*/ 64770 w 64770"/>
                  <a:gd name="connsiteY2" fmla="*/ 298133 h 298132"/>
                  <a:gd name="connsiteX3" fmla="*/ 0 w 64770"/>
                  <a:gd name="connsiteY3" fmla="*/ 298133 h 298132"/>
                  <a:gd name="connsiteX4" fmla="*/ 0 w 64770"/>
                  <a:gd name="connsiteY4" fmla="*/ 0 h 29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298132">
                    <a:moveTo>
                      <a:pt x="0" y="0"/>
                    </a:moveTo>
                    <a:lnTo>
                      <a:pt x="64770" y="0"/>
                    </a:lnTo>
                    <a:lnTo>
                      <a:pt x="64770" y="298133"/>
                    </a:lnTo>
                    <a:lnTo>
                      <a:pt x="0" y="298133"/>
                    </a:lnTo>
                    <a:lnTo>
                      <a:pt x="0" y="0"/>
                    </a:lnTo>
                    <a:close/>
                  </a:path>
                </a:pathLst>
              </a:custGeom>
              <a:solidFill>
                <a:srgbClr val="004750"/>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CC20B039-4FE8-4AE0-A0F4-C51D7329AC0A}"/>
                  </a:ext>
                </a:extLst>
              </p:cNvPr>
              <p:cNvSpPr/>
              <p:nvPr/>
            </p:nvSpPr>
            <p:spPr>
              <a:xfrm>
                <a:off x="6522719" y="3333750"/>
                <a:ext cx="256222" cy="305752"/>
              </a:xfrm>
              <a:custGeom>
                <a:avLst/>
                <a:gdLst>
                  <a:gd name="connsiteX0" fmla="*/ 256223 w 256222"/>
                  <a:gd name="connsiteY0" fmla="*/ 107632 h 305752"/>
                  <a:gd name="connsiteX1" fmla="*/ 256223 w 256222"/>
                  <a:gd name="connsiteY1" fmla="*/ 305753 h 305752"/>
                  <a:gd name="connsiteX2" fmla="*/ 191453 w 256222"/>
                  <a:gd name="connsiteY2" fmla="*/ 305753 h 305752"/>
                  <a:gd name="connsiteX3" fmla="*/ 191453 w 256222"/>
                  <a:gd name="connsiteY3" fmla="*/ 128588 h 305752"/>
                  <a:gd name="connsiteX4" fmla="*/ 130493 w 256222"/>
                  <a:gd name="connsiteY4" fmla="*/ 60960 h 305752"/>
                  <a:gd name="connsiteX5" fmla="*/ 64770 w 256222"/>
                  <a:gd name="connsiteY5" fmla="*/ 125730 h 305752"/>
                  <a:gd name="connsiteX6" fmla="*/ 64770 w 256222"/>
                  <a:gd name="connsiteY6" fmla="*/ 305753 h 305752"/>
                  <a:gd name="connsiteX7" fmla="*/ 0 w 256222"/>
                  <a:gd name="connsiteY7" fmla="*/ 305753 h 305752"/>
                  <a:gd name="connsiteX8" fmla="*/ 0 w 256222"/>
                  <a:gd name="connsiteY8" fmla="*/ 7620 h 305752"/>
                  <a:gd name="connsiteX9" fmla="*/ 49530 w 256222"/>
                  <a:gd name="connsiteY9" fmla="*/ 7620 h 305752"/>
                  <a:gd name="connsiteX10" fmla="*/ 56198 w 256222"/>
                  <a:gd name="connsiteY10" fmla="*/ 51435 h 305752"/>
                  <a:gd name="connsiteX11" fmla="*/ 58103 w 256222"/>
                  <a:gd name="connsiteY11" fmla="*/ 51435 h 305752"/>
                  <a:gd name="connsiteX12" fmla="*/ 148590 w 256222"/>
                  <a:gd name="connsiteY12" fmla="*/ 0 h 305752"/>
                  <a:gd name="connsiteX13" fmla="*/ 256223 w 256222"/>
                  <a:gd name="connsiteY13" fmla="*/ 107632 h 30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222" h="305752">
                    <a:moveTo>
                      <a:pt x="256223" y="107632"/>
                    </a:moveTo>
                    <a:lnTo>
                      <a:pt x="256223" y="305753"/>
                    </a:lnTo>
                    <a:lnTo>
                      <a:pt x="191453" y="305753"/>
                    </a:lnTo>
                    <a:lnTo>
                      <a:pt x="191453" y="128588"/>
                    </a:lnTo>
                    <a:cubicBezTo>
                      <a:pt x="191453" y="82868"/>
                      <a:pt x="170498" y="60960"/>
                      <a:pt x="130493" y="60960"/>
                    </a:cubicBezTo>
                    <a:cubicBezTo>
                      <a:pt x="93345" y="60960"/>
                      <a:pt x="64770" y="88582"/>
                      <a:pt x="64770" y="125730"/>
                    </a:cubicBezTo>
                    <a:lnTo>
                      <a:pt x="64770" y="305753"/>
                    </a:lnTo>
                    <a:lnTo>
                      <a:pt x="0" y="305753"/>
                    </a:lnTo>
                    <a:lnTo>
                      <a:pt x="0" y="7620"/>
                    </a:lnTo>
                    <a:lnTo>
                      <a:pt x="49530" y="7620"/>
                    </a:lnTo>
                    <a:lnTo>
                      <a:pt x="56198" y="51435"/>
                    </a:lnTo>
                    <a:lnTo>
                      <a:pt x="58103" y="51435"/>
                    </a:lnTo>
                    <a:cubicBezTo>
                      <a:pt x="75248" y="23813"/>
                      <a:pt x="107633" y="0"/>
                      <a:pt x="148590" y="0"/>
                    </a:cubicBezTo>
                    <a:cubicBezTo>
                      <a:pt x="215265" y="953"/>
                      <a:pt x="256223" y="41910"/>
                      <a:pt x="256223" y="107632"/>
                    </a:cubicBezTo>
                    <a:close/>
                  </a:path>
                </a:pathLst>
              </a:custGeom>
              <a:solidFill>
                <a:srgbClr val="004750"/>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0D4D23B4-834E-48B9-9703-DFF19642E759}"/>
                  </a:ext>
                </a:extLst>
              </p:cNvPr>
              <p:cNvSpPr/>
              <p:nvPr/>
            </p:nvSpPr>
            <p:spPr>
              <a:xfrm>
                <a:off x="6841807" y="3334702"/>
                <a:ext cx="278524" cy="312420"/>
              </a:xfrm>
              <a:custGeom>
                <a:avLst/>
                <a:gdLst>
                  <a:gd name="connsiteX0" fmla="*/ 277178 w 278524"/>
                  <a:gd name="connsiteY0" fmla="*/ 175260 h 312420"/>
                  <a:gd name="connsiteX1" fmla="*/ 62865 w 278524"/>
                  <a:gd name="connsiteY1" fmla="*/ 175260 h 312420"/>
                  <a:gd name="connsiteX2" fmla="*/ 163830 w 278524"/>
                  <a:gd name="connsiteY2" fmla="*/ 258128 h 312420"/>
                  <a:gd name="connsiteX3" fmla="*/ 260985 w 278524"/>
                  <a:gd name="connsiteY3" fmla="*/ 222885 h 312420"/>
                  <a:gd name="connsiteX4" fmla="*/ 260985 w 278524"/>
                  <a:gd name="connsiteY4" fmla="*/ 280987 h 312420"/>
                  <a:gd name="connsiteX5" fmla="*/ 157163 w 278524"/>
                  <a:gd name="connsiteY5" fmla="*/ 312420 h 312420"/>
                  <a:gd name="connsiteX6" fmla="*/ 0 w 278524"/>
                  <a:gd name="connsiteY6" fmla="*/ 157162 h 312420"/>
                  <a:gd name="connsiteX7" fmla="*/ 146685 w 278524"/>
                  <a:gd name="connsiteY7" fmla="*/ 0 h 312420"/>
                  <a:gd name="connsiteX8" fmla="*/ 278130 w 278524"/>
                  <a:gd name="connsiteY8" fmla="*/ 150495 h 312420"/>
                  <a:gd name="connsiteX9" fmla="*/ 277178 w 278524"/>
                  <a:gd name="connsiteY9" fmla="*/ 175260 h 312420"/>
                  <a:gd name="connsiteX10" fmla="*/ 217170 w 278524"/>
                  <a:gd name="connsiteY10" fmla="*/ 132398 h 312420"/>
                  <a:gd name="connsiteX11" fmla="*/ 145733 w 278524"/>
                  <a:gd name="connsiteY11" fmla="*/ 53340 h 312420"/>
                  <a:gd name="connsiteX12" fmla="*/ 61913 w 278524"/>
                  <a:gd name="connsiteY12" fmla="*/ 132398 h 312420"/>
                  <a:gd name="connsiteX13" fmla="*/ 217170 w 278524"/>
                  <a:gd name="connsiteY13" fmla="*/ 132398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8524" h="312420">
                    <a:moveTo>
                      <a:pt x="277178" y="175260"/>
                    </a:moveTo>
                    <a:lnTo>
                      <a:pt x="62865" y="175260"/>
                    </a:lnTo>
                    <a:cubicBezTo>
                      <a:pt x="71438" y="227648"/>
                      <a:pt x="111443" y="258128"/>
                      <a:pt x="163830" y="258128"/>
                    </a:cubicBezTo>
                    <a:cubicBezTo>
                      <a:pt x="198120" y="258128"/>
                      <a:pt x="231458" y="245745"/>
                      <a:pt x="260985" y="222885"/>
                    </a:cubicBezTo>
                    <a:lnTo>
                      <a:pt x="260985" y="280987"/>
                    </a:lnTo>
                    <a:cubicBezTo>
                      <a:pt x="230505" y="301943"/>
                      <a:pt x="195263" y="312420"/>
                      <a:pt x="157163" y="312420"/>
                    </a:cubicBezTo>
                    <a:cubicBezTo>
                      <a:pt x="59055" y="312420"/>
                      <a:pt x="0" y="248603"/>
                      <a:pt x="0" y="157162"/>
                    </a:cubicBezTo>
                    <a:cubicBezTo>
                      <a:pt x="0" y="61912"/>
                      <a:pt x="66675" y="0"/>
                      <a:pt x="146685" y="0"/>
                    </a:cubicBezTo>
                    <a:cubicBezTo>
                      <a:pt x="219075" y="0"/>
                      <a:pt x="278130" y="51435"/>
                      <a:pt x="278130" y="150495"/>
                    </a:cubicBezTo>
                    <a:cubicBezTo>
                      <a:pt x="279083" y="160020"/>
                      <a:pt x="278130" y="167640"/>
                      <a:pt x="277178" y="175260"/>
                    </a:cubicBezTo>
                    <a:close/>
                    <a:moveTo>
                      <a:pt x="217170" y="132398"/>
                    </a:moveTo>
                    <a:cubicBezTo>
                      <a:pt x="215265" y="79058"/>
                      <a:pt x="182880" y="53340"/>
                      <a:pt x="145733" y="53340"/>
                    </a:cubicBezTo>
                    <a:cubicBezTo>
                      <a:pt x="104775" y="53340"/>
                      <a:pt x="69533" y="83820"/>
                      <a:pt x="61913" y="132398"/>
                    </a:cubicBezTo>
                    <a:lnTo>
                      <a:pt x="217170" y="132398"/>
                    </a:lnTo>
                    <a:close/>
                  </a:path>
                </a:pathLst>
              </a:custGeom>
              <a:solidFill>
                <a:srgbClr val="004750"/>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4F94C10F-FF11-42D9-AD5F-6CE557DE359F}"/>
                  </a:ext>
                </a:extLst>
              </p:cNvPr>
              <p:cNvSpPr/>
              <p:nvPr/>
            </p:nvSpPr>
            <p:spPr>
              <a:xfrm>
                <a:off x="7177087" y="3225165"/>
                <a:ext cx="256222" cy="422909"/>
              </a:xfrm>
              <a:custGeom>
                <a:avLst/>
                <a:gdLst>
                  <a:gd name="connsiteX0" fmla="*/ 114300 w 256222"/>
                  <a:gd name="connsiteY0" fmla="*/ 0 h 422909"/>
                  <a:gd name="connsiteX1" fmla="*/ 242888 w 256222"/>
                  <a:gd name="connsiteY1" fmla="*/ 109538 h 422909"/>
                  <a:gd name="connsiteX2" fmla="*/ 183832 w 256222"/>
                  <a:gd name="connsiteY2" fmla="*/ 201930 h 422909"/>
                  <a:gd name="connsiteX3" fmla="*/ 183832 w 256222"/>
                  <a:gd name="connsiteY3" fmla="*/ 203835 h 422909"/>
                  <a:gd name="connsiteX4" fmla="*/ 256222 w 256222"/>
                  <a:gd name="connsiteY4" fmla="*/ 304800 h 422909"/>
                  <a:gd name="connsiteX5" fmla="*/ 114300 w 256222"/>
                  <a:gd name="connsiteY5" fmla="*/ 422910 h 422909"/>
                  <a:gd name="connsiteX6" fmla="*/ 0 w 256222"/>
                  <a:gd name="connsiteY6" fmla="*/ 383858 h 422909"/>
                  <a:gd name="connsiteX7" fmla="*/ 0 w 256222"/>
                  <a:gd name="connsiteY7" fmla="*/ 315278 h 422909"/>
                  <a:gd name="connsiteX8" fmla="*/ 106680 w 256222"/>
                  <a:gd name="connsiteY8" fmla="*/ 362903 h 422909"/>
                  <a:gd name="connsiteX9" fmla="*/ 190500 w 256222"/>
                  <a:gd name="connsiteY9" fmla="*/ 297180 h 422909"/>
                  <a:gd name="connsiteX10" fmla="*/ 103822 w 256222"/>
                  <a:gd name="connsiteY10" fmla="*/ 232410 h 422909"/>
                  <a:gd name="connsiteX11" fmla="*/ 52388 w 256222"/>
                  <a:gd name="connsiteY11" fmla="*/ 232410 h 422909"/>
                  <a:gd name="connsiteX12" fmla="*/ 52388 w 256222"/>
                  <a:gd name="connsiteY12" fmla="*/ 180023 h 422909"/>
                  <a:gd name="connsiteX13" fmla="*/ 93345 w 256222"/>
                  <a:gd name="connsiteY13" fmla="*/ 180023 h 422909"/>
                  <a:gd name="connsiteX14" fmla="*/ 179070 w 256222"/>
                  <a:gd name="connsiteY14" fmla="*/ 118110 h 422909"/>
                  <a:gd name="connsiteX15" fmla="*/ 105728 w 256222"/>
                  <a:gd name="connsiteY15" fmla="*/ 57150 h 422909"/>
                  <a:gd name="connsiteX16" fmla="*/ 10478 w 256222"/>
                  <a:gd name="connsiteY16" fmla="*/ 98107 h 422909"/>
                  <a:gd name="connsiteX17" fmla="*/ 10478 w 256222"/>
                  <a:gd name="connsiteY17" fmla="*/ 34290 h 422909"/>
                  <a:gd name="connsiteX18" fmla="*/ 114300 w 256222"/>
                  <a:gd name="connsiteY18" fmla="*/ 0 h 42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6222" h="422909">
                    <a:moveTo>
                      <a:pt x="114300" y="0"/>
                    </a:moveTo>
                    <a:cubicBezTo>
                      <a:pt x="196215" y="0"/>
                      <a:pt x="242888" y="51435"/>
                      <a:pt x="242888" y="109538"/>
                    </a:cubicBezTo>
                    <a:cubicBezTo>
                      <a:pt x="242888" y="151448"/>
                      <a:pt x="220028" y="184785"/>
                      <a:pt x="183832" y="201930"/>
                    </a:cubicBezTo>
                    <a:lnTo>
                      <a:pt x="183832" y="203835"/>
                    </a:lnTo>
                    <a:cubicBezTo>
                      <a:pt x="221932" y="218123"/>
                      <a:pt x="256222" y="251460"/>
                      <a:pt x="256222" y="304800"/>
                    </a:cubicBezTo>
                    <a:cubicBezTo>
                      <a:pt x="256222" y="365760"/>
                      <a:pt x="206693" y="422910"/>
                      <a:pt x="114300" y="422910"/>
                    </a:cubicBezTo>
                    <a:cubicBezTo>
                      <a:pt x="68580" y="422910"/>
                      <a:pt x="30480" y="409575"/>
                      <a:pt x="0" y="383858"/>
                    </a:cubicBezTo>
                    <a:lnTo>
                      <a:pt x="0" y="315278"/>
                    </a:lnTo>
                    <a:cubicBezTo>
                      <a:pt x="25718" y="343853"/>
                      <a:pt x="61913" y="362903"/>
                      <a:pt x="106680" y="362903"/>
                    </a:cubicBezTo>
                    <a:cubicBezTo>
                      <a:pt x="157163" y="362903"/>
                      <a:pt x="190500" y="335280"/>
                      <a:pt x="190500" y="297180"/>
                    </a:cubicBezTo>
                    <a:cubicBezTo>
                      <a:pt x="190500" y="259080"/>
                      <a:pt x="159068" y="232410"/>
                      <a:pt x="103822" y="232410"/>
                    </a:cubicBezTo>
                    <a:lnTo>
                      <a:pt x="52388" y="232410"/>
                    </a:lnTo>
                    <a:lnTo>
                      <a:pt x="52388" y="180023"/>
                    </a:lnTo>
                    <a:lnTo>
                      <a:pt x="93345" y="180023"/>
                    </a:lnTo>
                    <a:cubicBezTo>
                      <a:pt x="151447" y="180023"/>
                      <a:pt x="179070" y="153353"/>
                      <a:pt x="179070" y="118110"/>
                    </a:cubicBezTo>
                    <a:cubicBezTo>
                      <a:pt x="179070" y="83820"/>
                      <a:pt x="152400" y="57150"/>
                      <a:pt x="105728" y="57150"/>
                    </a:cubicBezTo>
                    <a:cubicBezTo>
                      <a:pt x="66675" y="57150"/>
                      <a:pt x="32385" y="74295"/>
                      <a:pt x="10478" y="98107"/>
                    </a:cubicBezTo>
                    <a:lnTo>
                      <a:pt x="10478" y="34290"/>
                    </a:lnTo>
                    <a:cubicBezTo>
                      <a:pt x="33338" y="14288"/>
                      <a:pt x="70485" y="0"/>
                      <a:pt x="114300" y="0"/>
                    </a:cubicBezTo>
                    <a:close/>
                  </a:path>
                </a:pathLst>
              </a:custGeom>
              <a:solidFill>
                <a:srgbClr val="004750"/>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5B99BBF2-5FB2-4B37-95EC-BD385046313E}"/>
                  </a:ext>
                </a:extLst>
              </p:cNvPr>
              <p:cNvSpPr/>
              <p:nvPr/>
            </p:nvSpPr>
            <p:spPr>
              <a:xfrm>
                <a:off x="7490459" y="3234690"/>
                <a:ext cx="293370" cy="414337"/>
              </a:xfrm>
              <a:custGeom>
                <a:avLst/>
                <a:gdLst>
                  <a:gd name="connsiteX0" fmla="*/ 293370 w 293370"/>
                  <a:gd name="connsiteY0" fmla="*/ 271462 h 414337"/>
                  <a:gd name="connsiteX1" fmla="*/ 146685 w 293370"/>
                  <a:gd name="connsiteY1" fmla="*/ 414337 h 414337"/>
                  <a:gd name="connsiteX2" fmla="*/ 0 w 293370"/>
                  <a:gd name="connsiteY2" fmla="*/ 273368 h 414337"/>
                  <a:gd name="connsiteX3" fmla="*/ 58103 w 293370"/>
                  <a:gd name="connsiteY3" fmla="*/ 143828 h 414337"/>
                  <a:gd name="connsiteX4" fmla="*/ 174308 w 293370"/>
                  <a:gd name="connsiteY4" fmla="*/ 0 h 414337"/>
                  <a:gd name="connsiteX5" fmla="*/ 252413 w 293370"/>
                  <a:gd name="connsiteY5" fmla="*/ 0 h 414337"/>
                  <a:gd name="connsiteX6" fmla="*/ 137160 w 293370"/>
                  <a:gd name="connsiteY6" fmla="*/ 142875 h 414337"/>
                  <a:gd name="connsiteX7" fmla="*/ 158115 w 293370"/>
                  <a:gd name="connsiteY7" fmla="*/ 141923 h 414337"/>
                  <a:gd name="connsiteX8" fmla="*/ 293370 w 293370"/>
                  <a:gd name="connsiteY8" fmla="*/ 271462 h 414337"/>
                  <a:gd name="connsiteX9" fmla="*/ 228600 w 293370"/>
                  <a:gd name="connsiteY9" fmla="*/ 273368 h 414337"/>
                  <a:gd name="connsiteX10" fmla="*/ 138113 w 293370"/>
                  <a:gd name="connsiteY10" fmla="*/ 189548 h 414337"/>
                  <a:gd name="connsiteX11" fmla="*/ 91440 w 293370"/>
                  <a:gd name="connsiteY11" fmla="*/ 199073 h 414337"/>
                  <a:gd name="connsiteX12" fmla="*/ 63818 w 293370"/>
                  <a:gd name="connsiteY12" fmla="*/ 271462 h 414337"/>
                  <a:gd name="connsiteX13" fmla="*/ 146685 w 293370"/>
                  <a:gd name="connsiteY13" fmla="*/ 354330 h 414337"/>
                  <a:gd name="connsiteX14" fmla="*/ 228600 w 293370"/>
                  <a:gd name="connsiteY14" fmla="*/ 273368 h 414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370" h="414337">
                    <a:moveTo>
                      <a:pt x="293370" y="271462"/>
                    </a:moveTo>
                    <a:cubicBezTo>
                      <a:pt x="293370" y="350520"/>
                      <a:pt x="233363" y="414337"/>
                      <a:pt x="146685" y="414337"/>
                    </a:cubicBezTo>
                    <a:cubicBezTo>
                      <a:pt x="60008" y="414337"/>
                      <a:pt x="0" y="350520"/>
                      <a:pt x="0" y="273368"/>
                    </a:cubicBezTo>
                    <a:cubicBezTo>
                      <a:pt x="0" y="225742"/>
                      <a:pt x="22860" y="185737"/>
                      <a:pt x="58103" y="143828"/>
                    </a:cubicBezTo>
                    <a:lnTo>
                      <a:pt x="174308" y="0"/>
                    </a:lnTo>
                    <a:lnTo>
                      <a:pt x="252413" y="0"/>
                    </a:lnTo>
                    <a:lnTo>
                      <a:pt x="137160" y="142875"/>
                    </a:lnTo>
                    <a:cubicBezTo>
                      <a:pt x="143828" y="141923"/>
                      <a:pt x="150495" y="141923"/>
                      <a:pt x="158115" y="141923"/>
                    </a:cubicBezTo>
                    <a:cubicBezTo>
                      <a:pt x="225743" y="140017"/>
                      <a:pt x="293370" y="193358"/>
                      <a:pt x="293370" y="271462"/>
                    </a:cubicBezTo>
                    <a:close/>
                    <a:moveTo>
                      <a:pt x="228600" y="273368"/>
                    </a:moveTo>
                    <a:cubicBezTo>
                      <a:pt x="228600" y="219075"/>
                      <a:pt x="184785" y="189548"/>
                      <a:pt x="138113" y="189548"/>
                    </a:cubicBezTo>
                    <a:cubicBezTo>
                      <a:pt x="121920" y="189548"/>
                      <a:pt x="106680" y="192405"/>
                      <a:pt x="91440" y="199073"/>
                    </a:cubicBezTo>
                    <a:cubicBezTo>
                      <a:pt x="73343" y="223837"/>
                      <a:pt x="63818" y="244792"/>
                      <a:pt x="63818" y="271462"/>
                    </a:cubicBezTo>
                    <a:cubicBezTo>
                      <a:pt x="63818" y="315278"/>
                      <a:pt x="98108" y="354330"/>
                      <a:pt x="146685" y="354330"/>
                    </a:cubicBezTo>
                    <a:cubicBezTo>
                      <a:pt x="195263" y="355283"/>
                      <a:pt x="228600" y="316230"/>
                      <a:pt x="228600" y="273368"/>
                    </a:cubicBezTo>
                    <a:close/>
                  </a:path>
                </a:pathLst>
              </a:custGeom>
              <a:solidFill>
                <a:srgbClr val="004750"/>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FAFDBCB0-78E4-45D2-AD64-DA9E05A6C9C0}"/>
                  </a:ext>
                </a:extLst>
              </p:cNvPr>
              <p:cNvSpPr/>
              <p:nvPr/>
            </p:nvSpPr>
            <p:spPr>
              <a:xfrm>
                <a:off x="7837169" y="3225165"/>
                <a:ext cx="316230" cy="422909"/>
              </a:xfrm>
              <a:custGeom>
                <a:avLst/>
                <a:gdLst>
                  <a:gd name="connsiteX0" fmla="*/ 316230 w 316230"/>
                  <a:gd name="connsiteY0" fmla="*/ 211455 h 422909"/>
                  <a:gd name="connsiteX1" fmla="*/ 158115 w 316230"/>
                  <a:gd name="connsiteY1" fmla="*/ 422910 h 422909"/>
                  <a:gd name="connsiteX2" fmla="*/ 0 w 316230"/>
                  <a:gd name="connsiteY2" fmla="*/ 211455 h 422909"/>
                  <a:gd name="connsiteX3" fmla="*/ 158115 w 316230"/>
                  <a:gd name="connsiteY3" fmla="*/ 0 h 422909"/>
                  <a:gd name="connsiteX4" fmla="*/ 316230 w 316230"/>
                  <a:gd name="connsiteY4" fmla="*/ 211455 h 422909"/>
                  <a:gd name="connsiteX5" fmla="*/ 65723 w 316230"/>
                  <a:gd name="connsiteY5" fmla="*/ 211455 h 422909"/>
                  <a:gd name="connsiteX6" fmla="*/ 158115 w 316230"/>
                  <a:gd name="connsiteY6" fmla="*/ 361950 h 422909"/>
                  <a:gd name="connsiteX7" fmla="*/ 251460 w 316230"/>
                  <a:gd name="connsiteY7" fmla="*/ 211455 h 422909"/>
                  <a:gd name="connsiteX8" fmla="*/ 158115 w 316230"/>
                  <a:gd name="connsiteY8" fmla="*/ 60007 h 422909"/>
                  <a:gd name="connsiteX9" fmla="*/ 65723 w 316230"/>
                  <a:gd name="connsiteY9" fmla="*/ 211455 h 42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6230" h="422909">
                    <a:moveTo>
                      <a:pt x="316230" y="211455"/>
                    </a:moveTo>
                    <a:cubicBezTo>
                      <a:pt x="316230" y="342900"/>
                      <a:pt x="244793" y="422910"/>
                      <a:pt x="158115" y="422910"/>
                    </a:cubicBezTo>
                    <a:cubicBezTo>
                      <a:pt x="70485" y="422910"/>
                      <a:pt x="0" y="342900"/>
                      <a:pt x="0" y="211455"/>
                    </a:cubicBezTo>
                    <a:cubicBezTo>
                      <a:pt x="0" y="80010"/>
                      <a:pt x="70485" y="0"/>
                      <a:pt x="158115" y="0"/>
                    </a:cubicBezTo>
                    <a:cubicBezTo>
                      <a:pt x="244793" y="0"/>
                      <a:pt x="316230" y="80010"/>
                      <a:pt x="316230" y="211455"/>
                    </a:cubicBezTo>
                    <a:close/>
                    <a:moveTo>
                      <a:pt x="65723" y="211455"/>
                    </a:moveTo>
                    <a:cubicBezTo>
                      <a:pt x="65723" y="307658"/>
                      <a:pt x="106680" y="361950"/>
                      <a:pt x="158115" y="361950"/>
                    </a:cubicBezTo>
                    <a:cubicBezTo>
                      <a:pt x="208598" y="361950"/>
                      <a:pt x="251460" y="306705"/>
                      <a:pt x="251460" y="211455"/>
                    </a:cubicBezTo>
                    <a:cubicBezTo>
                      <a:pt x="251460" y="116205"/>
                      <a:pt x="208598" y="60007"/>
                      <a:pt x="158115" y="60007"/>
                    </a:cubicBezTo>
                    <a:cubicBezTo>
                      <a:pt x="106680" y="60007"/>
                      <a:pt x="65723" y="116205"/>
                      <a:pt x="65723" y="211455"/>
                    </a:cubicBezTo>
                    <a:close/>
                  </a:path>
                </a:pathLst>
              </a:custGeom>
              <a:solidFill>
                <a:srgbClr val="004750"/>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D7817985-AC06-48B9-934D-DC91F2D26E6F}"/>
                  </a:ext>
                </a:extLst>
              </p:cNvPr>
              <p:cNvSpPr/>
              <p:nvPr/>
            </p:nvSpPr>
            <p:spPr>
              <a:xfrm>
                <a:off x="5005387" y="3209925"/>
                <a:ext cx="76200" cy="73342"/>
              </a:xfrm>
              <a:custGeom>
                <a:avLst/>
                <a:gdLst>
                  <a:gd name="connsiteX0" fmla="*/ 0 w 76200"/>
                  <a:gd name="connsiteY0" fmla="*/ 37147 h 73342"/>
                  <a:gd name="connsiteX1" fmla="*/ 38100 w 76200"/>
                  <a:gd name="connsiteY1" fmla="*/ 0 h 73342"/>
                  <a:gd name="connsiteX2" fmla="*/ 76200 w 76200"/>
                  <a:gd name="connsiteY2" fmla="*/ 37147 h 73342"/>
                  <a:gd name="connsiteX3" fmla="*/ 38100 w 76200"/>
                  <a:gd name="connsiteY3" fmla="*/ 73343 h 73342"/>
                  <a:gd name="connsiteX4" fmla="*/ 0 w 76200"/>
                  <a:gd name="connsiteY4" fmla="*/ 37147 h 7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3342">
                    <a:moveTo>
                      <a:pt x="0" y="37147"/>
                    </a:moveTo>
                    <a:cubicBezTo>
                      <a:pt x="0" y="16193"/>
                      <a:pt x="16192" y="0"/>
                      <a:pt x="38100" y="0"/>
                    </a:cubicBezTo>
                    <a:cubicBezTo>
                      <a:pt x="60008" y="0"/>
                      <a:pt x="76200" y="16193"/>
                      <a:pt x="76200" y="37147"/>
                    </a:cubicBezTo>
                    <a:cubicBezTo>
                      <a:pt x="76200" y="58103"/>
                      <a:pt x="60008" y="73343"/>
                      <a:pt x="38100" y="73343"/>
                    </a:cubicBezTo>
                    <a:cubicBezTo>
                      <a:pt x="16192" y="73343"/>
                      <a:pt x="0" y="58103"/>
                      <a:pt x="0" y="37147"/>
                    </a:cubicBezTo>
                    <a:close/>
                  </a:path>
                </a:pathLst>
              </a:custGeom>
              <a:solidFill>
                <a:srgbClr val="004750"/>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09EF3B7F-1B83-4A86-B1FA-07AD53589936}"/>
                  </a:ext>
                </a:extLst>
              </p:cNvPr>
              <p:cNvSpPr/>
              <p:nvPr/>
            </p:nvSpPr>
            <p:spPr>
              <a:xfrm>
                <a:off x="6368415" y="3209925"/>
                <a:ext cx="76200" cy="73342"/>
              </a:xfrm>
              <a:custGeom>
                <a:avLst/>
                <a:gdLst>
                  <a:gd name="connsiteX0" fmla="*/ 0 w 76200"/>
                  <a:gd name="connsiteY0" fmla="*/ 37147 h 73342"/>
                  <a:gd name="connsiteX1" fmla="*/ 38100 w 76200"/>
                  <a:gd name="connsiteY1" fmla="*/ 0 h 73342"/>
                  <a:gd name="connsiteX2" fmla="*/ 76200 w 76200"/>
                  <a:gd name="connsiteY2" fmla="*/ 37147 h 73342"/>
                  <a:gd name="connsiteX3" fmla="*/ 38100 w 76200"/>
                  <a:gd name="connsiteY3" fmla="*/ 73343 h 73342"/>
                  <a:gd name="connsiteX4" fmla="*/ 0 w 76200"/>
                  <a:gd name="connsiteY4" fmla="*/ 37147 h 7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3342">
                    <a:moveTo>
                      <a:pt x="0" y="37147"/>
                    </a:moveTo>
                    <a:cubicBezTo>
                      <a:pt x="0" y="16193"/>
                      <a:pt x="16192" y="0"/>
                      <a:pt x="38100" y="0"/>
                    </a:cubicBezTo>
                    <a:cubicBezTo>
                      <a:pt x="60007" y="0"/>
                      <a:pt x="76200" y="16193"/>
                      <a:pt x="76200" y="37147"/>
                    </a:cubicBezTo>
                    <a:cubicBezTo>
                      <a:pt x="76200" y="58103"/>
                      <a:pt x="60007" y="73343"/>
                      <a:pt x="38100" y="73343"/>
                    </a:cubicBezTo>
                    <a:cubicBezTo>
                      <a:pt x="16192" y="73343"/>
                      <a:pt x="0" y="58103"/>
                      <a:pt x="0" y="37147"/>
                    </a:cubicBezTo>
                    <a:close/>
                  </a:path>
                </a:pathLst>
              </a:custGeom>
              <a:solidFill>
                <a:srgbClr val="004750"/>
              </a:solidFill>
              <a:ln w="9525" cap="flat">
                <a:noFill/>
                <a:prstDash val="solid"/>
                <a:miter/>
              </a:ln>
            </p:spPr>
            <p:txBody>
              <a:bodyPr rtlCol="0" anchor="ctr"/>
              <a:lstStyle/>
              <a:p>
                <a:endParaRPr lang="en-US"/>
              </a:p>
            </p:txBody>
          </p:sp>
        </p:grpSp>
        <p:grpSp>
          <p:nvGrpSpPr>
            <p:cNvPr id="26" name="Graphic 42">
              <a:extLst>
                <a:ext uri="{FF2B5EF4-FFF2-40B4-BE49-F238E27FC236}">
                  <a16:creationId xmlns:a16="http://schemas.microsoft.com/office/drawing/2014/main" id="{222B53C8-03AD-4621-A178-6AC923EB0F26}"/>
                </a:ext>
              </a:extLst>
            </p:cNvPr>
            <p:cNvGrpSpPr/>
            <p:nvPr/>
          </p:nvGrpSpPr>
          <p:grpSpPr>
            <a:xfrm>
              <a:off x="4256365" y="3267075"/>
              <a:ext cx="330279" cy="329922"/>
              <a:chOff x="4256365" y="3267075"/>
              <a:chExt cx="330279" cy="329922"/>
            </a:xfrm>
            <a:solidFill>
              <a:srgbClr val="C8FA36"/>
            </a:solidFill>
          </p:grpSpPr>
          <p:sp>
            <p:nvSpPr>
              <p:cNvPr id="37" name="Freeform: Shape 36">
                <a:extLst>
                  <a:ext uri="{FF2B5EF4-FFF2-40B4-BE49-F238E27FC236}">
                    <a16:creationId xmlns:a16="http://schemas.microsoft.com/office/drawing/2014/main" id="{12155FA0-0545-4CD0-BD9F-86DEA80E8164}"/>
                  </a:ext>
                </a:extLst>
              </p:cNvPr>
              <p:cNvSpPr/>
              <p:nvPr/>
            </p:nvSpPr>
            <p:spPr>
              <a:xfrm>
                <a:off x="4256365" y="3267075"/>
                <a:ext cx="330279" cy="329922"/>
              </a:xfrm>
              <a:custGeom>
                <a:avLst/>
                <a:gdLst>
                  <a:gd name="connsiteX0" fmla="*/ 297537 w 330279"/>
                  <a:gd name="connsiteY0" fmla="*/ 66675 h 329922"/>
                  <a:gd name="connsiteX1" fmla="*/ 266105 w 330279"/>
                  <a:gd name="connsiteY1" fmla="*/ 61913 h 329922"/>
                  <a:gd name="connsiteX2" fmla="*/ 261342 w 330279"/>
                  <a:gd name="connsiteY2" fmla="*/ 93345 h 329922"/>
                  <a:gd name="connsiteX3" fmla="*/ 277535 w 330279"/>
                  <a:gd name="connsiteY3" fmla="*/ 125730 h 329922"/>
                  <a:gd name="connsiteX4" fmla="*/ 202287 w 330279"/>
                  <a:gd name="connsiteY4" fmla="*/ 276225 h 329922"/>
                  <a:gd name="connsiteX5" fmla="*/ 51792 w 330279"/>
                  <a:gd name="connsiteY5" fmla="*/ 200977 h 329922"/>
                  <a:gd name="connsiteX6" fmla="*/ 127040 w 330279"/>
                  <a:gd name="connsiteY6" fmla="*/ 50482 h 329922"/>
                  <a:gd name="connsiteX7" fmla="*/ 143232 w 330279"/>
                  <a:gd name="connsiteY7" fmla="*/ 46672 h 329922"/>
                  <a:gd name="connsiteX8" fmla="*/ 143232 w 330279"/>
                  <a:gd name="connsiteY8" fmla="*/ 46672 h 329922"/>
                  <a:gd name="connsiteX9" fmla="*/ 162282 w 330279"/>
                  <a:gd name="connsiteY9" fmla="*/ 44768 h 329922"/>
                  <a:gd name="connsiteX10" fmla="*/ 168950 w 330279"/>
                  <a:gd name="connsiteY10" fmla="*/ 43815 h 329922"/>
                  <a:gd name="connsiteX11" fmla="*/ 184190 w 330279"/>
                  <a:gd name="connsiteY11" fmla="*/ 21907 h 329922"/>
                  <a:gd name="connsiteX12" fmla="*/ 161330 w 330279"/>
                  <a:gd name="connsiteY12" fmla="*/ 0 h 329922"/>
                  <a:gd name="connsiteX13" fmla="*/ 134660 w 330279"/>
                  <a:gd name="connsiteY13" fmla="*/ 2857 h 329922"/>
                  <a:gd name="connsiteX14" fmla="*/ 134660 w 330279"/>
                  <a:gd name="connsiteY14" fmla="*/ 2857 h 329922"/>
                  <a:gd name="connsiteX15" fmla="*/ 112752 w 330279"/>
                  <a:gd name="connsiteY15" fmla="*/ 8572 h 329922"/>
                  <a:gd name="connsiteX16" fmla="*/ 17502 w 330279"/>
                  <a:gd name="connsiteY16" fmla="*/ 91440 h 329922"/>
                  <a:gd name="connsiteX17" fmla="*/ 8930 w 330279"/>
                  <a:gd name="connsiteY17" fmla="*/ 217170 h 329922"/>
                  <a:gd name="connsiteX18" fmla="*/ 91797 w 330279"/>
                  <a:gd name="connsiteY18" fmla="*/ 312420 h 329922"/>
                  <a:gd name="connsiteX19" fmla="*/ 217527 w 330279"/>
                  <a:gd name="connsiteY19" fmla="*/ 320993 h 329922"/>
                  <a:gd name="connsiteX20" fmla="*/ 312777 w 330279"/>
                  <a:gd name="connsiteY20" fmla="*/ 238125 h 329922"/>
                  <a:gd name="connsiteX21" fmla="*/ 321350 w 330279"/>
                  <a:gd name="connsiteY21" fmla="*/ 112395 h 329922"/>
                  <a:gd name="connsiteX22" fmla="*/ 297537 w 330279"/>
                  <a:gd name="connsiteY22" fmla="*/ 66675 h 32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0279" h="329922">
                    <a:moveTo>
                      <a:pt x="297537" y="66675"/>
                    </a:moveTo>
                    <a:cubicBezTo>
                      <a:pt x="289917" y="56197"/>
                      <a:pt x="275630" y="54293"/>
                      <a:pt x="266105" y="61913"/>
                    </a:cubicBezTo>
                    <a:cubicBezTo>
                      <a:pt x="255627" y="69532"/>
                      <a:pt x="253722" y="83820"/>
                      <a:pt x="261342" y="93345"/>
                    </a:cubicBezTo>
                    <a:cubicBezTo>
                      <a:pt x="268010" y="102870"/>
                      <a:pt x="273725" y="114300"/>
                      <a:pt x="277535" y="125730"/>
                    </a:cubicBezTo>
                    <a:cubicBezTo>
                      <a:pt x="298490" y="187643"/>
                      <a:pt x="265152" y="255270"/>
                      <a:pt x="202287" y="276225"/>
                    </a:cubicBezTo>
                    <a:cubicBezTo>
                      <a:pt x="139422" y="297180"/>
                      <a:pt x="72747" y="263843"/>
                      <a:pt x="51792" y="200977"/>
                    </a:cubicBezTo>
                    <a:cubicBezTo>
                      <a:pt x="30837" y="138113"/>
                      <a:pt x="64175" y="71438"/>
                      <a:pt x="127040" y="50482"/>
                    </a:cubicBezTo>
                    <a:cubicBezTo>
                      <a:pt x="132755" y="48578"/>
                      <a:pt x="137517" y="47625"/>
                      <a:pt x="143232" y="46672"/>
                    </a:cubicBezTo>
                    <a:cubicBezTo>
                      <a:pt x="143232" y="46672"/>
                      <a:pt x="143232" y="46672"/>
                      <a:pt x="143232" y="46672"/>
                    </a:cubicBezTo>
                    <a:cubicBezTo>
                      <a:pt x="149900" y="45720"/>
                      <a:pt x="155615" y="44768"/>
                      <a:pt x="162282" y="44768"/>
                    </a:cubicBezTo>
                    <a:cubicBezTo>
                      <a:pt x="164187" y="44768"/>
                      <a:pt x="167045" y="44768"/>
                      <a:pt x="168950" y="43815"/>
                    </a:cubicBezTo>
                    <a:cubicBezTo>
                      <a:pt x="178475" y="40957"/>
                      <a:pt x="184190" y="32385"/>
                      <a:pt x="184190" y="21907"/>
                    </a:cubicBezTo>
                    <a:cubicBezTo>
                      <a:pt x="184190" y="9525"/>
                      <a:pt x="173712" y="0"/>
                      <a:pt x="161330" y="0"/>
                    </a:cubicBezTo>
                    <a:cubicBezTo>
                      <a:pt x="152757" y="0"/>
                      <a:pt x="143232" y="953"/>
                      <a:pt x="134660" y="2857"/>
                    </a:cubicBezTo>
                    <a:cubicBezTo>
                      <a:pt x="134660" y="2857"/>
                      <a:pt x="134660" y="2857"/>
                      <a:pt x="134660" y="2857"/>
                    </a:cubicBezTo>
                    <a:cubicBezTo>
                      <a:pt x="127040" y="3810"/>
                      <a:pt x="119420" y="5715"/>
                      <a:pt x="112752" y="8572"/>
                    </a:cubicBezTo>
                    <a:cubicBezTo>
                      <a:pt x="70842" y="22860"/>
                      <a:pt x="37505" y="51435"/>
                      <a:pt x="17502" y="91440"/>
                    </a:cubicBezTo>
                    <a:cubicBezTo>
                      <a:pt x="-2500" y="130493"/>
                      <a:pt x="-5358" y="175260"/>
                      <a:pt x="8930" y="217170"/>
                    </a:cubicBezTo>
                    <a:cubicBezTo>
                      <a:pt x="23217" y="259080"/>
                      <a:pt x="51792" y="292418"/>
                      <a:pt x="91797" y="312420"/>
                    </a:cubicBezTo>
                    <a:cubicBezTo>
                      <a:pt x="130850" y="332423"/>
                      <a:pt x="175617" y="335280"/>
                      <a:pt x="217527" y="320993"/>
                    </a:cubicBezTo>
                    <a:cubicBezTo>
                      <a:pt x="259437" y="306705"/>
                      <a:pt x="292775" y="278130"/>
                      <a:pt x="312777" y="238125"/>
                    </a:cubicBezTo>
                    <a:cubicBezTo>
                      <a:pt x="332780" y="199073"/>
                      <a:pt x="335637" y="154305"/>
                      <a:pt x="321350" y="112395"/>
                    </a:cubicBezTo>
                    <a:cubicBezTo>
                      <a:pt x="315635" y="95250"/>
                      <a:pt x="308015" y="80010"/>
                      <a:pt x="297537" y="66675"/>
                    </a:cubicBezTo>
                    <a:close/>
                  </a:path>
                </a:pathLst>
              </a:custGeom>
              <a:solidFill>
                <a:srgbClr val="C8FA36"/>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A7A40A80-AB0C-404B-8AD0-84AEE5FAEB0A}"/>
                  </a:ext>
                </a:extLst>
              </p:cNvPr>
              <p:cNvSpPr/>
              <p:nvPr/>
            </p:nvSpPr>
            <p:spPr>
              <a:xfrm>
                <a:off x="4461510" y="3281362"/>
                <a:ext cx="45719" cy="45719"/>
              </a:xfrm>
              <a:custGeom>
                <a:avLst/>
                <a:gdLst>
                  <a:gd name="connsiteX0" fmla="*/ 45720 w 45719"/>
                  <a:gd name="connsiteY0" fmla="*/ 22860 h 45719"/>
                  <a:gd name="connsiteX1" fmla="*/ 22860 w 45719"/>
                  <a:gd name="connsiteY1" fmla="*/ 45720 h 45719"/>
                  <a:gd name="connsiteX2" fmla="*/ 0 w 45719"/>
                  <a:gd name="connsiteY2" fmla="*/ 22860 h 45719"/>
                  <a:gd name="connsiteX3" fmla="*/ 22860 w 45719"/>
                  <a:gd name="connsiteY3" fmla="*/ 0 h 45719"/>
                  <a:gd name="connsiteX4" fmla="*/ 45720 w 45719"/>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C8FA36"/>
              </a:solidFill>
              <a:ln w="9525" cap="flat">
                <a:noFill/>
                <a:prstDash val="solid"/>
                <a:miter/>
              </a:ln>
            </p:spPr>
            <p:txBody>
              <a:bodyPr rtlCol="0" anchor="ctr"/>
              <a:lstStyle/>
              <a:p>
                <a:endParaRPr lang="en-US"/>
              </a:p>
            </p:txBody>
          </p:sp>
        </p:grpSp>
        <p:sp>
          <p:nvSpPr>
            <p:cNvPr id="27" name="Freeform: Shape 26">
              <a:extLst>
                <a:ext uri="{FF2B5EF4-FFF2-40B4-BE49-F238E27FC236}">
                  <a16:creationId xmlns:a16="http://schemas.microsoft.com/office/drawing/2014/main" id="{8DF6525E-46CC-4F1B-8344-7FC884CDF32B}"/>
                </a:ext>
              </a:extLst>
            </p:cNvPr>
            <p:cNvSpPr/>
            <p:nvPr/>
          </p:nvSpPr>
          <p:spPr>
            <a:xfrm>
              <a:off x="4366260" y="3375660"/>
              <a:ext cx="110489" cy="110489"/>
            </a:xfrm>
            <a:custGeom>
              <a:avLst/>
              <a:gdLst>
                <a:gd name="connsiteX0" fmla="*/ 110490 w 110489"/>
                <a:gd name="connsiteY0" fmla="*/ 55245 h 110489"/>
                <a:gd name="connsiteX1" fmla="*/ 55245 w 110489"/>
                <a:gd name="connsiteY1" fmla="*/ 110490 h 110489"/>
                <a:gd name="connsiteX2" fmla="*/ 0 w 110489"/>
                <a:gd name="connsiteY2" fmla="*/ 55245 h 110489"/>
                <a:gd name="connsiteX3" fmla="*/ 55245 w 110489"/>
                <a:gd name="connsiteY3" fmla="*/ 0 h 110489"/>
                <a:gd name="connsiteX4" fmla="*/ 110490 w 110489"/>
                <a:gd name="connsiteY4" fmla="*/ 55245 h 110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89" h="110489">
                  <a:moveTo>
                    <a:pt x="110490" y="55245"/>
                  </a:moveTo>
                  <a:cubicBezTo>
                    <a:pt x="110490" y="85756"/>
                    <a:pt x="85756" y="110490"/>
                    <a:pt x="55245" y="110490"/>
                  </a:cubicBezTo>
                  <a:cubicBezTo>
                    <a:pt x="24734" y="110490"/>
                    <a:pt x="0" y="85756"/>
                    <a:pt x="0" y="55245"/>
                  </a:cubicBezTo>
                  <a:cubicBezTo>
                    <a:pt x="0" y="24734"/>
                    <a:pt x="24734" y="0"/>
                    <a:pt x="55245" y="0"/>
                  </a:cubicBezTo>
                  <a:cubicBezTo>
                    <a:pt x="85756" y="0"/>
                    <a:pt x="110490" y="24734"/>
                    <a:pt x="110490" y="55245"/>
                  </a:cubicBezTo>
                  <a:close/>
                </a:path>
              </a:pathLst>
            </a:custGeom>
            <a:solidFill>
              <a:srgbClr val="004750"/>
            </a:solidFill>
            <a:ln w="9525" cap="flat">
              <a:noFill/>
              <a:prstDash val="solid"/>
              <a:miter/>
            </a:ln>
          </p:spPr>
          <p:txBody>
            <a:bodyPr rtlCol="0" anchor="ctr"/>
            <a:lstStyle/>
            <a:p>
              <a:endParaRPr lang="en-US"/>
            </a:p>
          </p:txBody>
        </p:sp>
        <p:grpSp>
          <p:nvGrpSpPr>
            <p:cNvPr id="28" name="Graphic 42">
              <a:extLst>
                <a:ext uri="{FF2B5EF4-FFF2-40B4-BE49-F238E27FC236}">
                  <a16:creationId xmlns:a16="http://schemas.microsoft.com/office/drawing/2014/main" id="{A4FC9DB8-607B-4326-8E9D-D1FF2F75530F}"/>
                </a:ext>
              </a:extLst>
            </p:cNvPr>
            <p:cNvGrpSpPr/>
            <p:nvPr/>
          </p:nvGrpSpPr>
          <p:grpSpPr>
            <a:xfrm>
              <a:off x="4185165" y="3192660"/>
              <a:ext cx="472887" cy="472678"/>
              <a:chOff x="4185165" y="3192660"/>
              <a:chExt cx="472887" cy="472678"/>
            </a:xfrm>
            <a:solidFill>
              <a:srgbClr val="45C58E"/>
            </a:solidFill>
          </p:grpSpPr>
          <p:sp>
            <p:nvSpPr>
              <p:cNvPr id="35" name="Freeform: Shape 34">
                <a:extLst>
                  <a:ext uri="{FF2B5EF4-FFF2-40B4-BE49-F238E27FC236}">
                    <a16:creationId xmlns:a16="http://schemas.microsoft.com/office/drawing/2014/main" id="{8A188CE9-37B1-44A7-A24D-337C87963CD5}"/>
                  </a:ext>
                </a:extLst>
              </p:cNvPr>
              <p:cNvSpPr/>
              <p:nvPr/>
            </p:nvSpPr>
            <p:spPr>
              <a:xfrm>
                <a:off x="4185165" y="3192660"/>
                <a:ext cx="472887" cy="472678"/>
              </a:xfrm>
              <a:custGeom>
                <a:avLst/>
                <a:gdLst>
                  <a:gd name="connsiteX0" fmla="*/ 471607 w 472887"/>
                  <a:gd name="connsiteY0" fmla="*/ 217289 h 472678"/>
                  <a:gd name="connsiteX1" fmla="*/ 446842 w 472887"/>
                  <a:gd name="connsiteY1" fmla="*/ 197287 h 472678"/>
                  <a:gd name="connsiteX2" fmla="*/ 426839 w 472887"/>
                  <a:gd name="connsiteY2" fmla="*/ 222052 h 472678"/>
                  <a:gd name="connsiteX3" fmla="*/ 416362 w 472887"/>
                  <a:gd name="connsiteY3" fmla="*/ 303967 h 472678"/>
                  <a:gd name="connsiteX4" fmla="*/ 317302 w 472887"/>
                  <a:gd name="connsiteY4" fmla="*/ 412552 h 472678"/>
                  <a:gd name="connsiteX5" fmla="*/ 170617 w 472887"/>
                  <a:gd name="connsiteY5" fmla="*/ 419219 h 472678"/>
                  <a:gd name="connsiteX6" fmla="*/ 62032 w 472887"/>
                  <a:gd name="connsiteY6" fmla="*/ 320159 h 472678"/>
                  <a:gd name="connsiteX7" fmla="*/ 55364 w 472887"/>
                  <a:gd name="connsiteY7" fmla="*/ 173474 h 472678"/>
                  <a:gd name="connsiteX8" fmla="*/ 154424 w 472887"/>
                  <a:gd name="connsiteY8" fmla="*/ 64889 h 472678"/>
                  <a:gd name="connsiteX9" fmla="*/ 301109 w 472887"/>
                  <a:gd name="connsiteY9" fmla="*/ 58222 h 472678"/>
                  <a:gd name="connsiteX10" fmla="*/ 370642 w 472887"/>
                  <a:gd name="connsiteY10" fmla="*/ 102037 h 472678"/>
                  <a:gd name="connsiteX11" fmla="*/ 379214 w 472887"/>
                  <a:gd name="connsiteY11" fmla="*/ 106799 h 472678"/>
                  <a:gd name="connsiteX12" fmla="*/ 403027 w 472887"/>
                  <a:gd name="connsiteY12" fmla="*/ 101084 h 472678"/>
                  <a:gd name="connsiteX13" fmla="*/ 403027 w 472887"/>
                  <a:gd name="connsiteY13" fmla="*/ 68699 h 472678"/>
                  <a:gd name="connsiteX14" fmla="*/ 317302 w 472887"/>
                  <a:gd name="connsiteY14" fmla="*/ 14407 h 472678"/>
                  <a:gd name="connsiteX15" fmla="*/ 223957 w 472887"/>
                  <a:gd name="connsiteY15" fmla="*/ 119 h 472678"/>
                  <a:gd name="connsiteX16" fmla="*/ 136327 w 472887"/>
                  <a:gd name="connsiteY16" fmla="*/ 22027 h 472678"/>
                  <a:gd name="connsiteX17" fmla="*/ 62984 w 472887"/>
                  <a:gd name="connsiteY17" fmla="*/ 75367 h 472678"/>
                  <a:gd name="connsiteX18" fmla="*/ 14407 w 472887"/>
                  <a:gd name="connsiteY18" fmla="*/ 155377 h 472678"/>
                  <a:gd name="connsiteX19" fmla="*/ 119 w 472887"/>
                  <a:gd name="connsiteY19" fmla="*/ 248722 h 472678"/>
                  <a:gd name="connsiteX20" fmla="*/ 22027 w 472887"/>
                  <a:gd name="connsiteY20" fmla="*/ 336352 h 472678"/>
                  <a:gd name="connsiteX21" fmla="*/ 75367 w 472887"/>
                  <a:gd name="connsiteY21" fmla="*/ 409694 h 472678"/>
                  <a:gd name="connsiteX22" fmla="*/ 155377 w 472887"/>
                  <a:gd name="connsiteY22" fmla="*/ 458272 h 472678"/>
                  <a:gd name="connsiteX23" fmla="*/ 248722 w 472887"/>
                  <a:gd name="connsiteY23" fmla="*/ 472559 h 472678"/>
                  <a:gd name="connsiteX24" fmla="*/ 336352 w 472887"/>
                  <a:gd name="connsiteY24" fmla="*/ 450652 h 472678"/>
                  <a:gd name="connsiteX25" fmla="*/ 409694 w 472887"/>
                  <a:gd name="connsiteY25" fmla="*/ 397312 h 472678"/>
                  <a:gd name="connsiteX26" fmla="*/ 458272 w 472887"/>
                  <a:gd name="connsiteY26" fmla="*/ 317302 h 472678"/>
                  <a:gd name="connsiteX27" fmla="*/ 471607 w 472887"/>
                  <a:gd name="connsiteY27" fmla="*/ 217289 h 47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2887" h="472678">
                    <a:moveTo>
                      <a:pt x="471607" y="217289"/>
                    </a:moveTo>
                    <a:cubicBezTo>
                      <a:pt x="470654" y="204907"/>
                      <a:pt x="459224" y="195382"/>
                      <a:pt x="446842" y="197287"/>
                    </a:cubicBezTo>
                    <a:cubicBezTo>
                      <a:pt x="434459" y="198239"/>
                      <a:pt x="424934" y="209669"/>
                      <a:pt x="426839" y="222052"/>
                    </a:cubicBezTo>
                    <a:cubicBezTo>
                      <a:pt x="429697" y="249674"/>
                      <a:pt x="425887" y="277297"/>
                      <a:pt x="416362" y="303967"/>
                    </a:cubicBezTo>
                    <a:cubicBezTo>
                      <a:pt x="399217" y="351592"/>
                      <a:pt x="363974" y="390644"/>
                      <a:pt x="317302" y="412552"/>
                    </a:cubicBezTo>
                    <a:cubicBezTo>
                      <a:pt x="270629" y="434459"/>
                      <a:pt x="219194" y="436364"/>
                      <a:pt x="170617" y="419219"/>
                    </a:cubicBezTo>
                    <a:cubicBezTo>
                      <a:pt x="122992" y="402074"/>
                      <a:pt x="83939" y="366832"/>
                      <a:pt x="62032" y="320159"/>
                    </a:cubicBezTo>
                    <a:cubicBezTo>
                      <a:pt x="40124" y="273487"/>
                      <a:pt x="38219" y="222052"/>
                      <a:pt x="55364" y="173474"/>
                    </a:cubicBezTo>
                    <a:cubicBezTo>
                      <a:pt x="72509" y="125849"/>
                      <a:pt x="107752" y="86797"/>
                      <a:pt x="154424" y="64889"/>
                    </a:cubicBezTo>
                    <a:cubicBezTo>
                      <a:pt x="201097" y="42982"/>
                      <a:pt x="252532" y="41077"/>
                      <a:pt x="301109" y="58222"/>
                    </a:cubicBezTo>
                    <a:cubicBezTo>
                      <a:pt x="327779" y="67747"/>
                      <a:pt x="350639" y="82034"/>
                      <a:pt x="370642" y="102037"/>
                    </a:cubicBezTo>
                    <a:cubicBezTo>
                      <a:pt x="373499" y="103942"/>
                      <a:pt x="375404" y="105847"/>
                      <a:pt x="379214" y="106799"/>
                    </a:cubicBezTo>
                    <a:cubicBezTo>
                      <a:pt x="386834" y="109657"/>
                      <a:pt x="396359" y="107752"/>
                      <a:pt x="403027" y="101084"/>
                    </a:cubicBezTo>
                    <a:cubicBezTo>
                      <a:pt x="411599" y="92512"/>
                      <a:pt x="411599" y="78224"/>
                      <a:pt x="403027" y="68699"/>
                    </a:cubicBezTo>
                    <a:cubicBezTo>
                      <a:pt x="378262" y="44887"/>
                      <a:pt x="349687" y="26789"/>
                      <a:pt x="317302" y="14407"/>
                    </a:cubicBezTo>
                    <a:cubicBezTo>
                      <a:pt x="286822" y="3929"/>
                      <a:pt x="256342" y="-833"/>
                      <a:pt x="223957" y="119"/>
                    </a:cubicBezTo>
                    <a:cubicBezTo>
                      <a:pt x="193477" y="2024"/>
                      <a:pt x="163949" y="8692"/>
                      <a:pt x="136327" y="22027"/>
                    </a:cubicBezTo>
                    <a:cubicBezTo>
                      <a:pt x="108704" y="35362"/>
                      <a:pt x="83939" y="53459"/>
                      <a:pt x="62984" y="75367"/>
                    </a:cubicBezTo>
                    <a:cubicBezTo>
                      <a:pt x="41077" y="98227"/>
                      <a:pt x="24884" y="125849"/>
                      <a:pt x="14407" y="155377"/>
                    </a:cubicBezTo>
                    <a:cubicBezTo>
                      <a:pt x="3929" y="185857"/>
                      <a:pt x="-833" y="216337"/>
                      <a:pt x="119" y="248722"/>
                    </a:cubicBezTo>
                    <a:cubicBezTo>
                      <a:pt x="2024" y="279202"/>
                      <a:pt x="8692" y="308729"/>
                      <a:pt x="22027" y="336352"/>
                    </a:cubicBezTo>
                    <a:cubicBezTo>
                      <a:pt x="35362" y="363974"/>
                      <a:pt x="53459" y="388739"/>
                      <a:pt x="75367" y="409694"/>
                    </a:cubicBezTo>
                    <a:cubicBezTo>
                      <a:pt x="98227" y="431602"/>
                      <a:pt x="125849" y="447794"/>
                      <a:pt x="155377" y="458272"/>
                    </a:cubicBezTo>
                    <a:cubicBezTo>
                      <a:pt x="185857" y="468749"/>
                      <a:pt x="216337" y="473512"/>
                      <a:pt x="248722" y="472559"/>
                    </a:cubicBezTo>
                    <a:cubicBezTo>
                      <a:pt x="279202" y="470654"/>
                      <a:pt x="308729" y="463987"/>
                      <a:pt x="336352" y="450652"/>
                    </a:cubicBezTo>
                    <a:cubicBezTo>
                      <a:pt x="363974" y="437317"/>
                      <a:pt x="388739" y="419219"/>
                      <a:pt x="409694" y="397312"/>
                    </a:cubicBezTo>
                    <a:cubicBezTo>
                      <a:pt x="431602" y="374452"/>
                      <a:pt x="447794" y="346829"/>
                      <a:pt x="458272" y="317302"/>
                    </a:cubicBezTo>
                    <a:cubicBezTo>
                      <a:pt x="470654" y="285869"/>
                      <a:pt x="475417" y="251579"/>
                      <a:pt x="471607" y="217289"/>
                    </a:cubicBezTo>
                    <a:close/>
                  </a:path>
                </a:pathLst>
              </a:custGeom>
              <a:solidFill>
                <a:srgbClr val="45C58E"/>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713D5E57-D3C6-4FCB-83C7-E0FE032A147C}"/>
                  </a:ext>
                </a:extLst>
              </p:cNvPr>
              <p:cNvSpPr/>
              <p:nvPr/>
            </p:nvSpPr>
            <p:spPr>
              <a:xfrm>
                <a:off x="4592002" y="3316605"/>
                <a:ext cx="45719" cy="45719"/>
              </a:xfrm>
              <a:custGeom>
                <a:avLst/>
                <a:gdLst>
                  <a:gd name="connsiteX0" fmla="*/ 45720 w 45719"/>
                  <a:gd name="connsiteY0" fmla="*/ 22860 h 45719"/>
                  <a:gd name="connsiteX1" fmla="*/ 22860 w 45719"/>
                  <a:gd name="connsiteY1" fmla="*/ 45720 h 45719"/>
                  <a:gd name="connsiteX2" fmla="*/ 0 w 45719"/>
                  <a:gd name="connsiteY2" fmla="*/ 22860 h 45719"/>
                  <a:gd name="connsiteX3" fmla="*/ 22860 w 45719"/>
                  <a:gd name="connsiteY3" fmla="*/ 0 h 45719"/>
                  <a:gd name="connsiteX4" fmla="*/ 45720 w 45719"/>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45C58E"/>
              </a:solidFill>
              <a:ln w="9525" cap="flat">
                <a:noFill/>
                <a:prstDash val="solid"/>
                <a:miter/>
              </a:ln>
            </p:spPr>
            <p:txBody>
              <a:bodyPr rtlCol="0" anchor="ctr"/>
              <a:lstStyle/>
              <a:p>
                <a:endParaRPr lang="en-US"/>
              </a:p>
            </p:txBody>
          </p:sp>
        </p:grpSp>
        <p:grpSp>
          <p:nvGrpSpPr>
            <p:cNvPr id="29" name="Graphic 42">
              <a:extLst>
                <a:ext uri="{FF2B5EF4-FFF2-40B4-BE49-F238E27FC236}">
                  <a16:creationId xmlns:a16="http://schemas.microsoft.com/office/drawing/2014/main" id="{2CD8CAAC-7E72-4981-A355-143860910A54}"/>
                </a:ext>
              </a:extLst>
            </p:cNvPr>
            <p:cNvGrpSpPr/>
            <p:nvPr/>
          </p:nvGrpSpPr>
          <p:grpSpPr>
            <a:xfrm>
              <a:off x="4113768" y="3121635"/>
              <a:ext cx="619283" cy="618911"/>
              <a:chOff x="4113768" y="3121635"/>
              <a:chExt cx="619283" cy="618911"/>
            </a:xfrm>
            <a:solidFill>
              <a:srgbClr val="00AFAA"/>
            </a:solidFill>
          </p:grpSpPr>
          <p:sp>
            <p:nvSpPr>
              <p:cNvPr id="33" name="Freeform: Shape 32">
                <a:extLst>
                  <a:ext uri="{FF2B5EF4-FFF2-40B4-BE49-F238E27FC236}">
                    <a16:creationId xmlns:a16="http://schemas.microsoft.com/office/drawing/2014/main" id="{196B452E-D91B-454D-9F50-E3B94B4A0957}"/>
                  </a:ext>
                </a:extLst>
              </p:cNvPr>
              <p:cNvSpPr/>
              <p:nvPr/>
            </p:nvSpPr>
            <p:spPr>
              <a:xfrm>
                <a:off x="4113768" y="3121635"/>
                <a:ext cx="619283" cy="618911"/>
              </a:xfrm>
              <a:custGeom>
                <a:avLst/>
                <a:gdLst>
                  <a:gd name="connsiteX0" fmla="*/ 554434 w 619283"/>
                  <a:gd name="connsiteY0" fmla="*/ 121627 h 618911"/>
                  <a:gd name="connsiteX1" fmla="*/ 523002 w 619283"/>
                  <a:gd name="connsiteY1" fmla="*/ 116864 h 618911"/>
                  <a:gd name="connsiteX2" fmla="*/ 518239 w 619283"/>
                  <a:gd name="connsiteY2" fmla="*/ 148297 h 618911"/>
                  <a:gd name="connsiteX3" fmla="*/ 568722 w 619283"/>
                  <a:gd name="connsiteY3" fmla="*/ 268312 h 618911"/>
                  <a:gd name="connsiteX4" fmla="*/ 521097 w 619283"/>
                  <a:gd name="connsiteY4" fmla="*/ 464527 h 618911"/>
                  <a:gd name="connsiteX5" fmla="*/ 347742 w 619283"/>
                  <a:gd name="connsiteY5" fmla="*/ 569302 h 618911"/>
                  <a:gd name="connsiteX6" fmla="*/ 151527 w 619283"/>
                  <a:gd name="connsiteY6" fmla="*/ 521677 h 618911"/>
                  <a:gd name="connsiteX7" fmla="*/ 46752 w 619283"/>
                  <a:gd name="connsiteY7" fmla="*/ 348322 h 618911"/>
                  <a:gd name="connsiteX8" fmla="*/ 94377 w 619283"/>
                  <a:gd name="connsiteY8" fmla="*/ 152107 h 618911"/>
                  <a:gd name="connsiteX9" fmla="*/ 267732 w 619283"/>
                  <a:gd name="connsiteY9" fmla="*/ 47332 h 618911"/>
                  <a:gd name="connsiteX10" fmla="*/ 397272 w 619283"/>
                  <a:gd name="connsiteY10" fmla="*/ 59714 h 618911"/>
                  <a:gd name="connsiteX11" fmla="*/ 408702 w 619283"/>
                  <a:gd name="connsiteY11" fmla="*/ 60667 h 618911"/>
                  <a:gd name="connsiteX12" fmla="*/ 426799 w 619283"/>
                  <a:gd name="connsiteY12" fmla="*/ 46379 h 618911"/>
                  <a:gd name="connsiteX13" fmla="*/ 413464 w 619283"/>
                  <a:gd name="connsiteY13" fmla="*/ 17804 h 618911"/>
                  <a:gd name="connsiteX14" fmla="*/ 262017 w 619283"/>
                  <a:gd name="connsiteY14" fmla="*/ 3517 h 618911"/>
                  <a:gd name="connsiteX15" fmla="*/ 146764 w 619283"/>
                  <a:gd name="connsiteY15" fmla="*/ 45427 h 618911"/>
                  <a:gd name="connsiteX16" fmla="*/ 60087 w 619283"/>
                  <a:gd name="connsiteY16" fmla="*/ 126389 h 618911"/>
                  <a:gd name="connsiteX17" fmla="*/ 9604 w 619283"/>
                  <a:gd name="connsiteY17" fmla="*/ 234022 h 618911"/>
                  <a:gd name="connsiteX18" fmla="*/ 3889 w 619283"/>
                  <a:gd name="connsiteY18" fmla="*/ 356894 h 618911"/>
                  <a:gd name="connsiteX19" fmla="*/ 45799 w 619283"/>
                  <a:gd name="connsiteY19" fmla="*/ 472147 h 618911"/>
                  <a:gd name="connsiteX20" fmla="*/ 126762 w 619283"/>
                  <a:gd name="connsiteY20" fmla="*/ 558824 h 618911"/>
                  <a:gd name="connsiteX21" fmla="*/ 234394 w 619283"/>
                  <a:gd name="connsiteY21" fmla="*/ 609307 h 618911"/>
                  <a:gd name="connsiteX22" fmla="*/ 357267 w 619283"/>
                  <a:gd name="connsiteY22" fmla="*/ 615022 h 618911"/>
                  <a:gd name="connsiteX23" fmla="*/ 472519 w 619283"/>
                  <a:gd name="connsiteY23" fmla="*/ 573112 h 618911"/>
                  <a:gd name="connsiteX24" fmla="*/ 559197 w 619283"/>
                  <a:gd name="connsiteY24" fmla="*/ 492149 h 618911"/>
                  <a:gd name="connsiteX25" fmla="*/ 609679 w 619283"/>
                  <a:gd name="connsiteY25" fmla="*/ 384517 h 618911"/>
                  <a:gd name="connsiteX26" fmla="*/ 615394 w 619283"/>
                  <a:gd name="connsiteY26" fmla="*/ 261644 h 618911"/>
                  <a:gd name="connsiteX27" fmla="*/ 554434 w 619283"/>
                  <a:gd name="connsiteY27" fmla="*/ 121627 h 618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283" h="618911">
                    <a:moveTo>
                      <a:pt x="554434" y="121627"/>
                    </a:moveTo>
                    <a:cubicBezTo>
                      <a:pt x="546814" y="112102"/>
                      <a:pt x="532527" y="110197"/>
                      <a:pt x="523002" y="116864"/>
                    </a:cubicBezTo>
                    <a:cubicBezTo>
                      <a:pt x="513477" y="124484"/>
                      <a:pt x="511572" y="138772"/>
                      <a:pt x="518239" y="148297"/>
                    </a:cubicBezTo>
                    <a:cubicBezTo>
                      <a:pt x="544909" y="183539"/>
                      <a:pt x="562054" y="224497"/>
                      <a:pt x="568722" y="268312"/>
                    </a:cubicBezTo>
                    <a:cubicBezTo>
                      <a:pt x="579199" y="337844"/>
                      <a:pt x="562054" y="407377"/>
                      <a:pt x="521097" y="464527"/>
                    </a:cubicBezTo>
                    <a:cubicBezTo>
                      <a:pt x="479187" y="521677"/>
                      <a:pt x="418227" y="558824"/>
                      <a:pt x="347742" y="569302"/>
                    </a:cubicBezTo>
                    <a:cubicBezTo>
                      <a:pt x="278209" y="579779"/>
                      <a:pt x="208677" y="562634"/>
                      <a:pt x="151527" y="521677"/>
                    </a:cubicBezTo>
                    <a:cubicBezTo>
                      <a:pt x="94377" y="479767"/>
                      <a:pt x="57229" y="418807"/>
                      <a:pt x="46752" y="348322"/>
                    </a:cubicBezTo>
                    <a:cubicBezTo>
                      <a:pt x="36274" y="278789"/>
                      <a:pt x="53419" y="209257"/>
                      <a:pt x="94377" y="152107"/>
                    </a:cubicBezTo>
                    <a:cubicBezTo>
                      <a:pt x="135334" y="94957"/>
                      <a:pt x="197247" y="57809"/>
                      <a:pt x="267732" y="47332"/>
                    </a:cubicBezTo>
                    <a:cubicBezTo>
                      <a:pt x="311547" y="40664"/>
                      <a:pt x="356314" y="44474"/>
                      <a:pt x="397272" y="59714"/>
                    </a:cubicBezTo>
                    <a:cubicBezTo>
                      <a:pt x="401082" y="60667"/>
                      <a:pt x="404892" y="61619"/>
                      <a:pt x="408702" y="60667"/>
                    </a:cubicBezTo>
                    <a:cubicBezTo>
                      <a:pt x="416322" y="59714"/>
                      <a:pt x="423942" y="53999"/>
                      <a:pt x="426799" y="46379"/>
                    </a:cubicBezTo>
                    <a:cubicBezTo>
                      <a:pt x="430609" y="34949"/>
                      <a:pt x="424894" y="21614"/>
                      <a:pt x="413464" y="17804"/>
                    </a:cubicBezTo>
                    <a:cubicBezTo>
                      <a:pt x="364887" y="659"/>
                      <a:pt x="312499" y="-4103"/>
                      <a:pt x="262017" y="3517"/>
                    </a:cubicBezTo>
                    <a:cubicBezTo>
                      <a:pt x="221059" y="10184"/>
                      <a:pt x="182007" y="24472"/>
                      <a:pt x="146764" y="45427"/>
                    </a:cubicBezTo>
                    <a:cubicBezTo>
                      <a:pt x="112474" y="66382"/>
                      <a:pt x="82947" y="93052"/>
                      <a:pt x="60087" y="126389"/>
                    </a:cubicBezTo>
                    <a:cubicBezTo>
                      <a:pt x="36274" y="158774"/>
                      <a:pt x="19129" y="194969"/>
                      <a:pt x="9604" y="234022"/>
                    </a:cubicBezTo>
                    <a:cubicBezTo>
                      <a:pt x="-873" y="274027"/>
                      <a:pt x="-2778" y="315937"/>
                      <a:pt x="3889" y="356894"/>
                    </a:cubicBezTo>
                    <a:cubicBezTo>
                      <a:pt x="10557" y="397852"/>
                      <a:pt x="24844" y="436904"/>
                      <a:pt x="45799" y="472147"/>
                    </a:cubicBezTo>
                    <a:cubicBezTo>
                      <a:pt x="66754" y="506437"/>
                      <a:pt x="93424" y="535964"/>
                      <a:pt x="126762" y="558824"/>
                    </a:cubicBezTo>
                    <a:cubicBezTo>
                      <a:pt x="159147" y="582637"/>
                      <a:pt x="195342" y="599782"/>
                      <a:pt x="234394" y="609307"/>
                    </a:cubicBezTo>
                    <a:cubicBezTo>
                      <a:pt x="274399" y="619784"/>
                      <a:pt x="316309" y="621689"/>
                      <a:pt x="357267" y="615022"/>
                    </a:cubicBezTo>
                    <a:cubicBezTo>
                      <a:pt x="398224" y="608354"/>
                      <a:pt x="437277" y="594067"/>
                      <a:pt x="472519" y="573112"/>
                    </a:cubicBezTo>
                    <a:cubicBezTo>
                      <a:pt x="506809" y="552157"/>
                      <a:pt x="536337" y="525487"/>
                      <a:pt x="559197" y="492149"/>
                    </a:cubicBezTo>
                    <a:cubicBezTo>
                      <a:pt x="583009" y="459764"/>
                      <a:pt x="600154" y="423569"/>
                      <a:pt x="609679" y="384517"/>
                    </a:cubicBezTo>
                    <a:cubicBezTo>
                      <a:pt x="620157" y="344512"/>
                      <a:pt x="622062" y="302602"/>
                      <a:pt x="615394" y="261644"/>
                    </a:cubicBezTo>
                    <a:cubicBezTo>
                      <a:pt x="605869" y="211162"/>
                      <a:pt x="584914" y="162584"/>
                      <a:pt x="554434" y="121627"/>
                    </a:cubicBezTo>
                    <a:close/>
                  </a:path>
                </a:pathLst>
              </a:custGeom>
              <a:solidFill>
                <a:srgbClr val="00AFAA"/>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16EBB116-786F-45BD-932E-0F9CE9AA9D8C}"/>
                  </a:ext>
                </a:extLst>
              </p:cNvPr>
              <p:cNvSpPr/>
              <p:nvPr/>
            </p:nvSpPr>
            <p:spPr>
              <a:xfrm>
                <a:off x="4568190" y="3176587"/>
                <a:ext cx="45719" cy="45720"/>
              </a:xfrm>
              <a:custGeom>
                <a:avLst/>
                <a:gdLst>
                  <a:gd name="connsiteX0" fmla="*/ 45720 w 45719"/>
                  <a:gd name="connsiteY0" fmla="*/ 22860 h 45720"/>
                  <a:gd name="connsiteX1" fmla="*/ 22860 w 45719"/>
                  <a:gd name="connsiteY1" fmla="*/ 45720 h 45720"/>
                  <a:gd name="connsiteX2" fmla="*/ 0 w 45719"/>
                  <a:gd name="connsiteY2" fmla="*/ 22860 h 45720"/>
                  <a:gd name="connsiteX3" fmla="*/ 22860 w 45719"/>
                  <a:gd name="connsiteY3" fmla="*/ 0 h 45720"/>
                  <a:gd name="connsiteX4" fmla="*/ 45720 w 45719"/>
                  <a:gd name="connsiteY4" fmla="*/ 22860 h 45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20">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00AFAA"/>
              </a:solidFill>
              <a:ln w="9525" cap="flat">
                <a:noFill/>
                <a:prstDash val="solid"/>
                <a:miter/>
              </a:ln>
            </p:spPr>
            <p:txBody>
              <a:bodyPr rtlCol="0" anchor="ctr"/>
              <a:lstStyle/>
              <a:p>
                <a:endParaRPr lang="en-US"/>
              </a:p>
            </p:txBody>
          </p:sp>
        </p:grpSp>
        <p:grpSp>
          <p:nvGrpSpPr>
            <p:cNvPr id="30" name="Graphic 42">
              <a:extLst>
                <a:ext uri="{FF2B5EF4-FFF2-40B4-BE49-F238E27FC236}">
                  <a16:creationId xmlns:a16="http://schemas.microsoft.com/office/drawing/2014/main" id="{F46C1730-9401-4274-BF3E-21A122153640}"/>
                </a:ext>
              </a:extLst>
            </p:cNvPr>
            <p:cNvGrpSpPr/>
            <p:nvPr/>
          </p:nvGrpSpPr>
          <p:grpSpPr>
            <a:xfrm>
              <a:off x="4038849" y="3048249"/>
              <a:ext cx="765228" cy="765105"/>
              <a:chOff x="4038849" y="3048249"/>
              <a:chExt cx="765228" cy="765105"/>
            </a:xfrm>
            <a:solidFill>
              <a:srgbClr val="00837B"/>
            </a:solidFill>
          </p:grpSpPr>
          <p:sp>
            <p:nvSpPr>
              <p:cNvPr id="31" name="Freeform: Shape 30">
                <a:extLst>
                  <a:ext uri="{FF2B5EF4-FFF2-40B4-BE49-F238E27FC236}">
                    <a16:creationId xmlns:a16="http://schemas.microsoft.com/office/drawing/2014/main" id="{FC162E1D-4325-4F6F-9DB7-A4B40DD10B9F}"/>
                  </a:ext>
                </a:extLst>
              </p:cNvPr>
              <p:cNvSpPr/>
              <p:nvPr/>
            </p:nvSpPr>
            <p:spPr>
              <a:xfrm>
                <a:off x="4038849" y="3048249"/>
                <a:ext cx="765228" cy="765105"/>
              </a:xfrm>
              <a:custGeom>
                <a:avLst/>
                <a:gdLst>
                  <a:gd name="connsiteX0" fmla="*/ 746510 w 765228"/>
                  <a:gd name="connsiteY0" fmla="*/ 265498 h 765105"/>
                  <a:gd name="connsiteX1" fmla="*/ 717935 w 765228"/>
                  <a:gd name="connsiteY1" fmla="*/ 251210 h 765105"/>
                  <a:gd name="connsiteX2" fmla="*/ 703648 w 765228"/>
                  <a:gd name="connsiteY2" fmla="*/ 279785 h 765105"/>
                  <a:gd name="connsiteX3" fmla="*/ 710315 w 765228"/>
                  <a:gd name="connsiteY3" fmla="*/ 462665 h 765105"/>
                  <a:gd name="connsiteX4" fmla="*/ 653165 w 765228"/>
                  <a:gd name="connsiteY4" fmla="*/ 583633 h 765105"/>
                  <a:gd name="connsiteX5" fmla="*/ 557915 w 765228"/>
                  <a:gd name="connsiteY5" fmla="*/ 671263 h 765105"/>
                  <a:gd name="connsiteX6" fmla="*/ 436948 w 765228"/>
                  <a:gd name="connsiteY6" fmla="*/ 716030 h 765105"/>
                  <a:gd name="connsiteX7" fmla="*/ 302645 w 765228"/>
                  <a:gd name="connsiteY7" fmla="*/ 711268 h 765105"/>
                  <a:gd name="connsiteX8" fmla="*/ 181678 w 765228"/>
                  <a:gd name="connsiteY8" fmla="*/ 655070 h 765105"/>
                  <a:gd name="connsiteX9" fmla="*/ 94048 w 765228"/>
                  <a:gd name="connsiteY9" fmla="*/ 559820 h 765105"/>
                  <a:gd name="connsiteX10" fmla="*/ 49280 w 765228"/>
                  <a:gd name="connsiteY10" fmla="*/ 438853 h 765105"/>
                  <a:gd name="connsiteX11" fmla="*/ 54043 w 765228"/>
                  <a:gd name="connsiteY11" fmla="*/ 304550 h 765105"/>
                  <a:gd name="connsiteX12" fmla="*/ 111193 w 765228"/>
                  <a:gd name="connsiteY12" fmla="*/ 183583 h 765105"/>
                  <a:gd name="connsiteX13" fmla="*/ 206443 w 765228"/>
                  <a:gd name="connsiteY13" fmla="*/ 95953 h 765105"/>
                  <a:gd name="connsiteX14" fmla="*/ 327410 w 765228"/>
                  <a:gd name="connsiteY14" fmla="*/ 51185 h 765105"/>
                  <a:gd name="connsiteX15" fmla="*/ 461713 w 765228"/>
                  <a:gd name="connsiteY15" fmla="*/ 55948 h 765105"/>
                  <a:gd name="connsiteX16" fmla="*/ 620780 w 765228"/>
                  <a:gd name="connsiteY16" fmla="*/ 145483 h 765105"/>
                  <a:gd name="connsiteX17" fmla="*/ 631258 w 765228"/>
                  <a:gd name="connsiteY17" fmla="*/ 151198 h 765105"/>
                  <a:gd name="connsiteX18" fmla="*/ 652213 w 765228"/>
                  <a:gd name="connsiteY18" fmla="*/ 145483 h 765105"/>
                  <a:gd name="connsiteX19" fmla="*/ 652213 w 765228"/>
                  <a:gd name="connsiteY19" fmla="*/ 113098 h 765105"/>
                  <a:gd name="connsiteX20" fmla="*/ 471238 w 765228"/>
                  <a:gd name="connsiteY20" fmla="*/ 11180 h 765105"/>
                  <a:gd name="connsiteX21" fmla="*/ 320743 w 765228"/>
                  <a:gd name="connsiteY21" fmla="*/ 4513 h 765105"/>
                  <a:gd name="connsiteX22" fmla="*/ 183583 w 765228"/>
                  <a:gd name="connsiteY22" fmla="*/ 55948 h 765105"/>
                  <a:gd name="connsiteX23" fmla="*/ 74998 w 765228"/>
                  <a:gd name="connsiteY23" fmla="*/ 155008 h 765105"/>
                  <a:gd name="connsiteX24" fmla="*/ 11180 w 765228"/>
                  <a:gd name="connsiteY24" fmla="*/ 293120 h 765105"/>
                  <a:gd name="connsiteX25" fmla="*/ 4513 w 765228"/>
                  <a:gd name="connsiteY25" fmla="*/ 444568 h 765105"/>
                  <a:gd name="connsiteX26" fmla="*/ 55948 w 765228"/>
                  <a:gd name="connsiteY26" fmla="*/ 581728 h 765105"/>
                  <a:gd name="connsiteX27" fmla="*/ 155008 w 765228"/>
                  <a:gd name="connsiteY27" fmla="*/ 690313 h 765105"/>
                  <a:gd name="connsiteX28" fmla="*/ 293120 w 765228"/>
                  <a:gd name="connsiteY28" fmla="*/ 754130 h 765105"/>
                  <a:gd name="connsiteX29" fmla="*/ 444568 w 765228"/>
                  <a:gd name="connsiteY29" fmla="*/ 759845 h 765105"/>
                  <a:gd name="connsiteX30" fmla="*/ 581728 w 765228"/>
                  <a:gd name="connsiteY30" fmla="*/ 708410 h 765105"/>
                  <a:gd name="connsiteX31" fmla="*/ 690313 w 765228"/>
                  <a:gd name="connsiteY31" fmla="*/ 609350 h 765105"/>
                  <a:gd name="connsiteX32" fmla="*/ 754130 w 765228"/>
                  <a:gd name="connsiteY32" fmla="*/ 471238 h 765105"/>
                  <a:gd name="connsiteX33" fmla="*/ 746510 w 765228"/>
                  <a:gd name="connsiteY33" fmla="*/ 265498 h 76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5228" h="765105">
                    <a:moveTo>
                      <a:pt x="746510" y="265498"/>
                    </a:moveTo>
                    <a:cubicBezTo>
                      <a:pt x="742700" y="254068"/>
                      <a:pt x="730318" y="247400"/>
                      <a:pt x="717935" y="251210"/>
                    </a:cubicBezTo>
                    <a:cubicBezTo>
                      <a:pt x="706505" y="255020"/>
                      <a:pt x="699838" y="267403"/>
                      <a:pt x="703648" y="279785"/>
                    </a:cubicBezTo>
                    <a:cubicBezTo>
                      <a:pt x="722698" y="338840"/>
                      <a:pt x="724603" y="401705"/>
                      <a:pt x="710315" y="462665"/>
                    </a:cubicBezTo>
                    <a:cubicBezTo>
                      <a:pt x="699838" y="506480"/>
                      <a:pt x="680788" y="547438"/>
                      <a:pt x="653165" y="583633"/>
                    </a:cubicBezTo>
                    <a:cubicBezTo>
                      <a:pt x="627448" y="618875"/>
                      <a:pt x="595063" y="648403"/>
                      <a:pt x="557915" y="671263"/>
                    </a:cubicBezTo>
                    <a:cubicBezTo>
                      <a:pt x="520768" y="694123"/>
                      <a:pt x="479810" y="709363"/>
                      <a:pt x="436948" y="716030"/>
                    </a:cubicBezTo>
                    <a:cubicBezTo>
                      <a:pt x="392180" y="723650"/>
                      <a:pt x="347413" y="721745"/>
                      <a:pt x="302645" y="711268"/>
                    </a:cubicBezTo>
                    <a:cubicBezTo>
                      <a:pt x="258830" y="700790"/>
                      <a:pt x="217873" y="681740"/>
                      <a:pt x="181678" y="655070"/>
                    </a:cubicBezTo>
                    <a:cubicBezTo>
                      <a:pt x="146435" y="629353"/>
                      <a:pt x="116908" y="596968"/>
                      <a:pt x="94048" y="559820"/>
                    </a:cubicBezTo>
                    <a:cubicBezTo>
                      <a:pt x="71188" y="522673"/>
                      <a:pt x="55948" y="481715"/>
                      <a:pt x="49280" y="438853"/>
                    </a:cubicBezTo>
                    <a:cubicBezTo>
                      <a:pt x="41660" y="394085"/>
                      <a:pt x="43565" y="349318"/>
                      <a:pt x="54043" y="304550"/>
                    </a:cubicBezTo>
                    <a:cubicBezTo>
                      <a:pt x="64520" y="260735"/>
                      <a:pt x="83570" y="219778"/>
                      <a:pt x="111193" y="183583"/>
                    </a:cubicBezTo>
                    <a:cubicBezTo>
                      <a:pt x="136910" y="148340"/>
                      <a:pt x="169295" y="118813"/>
                      <a:pt x="206443" y="95953"/>
                    </a:cubicBezTo>
                    <a:cubicBezTo>
                      <a:pt x="243590" y="73093"/>
                      <a:pt x="284548" y="57853"/>
                      <a:pt x="327410" y="51185"/>
                    </a:cubicBezTo>
                    <a:cubicBezTo>
                      <a:pt x="372178" y="43565"/>
                      <a:pt x="416945" y="45470"/>
                      <a:pt x="461713" y="55948"/>
                    </a:cubicBezTo>
                    <a:cubicBezTo>
                      <a:pt x="522673" y="70235"/>
                      <a:pt x="577918" y="101668"/>
                      <a:pt x="620780" y="145483"/>
                    </a:cubicBezTo>
                    <a:cubicBezTo>
                      <a:pt x="623638" y="148340"/>
                      <a:pt x="627448" y="150245"/>
                      <a:pt x="631258" y="151198"/>
                    </a:cubicBezTo>
                    <a:cubicBezTo>
                      <a:pt x="638878" y="153103"/>
                      <a:pt x="646498" y="151198"/>
                      <a:pt x="652213" y="145483"/>
                    </a:cubicBezTo>
                    <a:cubicBezTo>
                      <a:pt x="660785" y="136910"/>
                      <a:pt x="660785" y="122623"/>
                      <a:pt x="652213" y="113098"/>
                    </a:cubicBezTo>
                    <a:cubicBezTo>
                      <a:pt x="602683" y="63568"/>
                      <a:pt x="539818" y="28325"/>
                      <a:pt x="471238" y="11180"/>
                    </a:cubicBezTo>
                    <a:cubicBezTo>
                      <a:pt x="422660" y="-1202"/>
                      <a:pt x="371225" y="-3107"/>
                      <a:pt x="320743" y="4513"/>
                    </a:cubicBezTo>
                    <a:cubicBezTo>
                      <a:pt x="272165" y="12133"/>
                      <a:pt x="225493" y="29278"/>
                      <a:pt x="183583" y="55948"/>
                    </a:cubicBezTo>
                    <a:cubicBezTo>
                      <a:pt x="141673" y="82618"/>
                      <a:pt x="104525" y="115003"/>
                      <a:pt x="74998" y="155008"/>
                    </a:cubicBezTo>
                    <a:cubicBezTo>
                      <a:pt x="44518" y="195965"/>
                      <a:pt x="22610" y="242638"/>
                      <a:pt x="11180" y="293120"/>
                    </a:cubicBezTo>
                    <a:cubicBezTo>
                      <a:pt x="-1202" y="342650"/>
                      <a:pt x="-3107" y="394085"/>
                      <a:pt x="4513" y="444568"/>
                    </a:cubicBezTo>
                    <a:cubicBezTo>
                      <a:pt x="12133" y="493145"/>
                      <a:pt x="29278" y="539818"/>
                      <a:pt x="55948" y="581728"/>
                    </a:cubicBezTo>
                    <a:cubicBezTo>
                      <a:pt x="81665" y="624590"/>
                      <a:pt x="115003" y="660785"/>
                      <a:pt x="155008" y="690313"/>
                    </a:cubicBezTo>
                    <a:cubicBezTo>
                      <a:pt x="195965" y="720793"/>
                      <a:pt x="242638" y="742700"/>
                      <a:pt x="293120" y="754130"/>
                    </a:cubicBezTo>
                    <a:cubicBezTo>
                      <a:pt x="343603" y="766513"/>
                      <a:pt x="394085" y="768418"/>
                      <a:pt x="444568" y="759845"/>
                    </a:cubicBezTo>
                    <a:cubicBezTo>
                      <a:pt x="493145" y="752225"/>
                      <a:pt x="539818" y="735080"/>
                      <a:pt x="581728" y="708410"/>
                    </a:cubicBezTo>
                    <a:cubicBezTo>
                      <a:pt x="623638" y="681740"/>
                      <a:pt x="660785" y="649355"/>
                      <a:pt x="690313" y="609350"/>
                    </a:cubicBezTo>
                    <a:cubicBezTo>
                      <a:pt x="720793" y="568393"/>
                      <a:pt x="742700" y="521720"/>
                      <a:pt x="754130" y="471238"/>
                    </a:cubicBezTo>
                    <a:cubicBezTo>
                      <a:pt x="771275" y="403610"/>
                      <a:pt x="768418" y="332173"/>
                      <a:pt x="746510" y="265498"/>
                    </a:cubicBezTo>
                    <a:close/>
                  </a:path>
                </a:pathLst>
              </a:custGeom>
              <a:solidFill>
                <a:srgbClr val="00837B"/>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0FDCB35B-A9EE-458E-993A-985C54E5BC81}"/>
                  </a:ext>
                </a:extLst>
              </p:cNvPr>
              <p:cNvSpPr/>
              <p:nvPr/>
            </p:nvSpPr>
            <p:spPr>
              <a:xfrm>
                <a:off x="4706302" y="3220402"/>
                <a:ext cx="45720" cy="45719"/>
              </a:xfrm>
              <a:custGeom>
                <a:avLst/>
                <a:gdLst>
                  <a:gd name="connsiteX0" fmla="*/ 45720 w 45720"/>
                  <a:gd name="connsiteY0" fmla="*/ 22860 h 45719"/>
                  <a:gd name="connsiteX1" fmla="*/ 22860 w 45720"/>
                  <a:gd name="connsiteY1" fmla="*/ 45720 h 45719"/>
                  <a:gd name="connsiteX2" fmla="*/ 0 w 45720"/>
                  <a:gd name="connsiteY2" fmla="*/ 22860 h 45719"/>
                  <a:gd name="connsiteX3" fmla="*/ 22860 w 45720"/>
                  <a:gd name="connsiteY3" fmla="*/ 0 h 45719"/>
                  <a:gd name="connsiteX4" fmla="*/ 45720 w 45720"/>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00837B"/>
              </a:solidFill>
              <a:ln w="9525" cap="flat">
                <a:noFill/>
                <a:prstDash val="solid"/>
                <a:miter/>
              </a:ln>
            </p:spPr>
            <p:txBody>
              <a:bodyPr rtlCol="0" anchor="ctr"/>
              <a:lstStyle/>
              <a:p>
                <a:endParaRPr lang="en-US"/>
              </a:p>
            </p:txBody>
          </p:sp>
        </p:grpSp>
      </p:grpSp>
      <p:sp>
        <p:nvSpPr>
          <p:cNvPr id="53" name="Text Placeholder 8">
            <a:extLst>
              <a:ext uri="{FF2B5EF4-FFF2-40B4-BE49-F238E27FC236}">
                <a16:creationId xmlns:a16="http://schemas.microsoft.com/office/drawing/2014/main" id="{D991E72A-6B2B-469E-918A-4E510156267B}"/>
              </a:ext>
            </a:extLst>
          </p:cNvPr>
          <p:cNvSpPr>
            <a:spLocks noGrp="1"/>
          </p:cNvSpPr>
          <p:nvPr>
            <p:ph type="body" sz="quarter" idx="17" hasCustomPrompt="1"/>
          </p:nvPr>
        </p:nvSpPr>
        <p:spPr>
          <a:xfrm>
            <a:off x="688975" y="6329851"/>
            <a:ext cx="1803400" cy="365125"/>
          </a:xfrm>
        </p:spPr>
        <p:txBody>
          <a:bodyPr lIns="72000" rIns="0" anchor="ctr" anchorCtr="0">
            <a:noAutofit/>
          </a:bodyPr>
          <a:lstStyle>
            <a:lvl1pPr marL="0" indent="0" algn="l">
              <a:buNone/>
              <a:defRPr sz="1000">
                <a:solidFill>
                  <a:schemeClr val="accent4"/>
                </a:solidFill>
              </a:defRPr>
            </a:lvl1pPr>
          </a:lstStyle>
          <a:p>
            <a:pPr lvl="0"/>
            <a:r>
              <a:rPr lang="en-US"/>
              <a:t>DATA CLASSIFICATION</a:t>
            </a:r>
          </a:p>
        </p:txBody>
      </p:sp>
    </p:spTree>
    <p:extLst>
      <p:ext uri="{BB962C8B-B14F-4D97-AF65-F5344CB8AC3E}">
        <p14:creationId xmlns:p14="http://schemas.microsoft.com/office/powerpoint/2010/main" val="4245417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Title and Content_Dark">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B64E7-6DE3-41F1-B7C3-1C0BF4E2F78E}"/>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grpSp>
        <p:nvGrpSpPr>
          <p:cNvPr id="10" name="Graphic 42">
            <a:extLst>
              <a:ext uri="{FF2B5EF4-FFF2-40B4-BE49-F238E27FC236}">
                <a16:creationId xmlns:a16="http://schemas.microsoft.com/office/drawing/2014/main" id="{76CDE679-5E59-4CED-A3E2-C4F1137564E5}"/>
              </a:ext>
            </a:extLst>
          </p:cNvPr>
          <p:cNvGrpSpPr/>
          <p:nvPr userDrawn="1"/>
        </p:nvGrpSpPr>
        <p:grpSpPr>
          <a:xfrm>
            <a:off x="9909249" y="6419279"/>
            <a:ext cx="1596953" cy="232555"/>
            <a:chOff x="4366260" y="3209925"/>
            <a:chExt cx="3787139" cy="551497"/>
          </a:xfrm>
        </p:grpSpPr>
        <p:grpSp>
          <p:nvGrpSpPr>
            <p:cNvPr id="11" name="Graphic 42">
              <a:extLst>
                <a:ext uri="{FF2B5EF4-FFF2-40B4-BE49-F238E27FC236}">
                  <a16:creationId xmlns:a16="http://schemas.microsoft.com/office/drawing/2014/main" id="{BFCAB191-749D-49AE-B862-788CB7DA14B1}"/>
                </a:ext>
              </a:extLst>
            </p:cNvPr>
            <p:cNvGrpSpPr/>
            <p:nvPr/>
          </p:nvGrpSpPr>
          <p:grpSpPr>
            <a:xfrm>
              <a:off x="5005387" y="3209925"/>
              <a:ext cx="3148012" cy="551497"/>
              <a:chOff x="5005387" y="3209925"/>
              <a:chExt cx="3148012" cy="551497"/>
            </a:xfrm>
            <a:solidFill>
              <a:srgbClr val="004750"/>
            </a:solidFill>
          </p:grpSpPr>
          <p:sp>
            <p:nvSpPr>
              <p:cNvPr id="25" name="Freeform: Shape 24">
                <a:extLst>
                  <a:ext uri="{FF2B5EF4-FFF2-40B4-BE49-F238E27FC236}">
                    <a16:creationId xmlns:a16="http://schemas.microsoft.com/office/drawing/2014/main" id="{BA570F91-7944-4864-96C4-2AC22B14BDCB}"/>
                  </a:ext>
                </a:extLst>
              </p:cNvPr>
              <p:cNvSpPr/>
              <p:nvPr/>
            </p:nvSpPr>
            <p:spPr>
              <a:xfrm>
                <a:off x="5011102" y="3341369"/>
                <a:ext cx="64770" cy="298132"/>
              </a:xfrm>
              <a:custGeom>
                <a:avLst/>
                <a:gdLst>
                  <a:gd name="connsiteX0" fmla="*/ 0 w 64770"/>
                  <a:gd name="connsiteY0" fmla="*/ 0 h 298132"/>
                  <a:gd name="connsiteX1" fmla="*/ 64770 w 64770"/>
                  <a:gd name="connsiteY1" fmla="*/ 0 h 298132"/>
                  <a:gd name="connsiteX2" fmla="*/ 64770 w 64770"/>
                  <a:gd name="connsiteY2" fmla="*/ 298133 h 298132"/>
                  <a:gd name="connsiteX3" fmla="*/ 0 w 64770"/>
                  <a:gd name="connsiteY3" fmla="*/ 298133 h 298132"/>
                  <a:gd name="connsiteX4" fmla="*/ 0 w 64770"/>
                  <a:gd name="connsiteY4" fmla="*/ 0 h 29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298132">
                    <a:moveTo>
                      <a:pt x="0" y="0"/>
                    </a:moveTo>
                    <a:lnTo>
                      <a:pt x="64770" y="0"/>
                    </a:lnTo>
                    <a:lnTo>
                      <a:pt x="64770" y="298133"/>
                    </a:lnTo>
                    <a:lnTo>
                      <a:pt x="0" y="298133"/>
                    </a:lnTo>
                    <a:lnTo>
                      <a:pt x="0" y="0"/>
                    </a:lnTo>
                    <a:close/>
                  </a:path>
                </a:pathLst>
              </a:custGeom>
              <a:solidFill>
                <a:schemeClr val="bg1"/>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A36BDDD2-EAE7-4DA5-B252-39D96FC79973}"/>
                  </a:ext>
                </a:extLst>
              </p:cNvPr>
              <p:cNvSpPr/>
              <p:nvPr/>
            </p:nvSpPr>
            <p:spPr>
              <a:xfrm>
                <a:off x="5158739" y="3333750"/>
                <a:ext cx="404812" cy="306705"/>
              </a:xfrm>
              <a:custGeom>
                <a:avLst/>
                <a:gdLst>
                  <a:gd name="connsiteX0" fmla="*/ 404813 w 404812"/>
                  <a:gd name="connsiteY0" fmla="*/ 107632 h 306705"/>
                  <a:gd name="connsiteX1" fmla="*/ 404813 w 404812"/>
                  <a:gd name="connsiteY1" fmla="*/ 305753 h 306705"/>
                  <a:gd name="connsiteX2" fmla="*/ 340043 w 404812"/>
                  <a:gd name="connsiteY2" fmla="*/ 305753 h 306705"/>
                  <a:gd name="connsiteX3" fmla="*/ 340043 w 404812"/>
                  <a:gd name="connsiteY3" fmla="*/ 119063 h 306705"/>
                  <a:gd name="connsiteX4" fmla="*/ 289560 w 404812"/>
                  <a:gd name="connsiteY4" fmla="*/ 60960 h 306705"/>
                  <a:gd name="connsiteX5" fmla="*/ 234315 w 404812"/>
                  <a:gd name="connsiteY5" fmla="*/ 118110 h 306705"/>
                  <a:gd name="connsiteX6" fmla="*/ 234315 w 404812"/>
                  <a:gd name="connsiteY6" fmla="*/ 305753 h 306705"/>
                  <a:gd name="connsiteX7" fmla="*/ 169545 w 404812"/>
                  <a:gd name="connsiteY7" fmla="*/ 305753 h 306705"/>
                  <a:gd name="connsiteX8" fmla="*/ 169545 w 404812"/>
                  <a:gd name="connsiteY8" fmla="*/ 119063 h 306705"/>
                  <a:gd name="connsiteX9" fmla="*/ 119063 w 404812"/>
                  <a:gd name="connsiteY9" fmla="*/ 60960 h 306705"/>
                  <a:gd name="connsiteX10" fmla="*/ 64770 w 404812"/>
                  <a:gd name="connsiteY10" fmla="*/ 121920 h 306705"/>
                  <a:gd name="connsiteX11" fmla="*/ 64770 w 404812"/>
                  <a:gd name="connsiteY11" fmla="*/ 306705 h 306705"/>
                  <a:gd name="connsiteX12" fmla="*/ 0 w 404812"/>
                  <a:gd name="connsiteY12" fmla="*/ 306705 h 306705"/>
                  <a:gd name="connsiteX13" fmla="*/ 0 w 404812"/>
                  <a:gd name="connsiteY13" fmla="*/ 7620 h 306705"/>
                  <a:gd name="connsiteX14" fmla="*/ 49530 w 404812"/>
                  <a:gd name="connsiteY14" fmla="*/ 7620 h 306705"/>
                  <a:gd name="connsiteX15" fmla="*/ 56198 w 404812"/>
                  <a:gd name="connsiteY15" fmla="*/ 50482 h 306705"/>
                  <a:gd name="connsiteX16" fmla="*/ 58102 w 404812"/>
                  <a:gd name="connsiteY16" fmla="*/ 50482 h 306705"/>
                  <a:gd name="connsiteX17" fmla="*/ 139065 w 404812"/>
                  <a:gd name="connsiteY17" fmla="*/ 0 h 306705"/>
                  <a:gd name="connsiteX18" fmla="*/ 222885 w 404812"/>
                  <a:gd name="connsiteY18" fmla="*/ 51435 h 306705"/>
                  <a:gd name="connsiteX19" fmla="*/ 308610 w 404812"/>
                  <a:gd name="connsiteY19" fmla="*/ 0 h 306705"/>
                  <a:gd name="connsiteX20" fmla="*/ 404813 w 404812"/>
                  <a:gd name="connsiteY20" fmla="*/ 107632 h 30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812" h="306705">
                    <a:moveTo>
                      <a:pt x="404813" y="107632"/>
                    </a:moveTo>
                    <a:lnTo>
                      <a:pt x="404813" y="305753"/>
                    </a:lnTo>
                    <a:lnTo>
                      <a:pt x="340043" y="305753"/>
                    </a:lnTo>
                    <a:lnTo>
                      <a:pt x="340043" y="119063"/>
                    </a:lnTo>
                    <a:cubicBezTo>
                      <a:pt x="340043" y="80963"/>
                      <a:pt x="325755" y="60960"/>
                      <a:pt x="289560" y="60960"/>
                    </a:cubicBezTo>
                    <a:cubicBezTo>
                      <a:pt x="254318" y="60960"/>
                      <a:pt x="234315" y="88582"/>
                      <a:pt x="234315" y="118110"/>
                    </a:cubicBezTo>
                    <a:lnTo>
                      <a:pt x="234315" y="305753"/>
                    </a:lnTo>
                    <a:lnTo>
                      <a:pt x="169545" y="305753"/>
                    </a:lnTo>
                    <a:lnTo>
                      <a:pt x="169545" y="119063"/>
                    </a:lnTo>
                    <a:cubicBezTo>
                      <a:pt x="169545" y="80963"/>
                      <a:pt x="155257" y="60960"/>
                      <a:pt x="119063" y="60960"/>
                    </a:cubicBezTo>
                    <a:cubicBezTo>
                      <a:pt x="82868" y="60960"/>
                      <a:pt x="64770" y="89535"/>
                      <a:pt x="64770" y="121920"/>
                    </a:cubicBezTo>
                    <a:lnTo>
                      <a:pt x="64770" y="306705"/>
                    </a:lnTo>
                    <a:lnTo>
                      <a:pt x="0" y="306705"/>
                    </a:lnTo>
                    <a:lnTo>
                      <a:pt x="0" y="7620"/>
                    </a:lnTo>
                    <a:lnTo>
                      <a:pt x="49530" y="7620"/>
                    </a:lnTo>
                    <a:lnTo>
                      <a:pt x="56198" y="50482"/>
                    </a:lnTo>
                    <a:lnTo>
                      <a:pt x="58102" y="50482"/>
                    </a:lnTo>
                    <a:cubicBezTo>
                      <a:pt x="73343" y="22860"/>
                      <a:pt x="100013" y="0"/>
                      <a:pt x="139065" y="0"/>
                    </a:cubicBezTo>
                    <a:cubicBezTo>
                      <a:pt x="181927" y="0"/>
                      <a:pt x="207645" y="20002"/>
                      <a:pt x="222885" y="51435"/>
                    </a:cubicBezTo>
                    <a:cubicBezTo>
                      <a:pt x="240982" y="20002"/>
                      <a:pt x="269557" y="0"/>
                      <a:pt x="308610" y="0"/>
                    </a:cubicBezTo>
                    <a:cubicBezTo>
                      <a:pt x="375285" y="953"/>
                      <a:pt x="404813" y="44768"/>
                      <a:pt x="404813" y="107632"/>
                    </a:cubicBezTo>
                    <a:close/>
                  </a:path>
                </a:pathLst>
              </a:custGeom>
              <a:solidFill>
                <a:schemeClr val="bg1"/>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61855D5-7ECF-40DE-A5FC-450A0BEFFD0B}"/>
                  </a:ext>
                </a:extLst>
              </p:cNvPr>
              <p:cNvSpPr/>
              <p:nvPr/>
            </p:nvSpPr>
            <p:spPr>
              <a:xfrm>
                <a:off x="5627370" y="3333750"/>
                <a:ext cx="296227" cy="311510"/>
              </a:xfrm>
              <a:custGeom>
                <a:avLst/>
                <a:gdLst>
                  <a:gd name="connsiteX0" fmla="*/ 0 w 296227"/>
                  <a:gd name="connsiteY0" fmla="*/ 157163 h 311510"/>
                  <a:gd name="connsiteX1" fmla="*/ 133350 w 296227"/>
                  <a:gd name="connsiteY1" fmla="*/ 0 h 311510"/>
                  <a:gd name="connsiteX2" fmla="*/ 236220 w 296227"/>
                  <a:gd name="connsiteY2" fmla="*/ 58102 h 311510"/>
                  <a:gd name="connsiteX3" fmla="*/ 242888 w 296227"/>
                  <a:gd name="connsiteY3" fmla="*/ 6668 h 311510"/>
                  <a:gd name="connsiteX4" fmla="*/ 296227 w 296227"/>
                  <a:gd name="connsiteY4" fmla="*/ 6668 h 311510"/>
                  <a:gd name="connsiteX5" fmla="*/ 296227 w 296227"/>
                  <a:gd name="connsiteY5" fmla="*/ 304800 h 311510"/>
                  <a:gd name="connsiteX6" fmla="*/ 242888 w 296227"/>
                  <a:gd name="connsiteY6" fmla="*/ 304800 h 311510"/>
                  <a:gd name="connsiteX7" fmla="*/ 236220 w 296227"/>
                  <a:gd name="connsiteY7" fmla="*/ 253365 h 311510"/>
                  <a:gd name="connsiteX8" fmla="*/ 133350 w 296227"/>
                  <a:gd name="connsiteY8" fmla="*/ 311468 h 311510"/>
                  <a:gd name="connsiteX9" fmla="*/ 0 w 296227"/>
                  <a:gd name="connsiteY9" fmla="*/ 157163 h 311510"/>
                  <a:gd name="connsiteX10" fmla="*/ 235267 w 296227"/>
                  <a:gd name="connsiteY10" fmla="*/ 157163 h 311510"/>
                  <a:gd name="connsiteX11" fmla="*/ 150495 w 296227"/>
                  <a:gd name="connsiteY11" fmla="*/ 60007 h 311510"/>
                  <a:gd name="connsiteX12" fmla="*/ 64770 w 296227"/>
                  <a:gd name="connsiteY12" fmla="*/ 157163 h 311510"/>
                  <a:gd name="connsiteX13" fmla="*/ 150495 w 296227"/>
                  <a:gd name="connsiteY13" fmla="*/ 254318 h 311510"/>
                  <a:gd name="connsiteX14" fmla="*/ 235267 w 296227"/>
                  <a:gd name="connsiteY14" fmla="*/ 157163 h 31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6227" h="311510">
                    <a:moveTo>
                      <a:pt x="0" y="157163"/>
                    </a:moveTo>
                    <a:cubicBezTo>
                      <a:pt x="0" y="61913"/>
                      <a:pt x="65722" y="0"/>
                      <a:pt x="133350" y="0"/>
                    </a:cubicBezTo>
                    <a:cubicBezTo>
                      <a:pt x="177165" y="0"/>
                      <a:pt x="215265" y="21907"/>
                      <a:pt x="236220" y="58102"/>
                    </a:cubicBezTo>
                    <a:lnTo>
                      <a:pt x="242888" y="6668"/>
                    </a:lnTo>
                    <a:lnTo>
                      <a:pt x="296227" y="6668"/>
                    </a:lnTo>
                    <a:lnTo>
                      <a:pt x="296227" y="304800"/>
                    </a:lnTo>
                    <a:lnTo>
                      <a:pt x="242888" y="304800"/>
                    </a:lnTo>
                    <a:lnTo>
                      <a:pt x="236220" y="253365"/>
                    </a:lnTo>
                    <a:cubicBezTo>
                      <a:pt x="215265" y="289560"/>
                      <a:pt x="176213" y="311468"/>
                      <a:pt x="133350" y="311468"/>
                    </a:cubicBezTo>
                    <a:cubicBezTo>
                      <a:pt x="65722" y="313373"/>
                      <a:pt x="0" y="251460"/>
                      <a:pt x="0" y="157163"/>
                    </a:cubicBezTo>
                    <a:close/>
                    <a:moveTo>
                      <a:pt x="235267" y="157163"/>
                    </a:moveTo>
                    <a:cubicBezTo>
                      <a:pt x="235267" y="100013"/>
                      <a:pt x="198120" y="60007"/>
                      <a:pt x="150495" y="60007"/>
                    </a:cubicBezTo>
                    <a:cubicBezTo>
                      <a:pt x="101917" y="60007"/>
                      <a:pt x="64770" y="100013"/>
                      <a:pt x="64770" y="157163"/>
                    </a:cubicBezTo>
                    <a:cubicBezTo>
                      <a:pt x="64770" y="214313"/>
                      <a:pt x="101917" y="254318"/>
                      <a:pt x="150495" y="254318"/>
                    </a:cubicBezTo>
                    <a:cubicBezTo>
                      <a:pt x="198120" y="254318"/>
                      <a:pt x="235267" y="214313"/>
                      <a:pt x="235267" y="157163"/>
                    </a:cubicBezTo>
                    <a:close/>
                  </a:path>
                </a:pathLst>
              </a:custGeom>
              <a:solidFill>
                <a:schemeClr val="bg1"/>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EAC2BDC7-4E90-4126-B055-4D7B85C105AF}"/>
                  </a:ext>
                </a:extLst>
              </p:cNvPr>
              <p:cNvSpPr/>
              <p:nvPr/>
            </p:nvSpPr>
            <p:spPr>
              <a:xfrm>
                <a:off x="5992177" y="3334702"/>
                <a:ext cx="296227" cy="426720"/>
              </a:xfrm>
              <a:custGeom>
                <a:avLst/>
                <a:gdLst>
                  <a:gd name="connsiteX0" fmla="*/ 236220 w 296227"/>
                  <a:gd name="connsiteY0" fmla="*/ 56197 h 426720"/>
                  <a:gd name="connsiteX1" fmla="*/ 242888 w 296227"/>
                  <a:gd name="connsiteY1" fmla="*/ 6667 h 426720"/>
                  <a:gd name="connsiteX2" fmla="*/ 296227 w 296227"/>
                  <a:gd name="connsiteY2" fmla="*/ 6667 h 426720"/>
                  <a:gd name="connsiteX3" fmla="*/ 296227 w 296227"/>
                  <a:gd name="connsiteY3" fmla="*/ 275273 h 426720"/>
                  <a:gd name="connsiteX4" fmla="*/ 141922 w 296227"/>
                  <a:gd name="connsiteY4" fmla="*/ 426720 h 426720"/>
                  <a:gd name="connsiteX5" fmla="*/ 29527 w 296227"/>
                  <a:gd name="connsiteY5" fmla="*/ 390525 h 426720"/>
                  <a:gd name="connsiteX6" fmla="*/ 29527 w 296227"/>
                  <a:gd name="connsiteY6" fmla="*/ 325755 h 426720"/>
                  <a:gd name="connsiteX7" fmla="*/ 137160 w 296227"/>
                  <a:gd name="connsiteY7" fmla="*/ 368618 h 426720"/>
                  <a:gd name="connsiteX8" fmla="*/ 231457 w 296227"/>
                  <a:gd name="connsiteY8" fmla="*/ 283845 h 426720"/>
                  <a:gd name="connsiteX9" fmla="*/ 231457 w 296227"/>
                  <a:gd name="connsiteY9" fmla="*/ 245745 h 426720"/>
                  <a:gd name="connsiteX10" fmla="*/ 133350 w 296227"/>
                  <a:gd name="connsiteY10" fmla="*/ 299085 h 426720"/>
                  <a:gd name="connsiteX11" fmla="*/ 0 w 296227"/>
                  <a:gd name="connsiteY11" fmla="*/ 149542 h 426720"/>
                  <a:gd name="connsiteX12" fmla="*/ 135255 w 296227"/>
                  <a:gd name="connsiteY12" fmla="*/ 0 h 426720"/>
                  <a:gd name="connsiteX13" fmla="*/ 236220 w 296227"/>
                  <a:gd name="connsiteY13" fmla="*/ 56197 h 426720"/>
                  <a:gd name="connsiteX14" fmla="*/ 64770 w 296227"/>
                  <a:gd name="connsiteY14" fmla="*/ 150495 h 426720"/>
                  <a:gd name="connsiteX15" fmla="*/ 149542 w 296227"/>
                  <a:gd name="connsiteY15" fmla="*/ 241935 h 426720"/>
                  <a:gd name="connsiteX16" fmla="*/ 234315 w 296227"/>
                  <a:gd name="connsiteY16" fmla="*/ 149542 h 426720"/>
                  <a:gd name="connsiteX17" fmla="*/ 149542 w 296227"/>
                  <a:gd name="connsiteY17" fmla="*/ 59055 h 426720"/>
                  <a:gd name="connsiteX18" fmla="*/ 64770 w 296227"/>
                  <a:gd name="connsiteY18" fmla="*/ 150495 h 42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6227" h="426720">
                    <a:moveTo>
                      <a:pt x="236220" y="56197"/>
                    </a:moveTo>
                    <a:lnTo>
                      <a:pt x="242888" y="6667"/>
                    </a:lnTo>
                    <a:lnTo>
                      <a:pt x="296227" y="6667"/>
                    </a:lnTo>
                    <a:lnTo>
                      <a:pt x="296227" y="275273"/>
                    </a:lnTo>
                    <a:cubicBezTo>
                      <a:pt x="296227" y="373380"/>
                      <a:pt x="226695" y="426720"/>
                      <a:pt x="141922" y="426720"/>
                    </a:cubicBezTo>
                    <a:cubicBezTo>
                      <a:pt x="101917" y="426720"/>
                      <a:pt x="60960" y="413385"/>
                      <a:pt x="29527" y="390525"/>
                    </a:cubicBezTo>
                    <a:lnTo>
                      <a:pt x="29527" y="325755"/>
                    </a:lnTo>
                    <a:cubicBezTo>
                      <a:pt x="60007" y="352425"/>
                      <a:pt x="99060" y="368618"/>
                      <a:pt x="137160" y="368618"/>
                    </a:cubicBezTo>
                    <a:cubicBezTo>
                      <a:pt x="190500" y="368618"/>
                      <a:pt x="231457" y="334327"/>
                      <a:pt x="231457" y="283845"/>
                    </a:cubicBezTo>
                    <a:lnTo>
                      <a:pt x="231457" y="245745"/>
                    </a:lnTo>
                    <a:cubicBezTo>
                      <a:pt x="211455" y="278130"/>
                      <a:pt x="175260" y="299085"/>
                      <a:pt x="133350" y="299085"/>
                    </a:cubicBezTo>
                    <a:cubicBezTo>
                      <a:pt x="63817" y="299085"/>
                      <a:pt x="0" y="239078"/>
                      <a:pt x="0" y="149542"/>
                    </a:cubicBezTo>
                    <a:cubicBezTo>
                      <a:pt x="0" y="61912"/>
                      <a:pt x="64770" y="0"/>
                      <a:pt x="135255" y="0"/>
                    </a:cubicBezTo>
                    <a:cubicBezTo>
                      <a:pt x="177165" y="0"/>
                      <a:pt x="215265" y="21908"/>
                      <a:pt x="236220" y="56197"/>
                    </a:cubicBezTo>
                    <a:close/>
                    <a:moveTo>
                      <a:pt x="64770" y="150495"/>
                    </a:moveTo>
                    <a:cubicBezTo>
                      <a:pt x="64770" y="201930"/>
                      <a:pt x="100965" y="241935"/>
                      <a:pt x="149542" y="241935"/>
                    </a:cubicBezTo>
                    <a:cubicBezTo>
                      <a:pt x="197167" y="241935"/>
                      <a:pt x="234315" y="201930"/>
                      <a:pt x="234315" y="149542"/>
                    </a:cubicBezTo>
                    <a:cubicBezTo>
                      <a:pt x="234315" y="98108"/>
                      <a:pt x="198120" y="59055"/>
                      <a:pt x="149542" y="59055"/>
                    </a:cubicBezTo>
                    <a:cubicBezTo>
                      <a:pt x="100965" y="59055"/>
                      <a:pt x="64770" y="99060"/>
                      <a:pt x="64770" y="150495"/>
                    </a:cubicBezTo>
                    <a:close/>
                  </a:path>
                </a:pathLst>
              </a:custGeom>
              <a:solidFill>
                <a:schemeClr val="bg1"/>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972AF224-5677-4523-8115-E87F3F52923D}"/>
                  </a:ext>
                </a:extLst>
              </p:cNvPr>
              <p:cNvSpPr/>
              <p:nvPr/>
            </p:nvSpPr>
            <p:spPr>
              <a:xfrm>
                <a:off x="6374129" y="3341369"/>
                <a:ext cx="64770" cy="298132"/>
              </a:xfrm>
              <a:custGeom>
                <a:avLst/>
                <a:gdLst>
                  <a:gd name="connsiteX0" fmla="*/ 0 w 64770"/>
                  <a:gd name="connsiteY0" fmla="*/ 0 h 298132"/>
                  <a:gd name="connsiteX1" fmla="*/ 64770 w 64770"/>
                  <a:gd name="connsiteY1" fmla="*/ 0 h 298132"/>
                  <a:gd name="connsiteX2" fmla="*/ 64770 w 64770"/>
                  <a:gd name="connsiteY2" fmla="*/ 298133 h 298132"/>
                  <a:gd name="connsiteX3" fmla="*/ 0 w 64770"/>
                  <a:gd name="connsiteY3" fmla="*/ 298133 h 298132"/>
                  <a:gd name="connsiteX4" fmla="*/ 0 w 64770"/>
                  <a:gd name="connsiteY4" fmla="*/ 0 h 29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298132">
                    <a:moveTo>
                      <a:pt x="0" y="0"/>
                    </a:moveTo>
                    <a:lnTo>
                      <a:pt x="64770" y="0"/>
                    </a:lnTo>
                    <a:lnTo>
                      <a:pt x="64770" y="298133"/>
                    </a:lnTo>
                    <a:lnTo>
                      <a:pt x="0" y="298133"/>
                    </a:lnTo>
                    <a:lnTo>
                      <a:pt x="0" y="0"/>
                    </a:lnTo>
                    <a:close/>
                  </a:path>
                </a:pathLst>
              </a:custGeom>
              <a:solidFill>
                <a:schemeClr val="bg1"/>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6370FEA3-751B-4D1B-AFA1-608BF6AC004B}"/>
                  </a:ext>
                </a:extLst>
              </p:cNvPr>
              <p:cNvSpPr/>
              <p:nvPr/>
            </p:nvSpPr>
            <p:spPr>
              <a:xfrm>
                <a:off x="6522719" y="3333750"/>
                <a:ext cx="256222" cy="305752"/>
              </a:xfrm>
              <a:custGeom>
                <a:avLst/>
                <a:gdLst>
                  <a:gd name="connsiteX0" fmla="*/ 256223 w 256222"/>
                  <a:gd name="connsiteY0" fmla="*/ 107632 h 305752"/>
                  <a:gd name="connsiteX1" fmla="*/ 256223 w 256222"/>
                  <a:gd name="connsiteY1" fmla="*/ 305753 h 305752"/>
                  <a:gd name="connsiteX2" fmla="*/ 191453 w 256222"/>
                  <a:gd name="connsiteY2" fmla="*/ 305753 h 305752"/>
                  <a:gd name="connsiteX3" fmla="*/ 191453 w 256222"/>
                  <a:gd name="connsiteY3" fmla="*/ 128588 h 305752"/>
                  <a:gd name="connsiteX4" fmla="*/ 130493 w 256222"/>
                  <a:gd name="connsiteY4" fmla="*/ 60960 h 305752"/>
                  <a:gd name="connsiteX5" fmla="*/ 64770 w 256222"/>
                  <a:gd name="connsiteY5" fmla="*/ 125730 h 305752"/>
                  <a:gd name="connsiteX6" fmla="*/ 64770 w 256222"/>
                  <a:gd name="connsiteY6" fmla="*/ 305753 h 305752"/>
                  <a:gd name="connsiteX7" fmla="*/ 0 w 256222"/>
                  <a:gd name="connsiteY7" fmla="*/ 305753 h 305752"/>
                  <a:gd name="connsiteX8" fmla="*/ 0 w 256222"/>
                  <a:gd name="connsiteY8" fmla="*/ 7620 h 305752"/>
                  <a:gd name="connsiteX9" fmla="*/ 49530 w 256222"/>
                  <a:gd name="connsiteY9" fmla="*/ 7620 h 305752"/>
                  <a:gd name="connsiteX10" fmla="*/ 56198 w 256222"/>
                  <a:gd name="connsiteY10" fmla="*/ 51435 h 305752"/>
                  <a:gd name="connsiteX11" fmla="*/ 58103 w 256222"/>
                  <a:gd name="connsiteY11" fmla="*/ 51435 h 305752"/>
                  <a:gd name="connsiteX12" fmla="*/ 148590 w 256222"/>
                  <a:gd name="connsiteY12" fmla="*/ 0 h 305752"/>
                  <a:gd name="connsiteX13" fmla="*/ 256223 w 256222"/>
                  <a:gd name="connsiteY13" fmla="*/ 107632 h 30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222" h="305752">
                    <a:moveTo>
                      <a:pt x="256223" y="107632"/>
                    </a:moveTo>
                    <a:lnTo>
                      <a:pt x="256223" y="305753"/>
                    </a:lnTo>
                    <a:lnTo>
                      <a:pt x="191453" y="305753"/>
                    </a:lnTo>
                    <a:lnTo>
                      <a:pt x="191453" y="128588"/>
                    </a:lnTo>
                    <a:cubicBezTo>
                      <a:pt x="191453" y="82868"/>
                      <a:pt x="170498" y="60960"/>
                      <a:pt x="130493" y="60960"/>
                    </a:cubicBezTo>
                    <a:cubicBezTo>
                      <a:pt x="93345" y="60960"/>
                      <a:pt x="64770" y="88582"/>
                      <a:pt x="64770" y="125730"/>
                    </a:cubicBezTo>
                    <a:lnTo>
                      <a:pt x="64770" y="305753"/>
                    </a:lnTo>
                    <a:lnTo>
                      <a:pt x="0" y="305753"/>
                    </a:lnTo>
                    <a:lnTo>
                      <a:pt x="0" y="7620"/>
                    </a:lnTo>
                    <a:lnTo>
                      <a:pt x="49530" y="7620"/>
                    </a:lnTo>
                    <a:lnTo>
                      <a:pt x="56198" y="51435"/>
                    </a:lnTo>
                    <a:lnTo>
                      <a:pt x="58103" y="51435"/>
                    </a:lnTo>
                    <a:cubicBezTo>
                      <a:pt x="75248" y="23813"/>
                      <a:pt x="107633" y="0"/>
                      <a:pt x="148590" y="0"/>
                    </a:cubicBezTo>
                    <a:cubicBezTo>
                      <a:pt x="215265" y="953"/>
                      <a:pt x="256223" y="41910"/>
                      <a:pt x="256223" y="107632"/>
                    </a:cubicBezTo>
                    <a:close/>
                  </a:path>
                </a:pathLst>
              </a:custGeom>
              <a:solidFill>
                <a:schemeClr val="bg1"/>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76CE87A8-41BC-4F0B-9A7C-7C6228AA53EE}"/>
                  </a:ext>
                </a:extLst>
              </p:cNvPr>
              <p:cNvSpPr/>
              <p:nvPr/>
            </p:nvSpPr>
            <p:spPr>
              <a:xfrm>
                <a:off x="6841807" y="3334702"/>
                <a:ext cx="278524" cy="312420"/>
              </a:xfrm>
              <a:custGeom>
                <a:avLst/>
                <a:gdLst>
                  <a:gd name="connsiteX0" fmla="*/ 277178 w 278524"/>
                  <a:gd name="connsiteY0" fmla="*/ 175260 h 312420"/>
                  <a:gd name="connsiteX1" fmla="*/ 62865 w 278524"/>
                  <a:gd name="connsiteY1" fmla="*/ 175260 h 312420"/>
                  <a:gd name="connsiteX2" fmla="*/ 163830 w 278524"/>
                  <a:gd name="connsiteY2" fmla="*/ 258128 h 312420"/>
                  <a:gd name="connsiteX3" fmla="*/ 260985 w 278524"/>
                  <a:gd name="connsiteY3" fmla="*/ 222885 h 312420"/>
                  <a:gd name="connsiteX4" fmla="*/ 260985 w 278524"/>
                  <a:gd name="connsiteY4" fmla="*/ 280987 h 312420"/>
                  <a:gd name="connsiteX5" fmla="*/ 157163 w 278524"/>
                  <a:gd name="connsiteY5" fmla="*/ 312420 h 312420"/>
                  <a:gd name="connsiteX6" fmla="*/ 0 w 278524"/>
                  <a:gd name="connsiteY6" fmla="*/ 157162 h 312420"/>
                  <a:gd name="connsiteX7" fmla="*/ 146685 w 278524"/>
                  <a:gd name="connsiteY7" fmla="*/ 0 h 312420"/>
                  <a:gd name="connsiteX8" fmla="*/ 278130 w 278524"/>
                  <a:gd name="connsiteY8" fmla="*/ 150495 h 312420"/>
                  <a:gd name="connsiteX9" fmla="*/ 277178 w 278524"/>
                  <a:gd name="connsiteY9" fmla="*/ 175260 h 312420"/>
                  <a:gd name="connsiteX10" fmla="*/ 217170 w 278524"/>
                  <a:gd name="connsiteY10" fmla="*/ 132398 h 312420"/>
                  <a:gd name="connsiteX11" fmla="*/ 145733 w 278524"/>
                  <a:gd name="connsiteY11" fmla="*/ 53340 h 312420"/>
                  <a:gd name="connsiteX12" fmla="*/ 61913 w 278524"/>
                  <a:gd name="connsiteY12" fmla="*/ 132398 h 312420"/>
                  <a:gd name="connsiteX13" fmla="*/ 217170 w 278524"/>
                  <a:gd name="connsiteY13" fmla="*/ 132398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8524" h="312420">
                    <a:moveTo>
                      <a:pt x="277178" y="175260"/>
                    </a:moveTo>
                    <a:lnTo>
                      <a:pt x="62865" y="175260"/>
                    </a:lnTo>
                    <a:cubicBezTo>
                      <a:pt x="71438" y="227648"/>
                      <a:pt x="111443" y="258128"/>
                      <a:pt x="163830" y="258128"/>
                    </a:cubicBezTo>
                    <a:cubicBezTo>
                      <a:pt x="198120" y="258128"/>
                      <a:pt x="231458" y="245745"/>
                      <a:pt x="260985" y="222885"/>
                    </a:cubicBezTo>
                    <a:lnTo>
                      <a:pt x="260985" y="280987"/>
                    </a:lnTo>
                    <a:cubicBezTo>
                      <a:pt x="230505" y="301943"/>
                      <a:pt x="195263" y="312420"/>
                      <a:pt x="157163" y="312420"/>
                    </a:cubicBezTo>
                    <a:cubicBezTo>
                      <a:pt x="59055" y="312420"/>
                      <a:pt x="0" y="248603"/>
                      <a:pt x="0" y="157162"/>
                    </a:cubicBezTo>
                    <a:cubicBezTo>
                      <a:pt x="0" y="61912"/>
                      <a:pt x="66675" y="0"/>
                      <a:pt x="146685" y="0"/>
                    </a:cubicBezTo>
                    <a:cubicBezTo>
                      <a:pt x="219075" y="0"/>
                      <a:pt x="278130" y="51435"/>
                      <a:pt x="278130" y="150495"/>
                    </a:cubicBezTo>
                    <a:cubicBezTo>
                      <a:pt x="279083" y="160020"/>
                      <a:pt x="278130" y="167640"/>
                      <a:pt x="277178" y="175260"/>
                    </a:cubicBezTo>
                    <a:close/>
                    <a:moveTo>
                      <a:pt x="217170" y="132398"/>
                    </a:moveTo>
                    <a:cubicBezTo>
                      <a:pt x="215265" y="79058"/>
                      <a:pt x="182880" y="53340"/>
                      <a:pt x="145733" y="53340"/>
                    </a:cubicBezTo>
                    <a:cubicBezTo>
                      <a:pt x="104775" y="53340"/>
                      <a:pt x="69533" y="83820"/>
                      <a:pt x="61913" y="132398"/>
                    </a:cubicBezTo>
                    <a:lnTo>
                      <a:pt x="217170" y="132398"/>
                    </a:lnTo>
                    <a:close/>
                  </a:path>
                </a:pathLst>
              </a:custGeom>
              <a:solidFill>
                <a:schemeClr val="bg1"/>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9A44AA43-D7CC-4013-AA8E-6E1584F558F6}"/>
                  </a:ext>
                </a:extLst>
              </p:cNvPr>
              <p:cNvSpPr/>
              <p:nvPr/>
            </p:nvSpPr>
            <p:spPr>
              <a:xfrm>
                <a:off x="7177087" y="3225165"/>
                <a:ext cx="256222" cy="422909"/>
              </a:xfrm>
              <a:custGeom>
                <a:avLst/>
                <a:gdLst>
                  <a:gd name="connsiteX0" fmla="*/ 114300 w 256222"/>
                  <a:gd name="connsiteY0" fmla="*/ 0 h 422909"/>
                  <a:gd name="connsiteX1" fmla="*/ 242888 w 256222"/>
                  <a:gd name="connsiteY1" fmla="*/ 109538 h 422909"/>
                  <a:gd name="connsiteX2" fmla="*/ 183832 w 256222"/>
                  <a:gd name="connsiteY2" fmla="*/ 201930 h 422909"/>
                  <a:gd name="connsiteX3" fmla="*/ 183832 w 256222"/>
                  <a:gd name="connsiteY3" fmla="*/ 203835 h 422909"/>
                  <a:gd name="connsiteX4" fmla="*/ 256222 w 256222"/>
                  <a:gd name="connsiteY4" fmla="*/ 304800 h 422909"/>
                  <a:gd name="connsiteX5" fmla="*/ 114300 w 256222"/>
                  <a:gd name="connsiteY5" fmla="*/ 422910 h 422909"/>
                  <a:gd name="connsiteX6" fmla="*/ 0 w 256222"/>
                  <a:gd name="connsiteY6" fmla="*/ 383858 h 422909"/>
                  <a:gd name="connsiteX7" fmla="*/ 0 w 256222"/>
                  <a:gd name="connsiteY7" fmla="*/ 315278 h 422909"/>
                  <a:gd name="connsiteX8" fmla="*/ 106680 w 256222"/>
                  <a:gd name="connsiteY8" fmla="*/ 362903 h 422909"/>
                  <a:gd name="connsiteX9" fmla="*/ 190500 w 256222"/>
                  <a:gd name="connsiteY9" fmla="*/ 297180 h 422909"/>
                  <a:gd name="connsiteX10" fmla="*/ 103822 w 256222"/>
                  <a:gd name="connsiteY10" fmla="*/ 232410 h 422909"/>
                  <a:gd name="connsiteX11" fmla="*/ 52388 w 256222"/>
                  <a:gd name="connsiteY11" fmla="*/ 232410 h 422909"/>
                  <a:gd name="connsiteX12" fmla="*/ 52388 w 256222"/>
                  <a:gd name="connsiteY12" fmla="*/ 180023 h 422909"/>
                  <a:gd name="connsiteX13" fmla="*/ 93345 w 256222"/>
                  <a:gd name="connsiteY13" fmla="*/ 180023 h 422909"/>
                  <a:gd name="connsiteX14" fmla="*/ 179070 w 256222"/>
                  <a:gd name="connsiteY14" fmla="*/ 118110 h 422909"/>
                  <a:gd name="connsiteX15" fmla="*/ 105728 w 256222"/>
                  <a:gd name="connsiteY15" fmla="*/ 57150 h 422909"/>
                  <a:gd name="connsiteX16" fmla="*/ 10478 w 256222"/>
                  <a:gd name="connsiteY16" fmla="*/ 98107 h 422909"/>
                  <a:gd name="connsiteX17" fmla="*/ 10478 w 256222"/>
                  <a:gd name="connsiteY17" fmla="*/ 34290 h 422909"/>
                  <a:gd name="connsiteX18" fmla="*/ 114300 w 256222"/>
                  <a:gd name="connsiteY18" fmla="*/ 0 h 42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6222" h="422909">
                    <a:moveTo>
                      <a:pt x="114300" y="0"/>
                    </a:moveTo>
                    <a:cubicBezTo>
                      <a:pt x="196215" y="0"/>
                      <a:pt x="242888" y="51435"/>
                      <a:pt x="242888" y="109538"/>
                    </a:cubicBezTo>
                    <a:cubicBezTo>
                      <a:pt x="242888" y="151448"/>
                      <a:pt x="220028" y="184785"/>
                      <a:pt x="183832" y="201930"/>
                    </a:cubicBezTo>
                    <a:lnTo>
                      <a:pt x="183832" y="203835"/>
                    </a:lnTo>
                    <a:cubicBezTo>
                      <a:pt x="221932" y="218123"/>
                      <a:pt x="256222" y="251460"/>
                      <a:pt x="256222" y="304800"/>
                    </a:cubicBezTo>
                    <a:cubicBezTo>
                      <a:pt x="256222" y="365760"/>
                      <a:pt x="206693" y="422910"/>
                      <a:pt x="114300" y="422910"/>
                    </a:cubicBezTo>
                    <a:cubicBezTo>
                      <a:pt x="68580" y="422910"/>
                      <a:pt x="30480" y="409575"/>
                      <a:pt x="0" y="383858"/>
                    </a:cubicBezTo>
                    <a:lnTo>
                      <a:pt x="0" y="315278"/>
                    </a:lnTo>
                    <a:cubicBezTo>
                      <a:pt x="25718" y="343853"/>
                      <a:pt x="61913" y="362903"/>
                      <a:pt x="106680" y="362903"/>
                    </a:cubicBezTo>
                    <a:cubicBezTo>
                      <a:pt x="157163" y="362903"/>
                      <a:pt x="190500" y="335280"/>
                      <a:pt x="190500" y="297180"/>
                    </a:cubicBezTo>
                    <a:cubicBezTo>
                      <a:pt x="190500" y="259080"/>
                      <a:pt x="159068" y="232410"/>
                      <a:pt x="103822" y="232410"/>
                    </a:cubicBezTo>
                    <a:lnTo>
                      <a:pt x="52388" y="232410"/>
                    </a:lnTo>
                    <a:lnTo>
                      <a:pt x="52388" y="180023"/>
                    </a:lnTo>
                    <a:lnTo>
                      <a:pt x="93345" y="180023"/>
                    </a:lnTo>
                    <a:cubicBezTo>
                      <a:pt x="151447" y="180023"/>
                      <a:pt x="179070" y="153353"/>
                      <a:pt x="179070" y="118110"/>
                    </a:cubicBezTo>
                    <a:cubicBezTo>
                      <a:pt x="179070" y="83820"/>
                      <a:pt x="152400" y="57150"/>
                      <a:pt x="105728" y="57150"/>
                    </a:cubicBezTo>
                    <a:cubicBezTo>
                      <a:pt x="66675" y="57150"/>
                      <a:pt x="32385" y="74295"/>
                      <a:pt x="10478" y="98107"/>
                    </a:cubicBezTo>
                    <a:lnTo>
                      <a:pt x="10478" y="34290"/>
                    </a:lnTo>
                    <a:cubicBezTo>
                      <a:pt x="33338" y="14288"/>
                      <a:pt x="70485" y="0"/>
                      <a:pt x="114300" y="0"/>
                    </a:cubicBezTo>
                    <a:close/>
                  </a:path>
                </a:pathLst>
              </a:custGeom>
              <a:solidFill>
                <a:schemeClr val="bg1"/>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40FFFFE1-574C-4A74-A782-707C977BDFDD}"/>
                  </a:ext>
                </a:extLst>
              </p:cNvPr>
              <p:cNvSpPr/>
              <p:nvPr/>
            </p:nvSpPr>
            <p:spPr>
              <a:xfrm>
                <a:off x="7490459" y="3234690"/>
                <a:ext cx="293370" cy="414337"/>
              </a:xfrm>
              <a:custGeom>
                <a:avLst/>
                <a:gdLst>
                  <a:gd name="connsiteX0" fmla="*/ 293370 w 293370"/>
                  <a:gd name="connsiteY0" fmla="*/ 271462 h 414337"/>
                  <a:gd name="connsiteX1" fmla="*/ 146685 w 293370"/>
                  <a:gd name="connsiteY1" fmla="*/ 414337 h 414337"/>
                  <a:gd name="connsiteX2" fmla="*/ 0 w 293370"/>
                  <a:gd name="connsiteY2" fmla="*/ 273368 h 414337"/>
                  <a:gd name="connsiteX3" fmla="*/ 58103 w 293370"/>
                  <a:gd name="connsiteY3" fmla="*/ 143828 h 414337"/>
                  <a:gd name="connsiteX4" fmla="*/ 174308 w 293370"/>
                  <a:gd name="connsiteY4" fmla="*/ 0 h 414337"/>
                  <a:gd name="connsiteX5" fmla="*/ 252413 w 293370"/>
                  <a:gd name="connsiteY5" fmla="*/ 0 h 414337"/>
                  <a:gd name="connsiteX6" fmla="*/ 137160 w 293370"/>
                  <a:gd name="connsiteY6" fmla="*/ 142875 h 414337"/>
                  <a:gd name="connsiteX7" fmla="*/ 158115 w 293370"/>
                  <a:gd name="connsiteY7" fmla="*/ 141923 h 414337"/>
                  <a:gd name="connsiteX8" fmla="*/ 293370 w 293370"/>
                  <a:gd name="connsiteY8" fmla="*/ 271462 h 414337"/>
                  <a:gd name="connsiteX9" fmla="*/ 228600 w 293370"/>
                  <a:gd name="connsiteY9" fmla="*/ 273368 h 414337"/>
                  <a:gd name="connsiteX10" fmla="*/ 138113 w 293370"/>
                  <a:gd name="connsiteY10" fmla="*/ 189548 h 414337"/>
                  <a:gd name="connsiteX11" fmla="*/ 91440 w 293370"/>
                  <a:gd name="connsiteY11" fmla="*/ 199073 h 414337"/>
                  <a:gd name="connsiteX12" fmla="*/ 63818 w 293370"/>
                  <a:gd name="connsiteY12" fmla="*/ 271462 h 414337"/>
                  <a:gd name="connsiteX13" fmla="*/ 146685 w 293370"/>
                  <a:gd name="connsiteY13" fmla="*/ 354330 h 414337"/>
                  <a:gd name="connsiteX14" fmla="*/ 228600 w 293370"/>
                  <a:gd name="connsiteY14" fmla="*/ 273368 h 414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370" h="414337">
                    <a:moveTo>
                      <a:pt x="293370" y="271462"/>
                    </a:moveTo>
                    <a:cubicBezTo>
                      <a:pt x="293370" y="350520"/>
                      <a:pt x="233363" y="414337"/>
                      <a:pt x="146685" y="414337"/>
                    </a:cubicBezTo>
                    <a:cubicBezTo>
                      <a:pt x="60008" y="414337"/>
                      <a:pt x="0" y="350520"/>
                      <a:pt x="0" y="273368"/>
                    </a:cubicBezTo>
                    <a:cubicBezTo>
                      <a:pt x="0" y="225742"/>
                      <a:pt x="22860" y="185737"/>
                      <a:pt x="58103" y="143828"/>
                    </a:cubicBezTo>
                    <a:lnTo>
                      <a:pt x="174308" y="0"/>
                    </a:lnTo>
                    <a:lnTo>
                      <a:pt x="252413" y="0"/>
                    </a:lnTo>
                    <a:lnTo>
                      <a:pt x="137160" y="142875"/>
                    </a:lnTo>
                    <a:cubicBezTo>
                      <a:pt x="143828" y="141923"/>
                      <a:pt x="150495" y="141923"/>
                      <a:pt x="158115" y="141923"/>
                    </a:cubicBezTo>
                    <a:cubicBezTo>
                      <a:pt x="225743" y="140017"/>
                      <a:pt x="293370" y="193358"/>
                      <a:pt x="293370" y="271462"/>
                    </a:cubicBezTo>
                    <a:close/>
                    <a:moveTo>
                      <a:pt x="228600" y="273368"/>
                    </a:moveTo>
                    <a:cubicBezTo>
                      <a:pt x="228600" y="219075"/>
                      <a:pt x="184785" y="189548"/>
                      <a:pt x="138113" y="189548"/>
                    </a:cubicBezTo>
                    <a:cubicBezTo>
                      <a:pt x="121920" y="189548"/>
                      <a:pt x="106680" y="192405"/>
                      <a:pt x="91440" y="199073"/>
                    </a:cubicBezTo>
                    <a:cubicBezTo>
                      <a:pt x="73343" y="223837"/>
                      <a:pt x="63818" y="244792"/>
                      <a:pt x="63818" y="271462"/>
                    </a:cubicBezTo>
                    <a:cubicBezTo>
                      <a:pt x="63818" y="315278"/>
                      <a:pt x="98108" y="354330"/>
                      <a:pt x="146685" y="354330"/>
                    </a:cubicBezTo>
                    <a:cubicBezTo>
                      <a:pt x="195263" y="355283"/>
                      <a:pt x="228600" y="316230"/>
                      <a:pt x="228600" y="273368"/>
                    </a:cubicBezTo>
                    <a:close/>
                  </a:path>
                </a:pathLst>
              </a:custGeom>
              <a:solidFill>
                <a:schemeClr val="bg1"/>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659AD0BF-AD34-4078-9823-88F9BA42A231}"/>
                  </a:ext>
                </a:extLst>
              </p:cNvPr>
              <p:cNvSpPr/>
              <p:nvPr/>
            </p:nvSpPr>
            <p:spPr>
              <a:xfrm>
                <a:off x="7837169" y="3225165"/>
                <a:ext cx="316230" cy="422909"/>
              </a:xfrm>
              <a:custGeom>
                <a:avLst/>
                <a:gdLst>
                  <a:gd name="connsiteX0" fmla="*/ 316230 w 316230"/>
                  <a:gd name="connsiteY0" fmla="*/ 211455 h 422909"/>
                  <a:gd name="connsiteX1" fmla="*/ 158115 w 316230"/>
                  <a:gd name="connsiteY1" fmla="*/ 422910 h 422909"/>
                  <a:gd name="connsiteX2" fmla="*/ 0 w 316230"/>
                  <a:gd name="connsiteY2" fmla="*/ 211455 h 422909"/>
                  <a:gd name="connsiteX3" fmla="*/ 158115 w 316230"/>
                  <a:gd name="connsiteY3" fmla="*/ 0 h 422909"/>
                  <a:gd name="connsiteX4" fmla="*/ 316230 w 316230"/>
                  <a:gd name="connsiteY4" fmla="*/ 211455 h 422909"/>
                  <a:gd name="connsiteX5" fmla="*/ 65723 w 316230"/>
                  <a:gd name="connsiteY5" fmla="*/ 211455 h 422909"/>
                  <a:gd name="connsiteX6" fmla="*/ 158115 w 316230"/>
                  <a:gd name="connsiteY6" fmla="*/ 361950 h 422909"/>
                  <a:gd name="connsiteX7" fmla="*/ 251460 w 316230"/>
                  <a:gd name="connsiteY7" fmla="*/ 211455 h 422909"/>
                  <a:gd name="connsiteX8" fmla="*/ 158115 w 316230"/>
                  <a:gd name="connsiteY8" fmla="*/ 60007 h 422909"/>
                  <a:gd name="connsiteX9" fmla="*/ 65723 w 316230"/>
                  <a:gd name="connsiteY9" fmla="*/ 211455 h 42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6230" h="422909">
                    <a:moveTo>
                      <a:pt x="316230" y="211455"/>
                    </a:moveTo>
                    <a:cubicBezTo>
                      <a:pt x="316230" y="342900"/>
                      <a:pt x="244793" y="422910"/>
                      <a:pt x="158115" y="422910"/>
                    </a:cubicBezTo>
                    <a:cubicBezTo>
                      <a:pt x="70485" y="422910"/>
                      <a:pt x="0" y="342900"/>
                      <a:pt x="0" y="211455"/>
                    </a:cubicBezTo>
                    <a:cubicBezTo>
                      <a:pt x="0" y="80010"/>
                      <a:pt x="70485" y="0"/>
                      <a:pt x="158115" y="0"/>
                    </a:cubicBezTo>
                    <a:cubicBezTo>
                      <a:pt x="244793" y="0"/>
                      <a:pt x="316230" y="80010"/>
                      <a:pt x="316230" y="211455"/>
                    </a:cubicBezTo>
                    <a:close/>
                    <a:moveTo>
                      <a:pt x="65723" y="211455"/>
                    </a:moveTo>
                    <a:cubicBezTo>
                      <a:pt x="65723" y="307658"/>
                      <a:pt x="106680" y="361950"/>
                      <a:pt x="158115" y="361950"/>
                    </a:cubicBezTo>
                    <a:cubicBezTo>
                      <a:pt x="208598" y="361950"/>
                      <a:pt x="251460" y="306705"/>
                      <a:pt x="251460" y="211455"/>
                    </a:cubicBezTo>
                    <a:cubicBezTo>
                      <a:pt x="251460" y="116205"/>
                      <a:pt x="208598" y="60007"/>
                      <a:pt x="158115" y="60007"/>
                    </a:cubicBezTo>
                    <a:cubicBezTo>
                      <a:pt x="106680" y="60007"/>
                      <a:pt x="65723" y="116205"/>
                      <a:pt x="65723" y="211455"/>
                    </a:cubicBezTo>
                    <a:close/>
                  </a:path>
                </a:pathLst>
              </a:custGeom>
              <a:solidFill>
                <a:schemeClr val="bg1"/>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F82B3459-9742-42AC-B5A2-551EF429F0C6}"/>
                  </a:ext>
                </a:extLst>
              </p:cNvPr>
              <p:cNvSpPr/>
              <p:nvPr/>
            </p:nvSpPr>
            <p:spPr>
              <a:xfrm>
                <a:off x="5005387" y="3209925"/>
                <a:ext cx="76200" cy="73342"/>
              </a:xfrm>
              <a:custGeom>
                <a:avLst/>
                <a:gdLst>
                  <a:gd name="connsiteX0" fmla="*/ 0 w 76200"/>
                  <a:gd name="connsiteY0" fmla="*/ 37147 h 73342"/>
                  <a:gd name="connsiteX1" fmla="*/ 38100 w 76200"/>
                  <a:gd name="connsiteY1" fmla="*/ 0 h 73342"/>
                  <a:gd name="connsiteX2" fmla="*/ 76200 w 76200"/>
                  <a:gd name="connsiteY2" fmla="*/ 37147 h 73342"/>
                  <a:gd name="connsiteX3" fmla="*/ 38100 w 76200"/>
                  <a:gd name="connsiteY3" fmla="*/ 73343 h 73342"/>
                  <a:gd name="connsiteX4" fmla="*/ 0 w 76200"/>
                  <a:gd name="connsiteY4" fmla="*/ 37147 h 7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3342">
                    <a:moveTo>
                      <a:pt x="0" y="37147"/>
                    </a:moveTo>
                    <a:cubicBezTo>
                      <a:pt x="0" y="16193"/>
                      <a:pt x="16192" y="0"/>
                      <a:pt x="38100" y="0"/>
                    </a:cubicBezTo>
                    <a:cubicBezTo>
                      <a:pt x="60008" y="0"/>
                      <a:pt x="76200" y="16193"/>
                      <a:pt x="76200" y="37147"/>
                    </a:cubicBezTo>
                    <a:cubicBezTo>
                      <a:pt x="76200" y="58103"/>
                      <a:pt x="60008" y="73343"/>
                      <a:pt x="38100" y="73343"/>
                    </a:cubicBezTo>
                    <a:cubicBezTo>
                      <a:pt x="16192" y="73343"/>
                      <a:pt x="0" y="58103"/>
                      <a:pt x="0" y="37147"/>
                    </a:cubicBezTo>
                    <a:close/>
                  </a:path>
                </a:pathLst>
              </a:custGeom>
              <a:solidFill>
                <a:schemeClr val="bg1"/>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1EB14C82-5CA3-41F0-852C-B5D8FE715609}"/>
                  </a:ext>
                </a:extLst>
              </p:cNvPr>
              <p:cNvSpPr/>
              <p:nvPr/>
            </p:nvSpPr>
            <p:spPr>
              <a:xfrm>
                <a:off x="6368415" y="3209925"/>
                <a:ext cx="76200" cy="73342"/>
              </a:xfrm>
              <a:custGeom>
                <a:avLst/>
                <a:gdLst>
                  <a:gd name="connsiteX0" fmla="*/ 0 w 76200"/>
                  <a:gd name="connsiteY0" fmla="*/ 37147 h 73342"/>
                  <a:gd name="connsiteX1" fmla="*/ 38100 w 76200"/>
                  <a:gd name="connsiteY1" fmla="*/ 0 h 73342"/>
                  <a:gd name="connsiteX2" fmla="*/ 76200 w 76200"/>
                  <a:gd name="connsiteY2" fmla="*/ 37147 h 73342"/>
                  <a:gd name="connsiteX3" fmla="*/ 38100 w 76200"/>
                  <a:gd name="connsiteY3" fmla="*/ 73343 h 73342"/>
                  <a:gd name="connsiteX4" fmla="*/ 0 w 76200"/>
                  <a:gd name="connsiteY4" fmla="*/ 37147 h 7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3342">
                    <a:moveTo>
                      <a:pt x="0" y="37147"/>
                    </a:moveTo>
                    <a:cubicBezTo>
                      <a:pt x="0" y="16193"/>
                      <a:pt x="16192" y="0"/>
                      <a:pt x="38100" y="0"/>
                    </a:cubicBezTo>
                    <a:cubicBezTo>
                      <a:pt x="60007" y="0"/>
                      <a:pt x="76200" y="16193"/>
                      <a:pt x="76200" y="37147"/>
                    </a:cubicBezTo>
                    <a:cubicBezTo>
                      <a:pt x="76200" y="58103"/>
                      <a:pt x="60007" y="73343"/>
                      <a:pt x="38100" y="73343"/>
                    </a:cubicBezTo>
                    <a:cubicBezTo>
                      <a:pt x="16192" y="73343"/>
                      <a:pt x="0" y="58103"/>
                      <a:pt x="0" y="37147"/>
                    </a:cubicBezTo>
                    <a:close/>
                  </a:path>
                </a:pathLst>
              </a:custGeom>
              <a:solidFill>
                <a:schemeClr val="bg1"/>
              </a:solidFill>
              <a:ln w="9525" cap="flat">
                <a:noFill/>
                <a:prstDash val="solid"/>
                <a:miter/>
              </a:ln>
            </p:spPr>
            <p:txBody>
              <a:bodyPr rtlCol="0" anchor="ctr"/>
              <a:lstStyle/>
              <a:p>
                <a:endParaRPr lang="en-US"/>
              </a:p>
            </p:txBody>
          </p:sp>
        </p:grpSp>
        <p:sp>
          <p:nvSpPr>
            <p:cNvPr id="13" name="Freeform: Shape 12">
              <a:extLst>
                <a:ext uri="{FF2B5EF4-FFF2-40B4-BE49-F238E27FC236}">
                  <a16:creationId xmlns:a16="http://schemas.microsoft.com/office/drawing/2014/main" id="{0AC3224C-C81D-4B68-A886-1C4BDF7523AB}"/>
                </a:ext>
              </a:extLst>
            </p:cNvPr>
            <p:cNvSpPr/>
            <p:nvPr userDrawn="1"/>
          </p:nvSpPr>
          <p:spPr>
            <a:xfrm>
              <a:off x="4366260" y="3375660"/>
              <a:ext cx="110489" cy="110489"/>
            </a:xfrm>
            <a:custGeom>
              <a:avLst/>
              <a:gdLst>
                <a:gd name="connsiteX0" fmla="*/ 110490 w 110489"/>
                <a:gd name="connsiteY0" fmla="*/ 55245 h 110489"/>
                <a:gd name="connsiteX1" fmla="*/ 55245 w 110489"/>
                <a:gd name="connsiteY1" fmla="*/ 110490 h 110489"/>
                <a:gd name="connsiteX2" fmla="*/ 0 w 110489"/>
                <a:gd name="connsiteY2" fmla="*/ 55245 h 110489"/>
                <a:gd name="connsiteX3" fmla="*/ 55245 w 110489"/>
                <a:gd name="connsiteY3" fmla="*/ 0 h 110489"/>
                <a:gd name="connsiteX4" fmla="*/ 110490 w 110489"/>
                <a:gd name="connsiteY4" fmla="*/ 55245 h 110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89" h="110489">
                  <a:moveTo>
                    <a:pt x="110490" y="55245"/>
                  </a:moveTo>
                  <a:cubicBezTo>
                    <a:pt x="110490" y="85756"/>
                    <a:pt x="85756" y="110490"/>
                    <a:pt x="55245" y="110490"/>
                  </a:cubicBezTo>
                  <a:cubicBezTo>
                    <a:pt x="24734" y="110490"/>
                    <a:pt x="0" y="85756"/>
                    <a:pt x="0" y="55245"/>
                  </a:cubicBezTo>
                  <a:cubicBezTo>
                    <a:pt x="0" y="24734"/>
                    <a:pt x="24734" y="0"/>
                    <a:pt x="55245" y="0"/>
                  </a:cubicBezTo>
                  <a:cubicBezTo>
                    <a:pt x="85756" y="0"/>
                    <a:pt x="110490" y="24734"/>
                    <a:pt x="110490" y="55245"/>
                  </a:cubicBezTo>
                  <a:close/>
                </a:path>
              </a:pathLst>
            </a:custGeom>
            <a:solidFill>
              <a:schemeClr val="bg1"/>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525DA387-FF76-4E80-9D67-399245AD999F}"/>
                </a:ext>
              </a:extLst>
            </p:cNvPr>
            <p:cNvSpPr/>
            <p:nvPr/>
          </p:nvSpPr>
          <p:spPr>
            <a:xfrm>
              <a:off x="4592002" y="3316605"/>
              <a:ext cx="45720" cy="45720"/>
            </a:xfrm>
            <a:custGeom>
              <a:avLst/>
              <a:gdLst>
                <a:gd name="connsiteX0" fmla="*/ 45720 w 45719"/>
                <a:gd name="connsiteY0" fmla="*/ 22860 h 45719"/>
                <a:gd name="connsiteX1" fmla="*/ 22860 w 45719"/>
                <a:gd name="connsiteY1" fmla="*/ 45720 h 45719"/>
                <a:gd name="connsiteX2" fmla="*/ 0 w 45719"/>
                <a:gd name="connsiteY2" fmla="*/ 22860 h 45719"/>
                <a:gd name="connsiteX3" fmla="*/ 22860 w 45719"/>
                <a:gd name="connsiteY3" fmla="*/ 0 h 45719"/>
                <a:gd name="connsiteX4" fmla="*/ 45720 w 45719"/>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45C58E"/>
            </a:solidFill>
            <a:ln w="9525" cap="flat">
              <a:noFill/>
              <a:prstDash val="solid"/>
              <a:miter/>
            </a:ln>
          </p:spPr>
          <p:txBody>
            <a:bodyPr rtlCol="0" anchor="ctr"/>
            <a:lstStyle/>
            <a:p>
              <a:endParaRPr lang="en-US"/>
            </a:p>
          </p:txBody>
        </p:sp>
      </p:grpSp>
      <p:sp>
        <p:nvSpPr>
          <p:cNvPr id="4" name="Text Placeholder 3">
            <a:extLst>
              <a:ext uri="{FF2B5EF4-FFF2-40B4-BE49-F238E27FC236}">
                <a16:creationId xmlns:a16="http://schemas.microsoft.com/office/drawing/2014/main" id="{01658C94-B8CD-45FD-AED9-6050BDDBF520}"/>
              </a:ext>
            </a:extLst>
          </p:cNvPr>
          <p:cNvSpPr>
            <a:spLocks noGrp="1"/>
          </p:cNvSpPr>
          <p:nvPr>
            <p:ph type="body" sz="quarter" idx="14"/>
          </p:nvPr>
        </p:nvSpPr>
        <p:spPr>
          <a:xfrm>
            <a:off x="685800" y="1160463"/>
            <a:ext cx="10820400" cy="464033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A1E8FBC7-AB72-4B2A-85BB-4DDA6F2489A9}"/>
              </a:ext>
            </a:extLst>
          </p:cNvPr>
          <p:cNvSpPr>
            <a:spLocks noGrp="1"/>
          </p:cNvSpPr>
          <p:nvPr>
            <p:ph type="sldNum" sz="quarter" idx="18"/>
          </p:nvPr>
        </p:nvSpPr>
        <p:spPr/>
        <p:txBody>
          <a:bodyPr/>
          <a:lstStyle>
            <a:lvl1pPr>
              <a:defRPr>
                <a:solidFill>
                  <a:schemeClr val="bg1"/>
                </a:solidFill>
              </a:defRPr>
            </a:lvl1pPr>
          </a:lstStyle>
          <a:p>
            <a:fld id="{9BE895FD-3AE7-4BFE-B7CA-1D4CA5F3790D}" type="slidenum">
              <a:rPr lang="en-US" smtClean="0"/>
              <a:pPr/>
              <a:t>‹#›</a:t>
            </a:fld>
            <a:endParaRPr lang="en-US"/>
          </a:p>
        </p:txBody>
      </p:sp>
      <p:sp>
        <p:nvSpPr>
          <p:cNvPr id="38" name="Text Placeholder 8">
            <a:extLst>
              <a:ext uri="{FF2B5EF4-FFF2-40B4-BE49-F238E27FC236}">
                <a16:creationId xmlns:a16="http://schemas.microsoft.com/office/drawing/2014/main" id="{023A9A42-F891-466E-8EB2-A17847F05C05}"/>
              </a:ext>
            </a:extLst>
          </p:cNvPr>
          <p:cNvSpPr>
            <a:spLocks noGrp="1"/>
          </p:cNvSpPr>
          <p:nvPr>
            <p:ph type="body" sz="quarter" idx="19" hasCustomPrompt="1"/>
          </p:nvPr>
        </p:nvSpPr>
        <p:spPr>
          <a:xfrm>
            <a:off x="698500" y="6329851"/>
            <a:ext cx="1803400" cy="365125"/>
          </a:xfrm>
        </p:spPr>
        <p:txBody>
          <a:bodyPr lIns="72000" rIns="0" anchor="ctr" anchorCtr="0">
            <a:noAutofit/>
          </a:bodyPr>
          <a:lstStyle>
            <a:lvl1pPr marL="0" indent="0" algn="l">
              <a:buNone/>
              <a:defRPr sz="1000">
                <a:solidFill>
                  <a:schemeClr val="bg1"/>
                </a:solidFill>
              </a:defRPr>
            </a:lvl1pPr>
          </a:lstStyle>
          <a:p>
            <a:pPr lvl="0"/>
            <a:r>
              <a:rPr lang="en-US"/>
              <a:t>DATA CLASSIFICATION</a:t>
            </a:r>
          </a:p>
        </p:txBody>
      </p:sp>
    </p:spTree>
    <p:extLst>
      <p:ext uri="{BB962C8B-B14F-4D97-AF65-F5344CB8AC3E}">
        <p14:creationId xmlns:p14="http://schemas.microsoft.com/office/powerpoint/2010/main" val="148148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3640A-DE35-4C60-917E-CBA01EC116D8}"/>
              </a:ext>
            </a:extLst>
          </p:cNvPr>
          <p:cNvSpPr>
            <a:spLocks noGrp="1"/>
          </p:cNvSpPr>
          <p:nvPr>
            <p:ph type="title"/>
          </p:nvPr>
        </p:nvSpPr>
        <p:spPr>
          <a:xfrm>
            <a:off x="685800" y="179448"/>
            <a:ext cx="10820400" cy="80162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134B09AC-8C0A-41A6-81FB-ED821D7F19D0}"/>
              </a:ext>
            </a:extLst>
          </p:cNvPr>
          <p:cNvSpPr>
            <a:spLocks noGrp="1"/>
          </p:cNvSpPr>
          <p:nvPr>
            <p:ph idx="1"/>
          </p:nvPr>
        </p:nvSpPr>
        <p:spPr>
          <a:xfrm>
            <a:off x="685800" y="1173164"/>
            <a:ext cx="10820400" cy="48253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DC993C4A-039B-496F-8490-5523D64A9C84}"/>
              </a:ext>
            </a:extLst>
          </p:cNvPr>
          <p:cNvSpPr>
            <a:spLocks noGrp="1"/>
          </p:cNvSpPr>
          <p:nvPr>
            <p:ph type="body" sz="quarter" idx="17" hasCustomPrompt="1"/>
          </p:nvPr>
        </p:nvSpPr>
        <p:spPr>
          <a:xfrm>
            <a:off x="698500" y="6329851"/>
            <a:ext cx="1803400" cy="365125"/>
          </a:xfrm>
        </p:spPr>
        <p:txBody>
          <a:bodyPr lIns="72000" rIns="0" anchor="ctr" anchorCtr="0">
            <a:noAutofit/>
          </a:bodyPr>
          <a:lstStyle>
            <a:lvl1pPr marL="0" indent="0" algn="l">
              <a:buNone/>
              <a:defRPr sz="1000">
                <a:solidFill>
                  <a:schemeClr val="accent4"/>
                </a:solidFill>
              </a:defRPr>
            </a:lvl1pPr>
          </a:lstStyle>
          <a:p>
            <a:pPr lvl="0"/>
            <a:r>
              <a:rPr lang="en-US"/>
              <a:t>DATA CLASSIFICATION</a:t>
            </a:r>
          </a:p>
        </p:txBody>
      </p:sp>
      <p:sp>
        <p:nvSpPr>
          <p:cNvPr id="5" name="Slide Number Placeholder 4">
            <a:extLst>
              <a:ext uri="{FF2B5EF4-FFF2-40B4-BE49-F238E27FC236}">
                <a16:creationId xmlns:a16="http://schemas.microsoft.com/office/drawing/2014/main" id="{74E821AA-7A57-4FC9-94A5-7DEE28B6F437}"/>
              </a:ext>
            </a:extLst>
          </p:cNvPr>
          <p:cNvSpPr>
            <a:spLocks noGrp="1"/>
          </p:cNvSpPr>
          <p:nvPr>
            <p:ph type="sldNum" sz="quarter" idx="18"/>
          </p:nvPr>
        </p:nvSpPr>
        <p:spPr/>
        <p:txBody>
          <a:bodyPr/>
          <a:lstStyle/>
          <a:p>
            <a:fld id="{9BE895FD-3AE7-4BFE-B7CA-1D4CA5F3790D}" type="slidenum">
              <a:rPr lang="en-US" smtClean="0"/>
              <a:pPr/>
              <a:t>‹#›</a:t>
            </a:fld>
            <a:endParaRPr lang="en-US"/>
          </a:p>
        </p:txBody>
      </p:sp>
    </p:spTree>
    <p:extLst>
      <p:ext uri="{BB962C8B-B14F-4D97-AF65-F5344CB8AC3E}">
        <p14:creationId xmlns:p14="http://schemas.microsoft.com/office/powerpoint/2010/main" val="2698066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Picture with Caption2">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A868D506-144D-444E-B80F-C0605791F231}"/>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15060" r="27452"/>
          <a:stretch/>
        </p:blipFill>
        <p:spPr>
          <a:xfrm flipH="1">
            <a:off x="0" y="0"/>
            <a:ext cx="2660685" cy="3115183"/>
          </a:xfrm>
          <a:prstGeom prst="rect">
            <a:avLst/>
          </a:prstGeom>
        </p:spPr>
      </p:pic>
      <p:sp>
        <p:nvSpPr>
          <p:cNvPr id="12" name="Rectangle 11">
            <a:extLst>
              <a:ext uri="{FF2B5EF4-FFF2-40B4-BE49-F238E27FC236}">
                <a16:creationId xmlns:a16="http://schemas.microsoft.com/office/drawing/2014/main" id="{0D19FF79-AC24-4D04-9E1C-65FE0267ECAC}"/>
              </a:ext>
            </a:extLst>
          </p:cNvPr>
          <p:cNvSpPr/>
          <p:nvPr userDrawn="1"/>
        </p:nvSpPr>
        <p:spPr>
          <a:xfrm>
            <a:off x="6096000" y="2394857"/>
            <a:ext cx="5410200" cy="35900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ED9A80-DEAB-4911-9C95-7173F1FD723F}"/>
              </a:ext>
            </a:extLst>
          </p:cNvPr>
          <p:cNvSpPr>
            <a:spLocks noGrp="1"/>
          </p:cNvSpPr>
          <p:nvPr>
            <p:ph type="title"/>
          </p:nvPr>
        </p:nvSpPr>
        <p:spPr>
          <a:xfrm>
            <a:off x="685800" y="1160463"/>
            <a:ext cx="4660108" cy="2254129"/>
          </a:xfrm>
        </p:spPr>
        <p:txBody>
          <a:bodyPr anchor="b">
            <a:normAutofit/>
          </a:bodyPr>
          <a:lstStyle>
            <a:lvl1pPr>
              <a:defRPr sz="4000"/>
            </a:lvl1pPr>
          </a:lstStyle>
          <a:p>
            <a:r>
              <a:rPr lang="en-US"/>
              <a:t>Click to edit Master title style</a:t>
            </a:r>
          </a:p>
        </p:txBody>
      </p:sp>
      <p:sp>
        <p:nvSpPr>
          <p:cNvPr id="14" name="Picture Placeholder 13">
            <a:extLst>
              <a:ext uri="{FF2B5EF4-FFF2-40B4-BE49-F238E27FC236}">
                <a16:creationId xmlns:a16="http://schemas.microsoft.com/office/drawing/2014/main" id="{ECB73672-DB66-46ED-A7E3-88892DDAD1CB}"/>
              </a:ext>
            </a:extLst>
          </p:cNvPr>
          <p:cNvSpPr>
            <a:spLocks noGrp="1"/>
          </p:cNvSpPr>
          <p:nvPr>
            <p:ph type="pic" idx="1" hasCustomPrompt="1"/>
          </p:nvPr>
        </p:nvSpPr>
        <p:spPr>
          <a:xfrm>
            <a:off x="6096000" y="-3663"/>
            <a:ext cx="5410200" cy="4299892"/>
          </a:xfrm>
          <a:custGeom>
            <a:avLst/>
            <a:gdLst>
              <a:gd name="connsiteX0" fmla="*/ 0 w 5410200"/>
              <a:gd name="connsiteY0" fmla="*/ 0 h 4299892"/>
              <a:gd name="connsiteX1" fmla="*/ 5410200 w 5410200"/>
              <a:gd name="connsiteY1" fmla="*/ 0 h 4299892"/>
              <a:gd name="connsiteX2" fmla="*/ 5410200 w 5410200"/>
              <a:gd name="connsiteY2" fmla="*/ 3426598 h 4299892"/>
              <a:gd name="connsiteX3" fmla="*/ 4536906 w 5410200"/>
              <a:gd name="connsiteY3" fmla="*/ 4299892 h 4299892"/>
              <a:gd name="connsiteX4" fmla="*/ 873294 w 5410200"/>
              <a:gd name="connsiteY4" fmla="*/ 4299892 h 4299892"/>
              <a:gd name="connsiteX5" fmla="*/ 0 w 5410200"/>
              <a:gd name="connsiteY5" fmla="*/ 3426598 h 429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200" h="4299892">
                <a:moveTo>
                  <a:pt x="0" y="0"/>
                </a:moveTo>
                <a:lnTo>
                  <a:pt x="5410200" y="0"/>
                </a:lnTo>
                <a:lnTo>
                  <a:pt x="5410200" y="3426598"/>
                </a:lnTo>
                <a:cubicBezTo>
                  <a:pt x="5410200" y="3908905"/>
                  <a:pt x="5019213" y="4299892"/>
                  <a:pt x="4536906" y="4299892"/>
                </a:cubicBezTo>
                <a:lnTo>
                  <a:pt x="873294" y="4299892"/>
                </a:lnTo>
                <a:cubicBezTo>
                  <a:pt x="390987" y="4299892"/>
                  <a:pt x="0" y="3908905"/>
                  <a:pt x="0" y="3426598"/>
                </a:cubicBezTo>
                <a:close/>
              </a:path>
            </a:pathLst>
          </a:custGeom>
          <a:solidFill>
            <a:schemeClr val="accent2"/>
          </a:solidFill>
        </p:spPr>
        <p:txBody>
          <a:bodyPr wrap="square" bIns="900000" anchor="ctr" anchorCtr="0">
            <a:noAutofit/>
          </a:bodyPr>
          <a:lstStyle>
            <a:lvl1pPr marL="0" indent="0" algn="ctr">
              <a:buNone/>
              <a:defRPr sz="16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on the computer icon to insert image</a:t>
            </a:r>
            <a:endParaRPr lang="en-US"/>
          </a:p>
        </p:txBody>
      </p:sp>
      <p:sp>
        <p:nvSpPr>
          <p:cNvPr id="4" name="Text Placeholder 3">
            <a:extLst>
              <a:ext uri="{FF2B5EF4-FFF2-40B4-BE49-F238E27FC236}">
                <a16:creationId xmlns:a16="http://schemas.microsoft.com/office/drawing/2014/main" id="{7A6DFE7F-446C-463A-A7C7-A765259CBDB8}"/>
              </a:ext>
            </a:extLst>
          </p:cNvPr>
          <p:cNvSpPr>
            <a:spLocks noGrp="1"/>
          </p:cNvSpPr>
          <p:nvPr>
            <p:ph type="body" sz="half" idx="2"/>
          </p:nvPr>
        </p:nvSpPr>
        <p:spPr>
          <a:xfrm>
            <a:off x="1209433" y="3470583"/>
            <a:ext cx="4136475" cy="2514291"/>
          </a:xfrm>
        </p:spPr>
        <p:txBody>
          <a:bodyPr>
            <a:normAutofit/>
          </a:bodyPr>
          <a:lstStyle>
            <a:lvl1pPr marL="0" indent="0">
              <a:lnSpc>
                <a:spcPct val="100000"/>
              </a:lnSpc>
              <a:spcBef>
                <a:spcPts val="0"/>
              </a:spcBef>
              <a:spcAft>
                <a:spcPts val="1800"/>
              </a:spcAft>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Text Placeholder 4">
            <a:extLst>
              <a:ext uri="{FF2B5EF4-FFF2-40B4-BE49-F238E27FC236}">
                <a16:creationId xmlns:a16="http://schemas.microsoft.com/office/drawing/2014/main" id="{BD0413AA-37C7-49CC-9C8C-01DA05452885}"/>
              </a:ext>
            </a:extLst>
          </p:cNvPr>
          <p:cNvSpPr>
            <a:spLocks noGrp="1"/>
          </p:cNvSpPr>
          <p:nvPr>
            <p:ph type="body" sz="quarter" idx="13" hasCustomPrompt="1"/>
          </p:nvPr>
        </p:nvSpPr>
        <p:spPr>
          <a:xfrm>
            <a:off x="5665304" y="6329851"/>
            <a:ext cx="1530627" cy="365125"/>
          </a:xfrm>
        </p:spPr>
        <p:txBody>
          <a:bodyPr lIns="72000" rIns="0" anchor="ctr" anchorCtr="0">
            <a:noAutofit/>
          </a:bodyPr>
          <a:lstStyle>
            <a:lvl1pPr marL="0" indent="0" algn="r">
              <a:buNone/>
              <a:defRPr sz="900" cap="all" baseline="0">
                <a:solidFill>
                  <a:schemeClr val="accent4"/>
                </a:solidFill>
              </a:defRPr>
            </a:lvl1pPr>
          </a:lstStyle>
          <a:p>
            <a:pPr lvl="0"/>
            <a:r>
              <a:rPr lang="en-US"/>
              <a:t>DATA CLASSIFICATION</a:t>
            </a:r>
          </a:p>
        </p:txBody>
      </p:sp>
    </p:spTree>
    <p:extLst>
      <p:ext uri="{BB962C8B-B14F-4D97-AF65-F5344CB8AC3E}">
        <p14:creationId xmlns:p14="http://schemas.microsoft.com/office/powerpoint/2010/main" val="3360707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418E5-74DF-41A6-875F-B2EC67F076F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C39291A-7034-4C26-8CC9-0B4A5EAA50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Footer Placeholder 6">
            <a:extLst>
              <a:ext uri="{FF2B5EF4-FFF2-40B4-BE49-F238E27FC236}">
                <a16:creationId xmlns:a16="http://schemas.microsoft.com/office/drawing/2014/main" id="{6A23B769-8EE5-4F21-9E22-366E164E7941}"/>
              </a:ext>
            </a:extLst>
          </p:cNvPr>
          <p:cNvSpPr>
            <a:spLocks noGrp="1"/>
          </p:cNvSpPr>
          <p:nvPr>
            <p:ph type="ftr" sz="quarter" idx="10"/>
          </p:nvPr>
        </p:nvSpPr>
        <p:spPr/>
        <p:txBody>
          <a:bodyPr/>
          <a:lstStyle/>
          <a:p>
            <a:endParaRPr lang="en-GB">
              <a:solidFill>
                <a:schemeClr val="bg2">
                  <a:lumMod val="75000"/>
                </a:schemeClr>
              </a:solidFill>
            </a:endParaRPr>
          </a:p>
        </p:txBody>
      </p:sp>
      <p:sp>
        <p:nvSpPr>
          <p:cNvPr id="9" name="Slide Number Placeholder 8">
            <a:extLst>
              <a:ext uri="{FF2B5EF4-FFF2-40B4-BE49-F238E27FC236}">
                <a16:creationId xmlns:a16="http://schemas.microsoft.com/office/drawing/2014/main" id="{83870EA6-A626-4DDC-A08B-25A5A0449920}"/>
              </a:ext>
            </a:extLst>
          </p:cNvPr>
          <p:cNvSpPr>
            <a:spLocks noGrp="1"/>
          </p:cNvSpPr>
          <p:nvPr>
            <p:ph type="sldNum" sz="quarter" idx="11"/>
          </p:nvPr>
        </p:nvSpPr>
        <p:spPr>
          <a:xfrm>
            <a:off x="129309" y="6325606"/>
            <a:ext cx="685800" cy="365125"/>
          </a:xfrm>
        </p:spPr>
        <p:txBody>
          <a:bodyPr vert="horz" lIns="72000" tIns="72000" rIns="72000" bIns="72000" rtlCol="0" anchor="ctr"/>
          <a:lstStyle>
            <a:lvl1pPr>
              <a:defRPr lang="en-US" smtClean="0"/>
            </a:lvl1pPr>
          </a:lstStyle>
          <a:p>
            <a:fld id="{62A03717-3EC4-445F-A034-B43B54036099}" type="slidenum">
              <a:rPr lang="en-US" smtClean="0"/>
              <a:pPr/>
              <a:t>‹#›</a:t>
            </a:fld>
            <a:endParaRPr lang="en-US"/>
          </a:p>
        </p:txBody>
      </p:sp>
      <p:sp>
        <p:nvSpPr>
          <p:cNvPr id="8" name="Text Placeholder 8">
            <a:extLst>
              <a:ext uri="{FF2B5EF4-FFF2-40B4-BE49-F238E27FC236}">
                <a16:creationId xmlns:a16="http://schemas.microsoft.com/office/drawing/2014/main" id="{C5AB5822-D875-40C0-BC7D-024B13D60B8B}"/>
              </a:ext>
            </a:extLst>
          </p:cNvPr>
          <p:cNvSpPr>
            <a:spLocks noGrp="1"/>
          </p:cNvSpPr>
          <p:nvPr>
            <p:ph type="body" sz="quarter" idx="17" hasCustomPrompt="1"/>
          </p:nvPr>
        </p:nvSpPr>
        <p:spPr>
          <a:xfrm>
            <a:off x="889000" y="6325606"/>
            <a:ext cx="1803400" cy="365125"/>
          </a:xfrm>
        </p:spPr>
        <p:txBody>
          <a:bodyPr lIns="72000" rIns="0" anchor="ctr" anchorCtr="0">
            <a:noAutofit/>
          </a:bodyPr>
          <a:lstStyle>
            <a:lvl1pPr marL="0" indent="0" algn="l">
              <a:buNone/>
              <a:defRPr sz="1000">
                <a:solidFill>
                  <a:schemeClr val="accent4"/>
                </a:solidFill>
              </a:defRPr>
            </a:lvl1pPr>
          </a:lstStyle>
          <a:p>
            <a:pPr lvl="0"/>
            <a:r>
              <a:rPr lang="en-US"/>
              <a:t>Confidential</a:t>
            </a:r>
          </a:p>
        </p:txBody>
      </p:sp>
    </p:spTree>
    <p:extLst>
      <p:ext uri="{BB962C8B-B14F-4D97-AF65-F5344CB8AC3E}">
        <p14:creationId xmlns:p14="http://schemas.microsoft.com/office/powerpoint/2010/main" val="10719358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Footer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D49802-8845-4B44-92AD-45FE94C46460}"/>
              </a:ext>
            </a:extLst>
          </p:cNvPr>
          <p:cNvSpPr/>
          <p:nvPr userDrawn="1"/>
        </p:nvSpPr>
        <p:spPr>
          <a:xfrm>
            <a:off x="4724400" y="762000"/>
            <a:ext cx="2743200" cy="457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10" name="Footer Placeholder 4">
            <a:extLst>
              <a:ext uri="{FF2B5EF4-FFF2-40B4-BE49-F238E27FC236}">
                <a16:creationId xmlns:a16="http://schemas.microsoft.com/office/drawing/2014/main" id="{6006DBC9-15E2-A843-843B-4538CBC71911}"/>
              </a:ext>
            </a:extLst>
          </p:cNvPr>
          <p:cNvSpPr>
            <a:spLocks noGrp="1"/>
          </p:cNvSpPr>
          <p:nvPr>
            <p:ph type="ftr" sz="quarter" idx="10"/>
          </p:nvPr>
        </p:nvSpPr>
        <p:spPr>
          <a:xfrm>
            <a:off x="914400" y="6540125"/>
            <a:ext cx="4114800" cy="246093"/>
          </a:xfrm>
          <a:prstGeom prst="rect">
            <a:avLst/>
          </a:prstGeom>
        </p:spPr>
        <p:txBody>
          <a:bodyPr vert="horz" lIns="91440" tIns="45720" rIns="91440" bIns="45720" rtlCol="0" anchor="ctr" anchorCtr="0">
            <a:spAutoFit/>
          </a:bodyPr>
          <a:lstStyle>
            <a:lvl1pPr algn="l">
              <a:defRPr sz="999" b="1" spc="300">
                <a:solidFill>
                  <a:schemeClr val="accent1"/>
                </a:solidFill>
              </a:defRPr>
            </a:lvl1pPr>
          </a:lstStyle>
          <a:p>
            <a:r>
              <a:rPr lang="en-US"/>
              <a:t>|  CONFIDENTIAL - RESTRICTED</a:t>
            </a:r>
          </a:p>
        </p:txBody>
      </p:sp>
      <p:sp>
        <p:nvSpPr>
          <p:cNvPr id="11" name="Slide Number Placeholder 5">
            <a:extLst>
              <a:ext uri="{FF2B5EF4-FFF2-40B4-BE49-F238E27FC236}">
                <a16:creationId xmlns:a16="http://schemas.microsoft.com/office/drawing/2014/main" id="{40A75670-F08C-FB4A-8DC4-A0A494872F7D}"/>
              </a:ext>
            </a:extLst>
          </p:cNvPr>
          <p:cNvSpPr>
            <a:spLocks noGrp="1"/>
          </p:cNvSpPr>
          <p:nvPr>
            <p:ph type="sldNum" sz="quarter" idx="4"/>
          </p:nvPr>
        </p:nvSpPr>
        <p:spPr>
          <a:xfrm>
            <a:off x="533402" y="6540125"/>
            <a:ext cx="515471" cy="246093"/>
          </a:xfrm>
          <a:prstGeom prst="rect">
            <a:avLst/>
          </a:prstGeom>
        </p:spPr>
        <p:txBody>
          <a:bodyPr vert="horz" wrap="square" lIns="91440" tIns="45720" rIns="91440" bIns="45720" rtlCol="0" anchor="ctr" anchorCtr="0">
            <a:spAutoFit/>
          </a:bodyPr>
          <a:lstStyle>
            <a:lvl1pPr algn="l">
              <a:defRPr sz="999" b="1">
                <a:solidFill>
                  <a:schemeClr val="bg1"/>
                </a:solidFill>
              </a:defRPr>
            </a:lvl1pPr>
          </a:lstStyle>
          <a:p>
            <a:fld id="{901E0487-6CF2-4BFB-A716-65AB879203B3}" type="slidenum">
              <a:rPr lang="en-US" smtClean="0"/>
              <a:pPr/>
              <a:t>‹#›</a:t>
            </a:fld>
            <a:endParaRPr lang="en-US"/>
          </a:p>
        </p:txBody>
      </p:sp>
    </p:spTree>
    <p:extLst>
      <p:ext uri="{BB962C8B-B14F-4D97-AF65-F5344CB8AC3E}">
        <p14:creationId xmlns:p14="http://schemas.microsoft.com/office/powerpoint/2010/main" val="28176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Full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D2BA405-2B18-4298-96EC-1D39E25649E5}"/>
              </a:ext>
            </a:extLst>
          </p:cNvPr>
          <p:cNvSpPr>
            <a:spLocks noGrp="1"/>
          </p:cNvSpPr>
          <p:nvPr>
            <p:ph type="pic" sz="quarter" idx="10"/>
          </p:nvPr>
        </p:nvSpPr>
        <p:spPr>
          <a:xfrm>
            <a:off x="-1" y="0"/>
            <a:ext cx="12192000" cy="6858000"/>
          </a:xfrm>
        </p:spPr>
        <p:txBody>
          <a:bodyPr anchor="ctr"/>
          <a:lstStyle>
            <a:lvl1pPr marL="0" indent="0" algn="ctr">
              <a:buFontTx/>
              <a:buNone/>
              <a:defRPr/>
            </a:lvl1pPr>
          </a:lstStyle>
          <a:p>
            <a:endParaRPr lang="en-IN"/>
          </a:p>
        </p:txBody>
      </p:sp>
    </p:spTree>
    <p:extLst>
      <p:ext uri="{BB962C8B-B14F-4D97-AF65-F5344CB8AC3E}">
        <p14:creationId xmlns:p14="http://schemas.microsoft.com/office/powerpoint/2010/main" val="722469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86BCD58-4CD8-18A6-9E5A-5E85E8D8343D}"/>
              </a:ext>
            </a:extLst>
          </p:cNvPr>
          <p:cNvSpPr/>
          <p:nvPr userDrawn="1"/>
        </p:nvSpPr>
        <p:spPr>
          <a:xfrm>
            <a:off x="0" y="5674588"/>
            <a:ext cx="12192000" cy="1183412"/>
          </a:xfrm>
          <a:prstGeom prst="rect">
            <a:avLst/>
          </a:prstGeom>
          <a:solidFill>
            <a:srgbClr val="F4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aphic 42">
            <a:extLst>
              <a:ext uri="{FF2B5EF4-FFF2-40B4-BE49-F238E27FC236}">
                <a16:creationId xmlns:a16="http://schemas.microsoft.com/office/drawing/2014/main" id="{D030729E-2998-4607-650B-DA75873C2754}"/>
              </a:ext>
            </a:extLst>
          </p:cNvPr>
          <p:cNvGrpSpPr/>
          <p:nvPr userDrawn="1"/>
        </p:nvGrpSpPr>
        <p:grpSpPr>
          <a:xfrm>
            <a:off x="9807778" y="6345237"/>
            <a:ext cx="1735014" cy="322628"/>
            <a:chOff x="4038849" y="3048249"/>
            <a:chExt cx="4114550" cy="765105"/>
          </a:xfrm>
        </p:grpSpPr>
        <p:grpSp>
          <p:nvGrpSpPr>
            <p:cNvPr id="7" name="Graphic 42">
              <a:extLst>
                <a:ext uri="{FF2B5EF4-FFF2-40B4-BE49-F238E27FC236}">
                  <a16:creationId xmlns:a16="http://schemas.microsoft.com/office/drawing/2014/main" id="{35A68DF7-986C-C0DE-250D-4931388C7057}"/>
                </a:ext>
              </a:extLst>
            </p:cNvPr>
            <p:cNvGrpSpPr/>
            <p:nvPr/>
          </p:nvGrpSpPr>
          <p:grpSpPr>
            <a:xfrm>
              <a:off x="5005387" y="3209925"/>
              <a:ext cx="3148012" cy="551497"/>
              <a:chOff x="5005387" y="3209925"/>
              <a:chExt cx="3148012" cy="551497"/>
            </a:xfrm>
            <a:solidFill>
              <a:srgbClr val="004750"/>
            </a:solidFill>
          </p:grpSpPr>
          <p:sp>
            <p:nvSpPr>
              <p:cNvPr id="51" name="Freeform: Shape 45">
                <a:extLst>
                  <a:ext uri="{FF2B5EF4-FFF2-40B4-BE49-F238E27FC236}">
                    <a16:creationId xmlns:a16="http://schemas.microsoft.com/office/drawing/2014/main" id="{1D802BC4-74B6-0231-DD62-E6EA2A8D5389}"/>
                  </a:ext>
                </a:extLst>
              </p:cNvPr>
              <p:cNvSpPr/>
              <p:nvPr/>
            </p:nvSpPr>
            <p:spPr>
              <a:xfrm>
                <a:off x="5011102" y="3341369"/>
                <a:ext cx="64770" cy="298132"/>
              </a:xfrm>
              <a:custGeom>
                <a:avLst/>
                <a:gdLst>
                  <a:gd name="connsiteX0" fmla="*/ 0 w 64770"/>
                  <a:gd name="connsiteY0" fmla="*/ 0 h 298132"/>
                  <a:gd name="connsiteX1" fmla="*/ 64770 w 64770"/>
                  <a:gd name="connsiteY1" fmla="*/ 0 h 298132"/>
                  <a:gd name="connsiteX2" fmla="*/ 64770 w 64770"/>
                  <a:gd name="connsiteY2" fmla="*/ 298133 h 298132"/>
                  <a:gd name="connsiteX3" fmla="*/ 0 w 64770"/>
                  <a:gd name="connsiteY3" fmla="*/ 298133 h 298132"/>
                  <a:gd name="connsiteX4" fmla="*/ 0 w 64770"/>
                  <a:gd name="connsiteY4" fmla="*/ 0 h 29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298132">
                    <a:moveTo>
                      <a:pt x="0" y="0"/>
                    </a:moveTo>
                    <a:lnTo>
                      <a:pt x="64770" y="0"/>
                    </a:lnTo>
                    <a:lnTo>
                      <a:pt x="64770" y="298133"/>
                    </a:lnTo>
                    <a:lnTo>
                      <a:pt x="0" y="298133"/>
                    </a:lnTo>
                    <a:lnTo>
                      <a:pt x="0" y="0"/>
                    </a:lnTo>
                    <a:close/>
                  </a:path>
                </a:pathLst>
              </a:custGeom>
              <a:solidFill>
                <a:srgbClr val="004750"/>
              </a:solidFill>
              <a:ln w="9525" cap="flat">
                <a:noFill/>
                <a:prstDash val="solid"/>
                <a:miter/>
              </a:ln>
            </p:spPr>
            <p:txBody>
              <a:bodyPr rtlCol="0" anchor="ctr"/>
              <a:lstStyle/>
              <a:p>
                <a:endParaRPr lang="en-US"/>
              </a:p>
            </p:txBody>
          </p:sp>
          <p:sp>
            <p:nvSpPr>
              <p:cNvPr id="52" name="Freeform: Shape 46">
                <a:extLst>
                  <a:ext uri="{FF2B5EF4-FFF2-40B4-BE49-F238E27FC236}">
                    <a16:creationId xmlns:a16="http://schemas.microsoft.com/office/drawing/2014/main" id="{587A0B32-6CFC-8AF5-9CAB-5DE96124A5BC}"/>
                  </a:ext>
                </a:extLst>
              </p:cNvPr>
              <p:cNvSpPr/>
              <p:nvPr/>
            </p:nvSpPr>
            <p:spPr>
              <a:xfrm>
                <a:off x="5158739" y="3333750"/>
                <a:ext cx="404812" cy="306705"/>
              </a:xfrm>
              <a:custGeom>
                <a:avLst/>
                <a:gdLst>
                  <a:gd name="connsiteX0" fmla="*/ 404813 w 404812"/>
                  <a:gd name="connsiteY0" fmla="*/ 107632 h 306705"/>
                  <a:gd name="connsiteX1" fmla="*/ 404813 w 404812"/>
                  <a:gd name="connsiteY1" fmla="*/ 305753 h 306705"/>
                  <a:gd name="connsiteX2" fmla="*/ 340043 w 404812"/>
                  <a:gd name="connsiteY2" fmla="*/ 305753 h 306705"/>
                  <a:gd name="connsiteX3" fmla="*/ 340043 w 404812"/>
                  <a:gd name="connsiteY3" fmla="*/ 119063 h 306705"/>
                  <a:gd name="connsiteX4" fmla="*/ 289560 w 404812"/>
                  <a:gd name="connsiteY4" fmla="*/ 60960 h 306705"/>
                  <a:gd name="connsiteX5" fmla="*/ 234315 w 404812"/>
                  <a:gd name="connsiteY5" fmla="*/ 118110 h 306705"/>
                  <a:gd name="connsiteX6" fmla="*/ 234315 w 404812"/>
                  <a:gd name="connsiteY6" fmla="*/ 305753 h 306705"/>
                  <a:gd name="connsiteX7" fmla="*/ 169545 w 404812"/>
                  <a:gd name="connsiteY7" fmla="*/ 305753 h 306705"/>
                  <a:gd name="connsiteX8" fmla="*/ 169545 w 404812"/>
                  <a:gd name="connsiteY8" fmla="*/ 119063 h 306705"/>
                  <a:gd name="connsiteX9" fmla="*/ 119063 w 404812"/>
                  <a:gd name="connsiteY9" fmla="*/ 60960 h 306705"/>
                  <a:gd name="connsiteX10" fmla="*/ 64770 w 404812"/>
                  <a:gd name="connsiteY10" fmla="*/ 121920 h 306705"/>
                  <a:gd name="connsiteX11" fmla="*/ 64770 w 404812"/>
                  <a:gd name="connsiteY11" fmla="*/ 306705 h 306705"/>
                  <a:gd name="connsiteX12" fmla="*/ 0 w 404812"/>
                  <a:gd name="connsiteY12" fmla="*/ 306705 h 306705"/>
                  <a:gd name="connsiteX13" fmla="*/ 0 w 404812"/>
                  <a:gd name="connsiteY13" fmla="*/ 7620 h 306705"/>
                  <a:gd name="connsiteX14" fmla="*/ 49530 w 404812"/>
                  <a:gd name="connsiteY14" fmla="*/ 7620 h 306705"/>
                  <a:gd name="connsiteX15" fmla="*/ 56198 w 404812"/>
                  <a:gd name="connsiteY15" fmla="*/ 50482 h 306705"/>
                  <a:gd name="connsiteX16" fmla="*/ 58102 w 404812"/>
                  <a:gd name="connsiteY16" fmla="*/ 50482 h 306705"/>
                  <a:gd name="connsiteX17" fmla="*/ 139065 w 404812"/>
                  <a:gd name="connsiteY17" fmla="*/ 0 h 306705"/>
                  <a:gd name="connsiteX18" fmla="*/ 222885 w 404812"/>
                  <a:gd name="connsiteY18" fmla="*/ 51435 h 306705"/>
                  <a:gd name="connsiteX19" fmla="*/ 308610 w 404812"/>
                  <a:gd name="connsiteY19" fmla="*/ 0 h 306705"/>
                  <a:gd name="connsiteX20" fmla="*/ 404813 w 404812"/>
                  <a:gd name="connsiteY20" fmla="*/ 107632 h 30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812" h="306705">
                    <a:moveTo>
                      <a:pt x="404813" y="107632"/>
                    </a:moveTo>
                    <a:lnTo>
                      <a:pt x="404813" y="305753"/>
                    </a:lnTo>
                    <a:lnTo>
                      <a:pt x="340043" y="305753"/>
                    </a:lnTo>
                    <a:lnTo>
                      <a:pt x="340043" y="119063"/>
                    </a:lnTo>
                    <a:cubicBezTo>
                      <a:pt x="340043" y="80963"/>
                      <a:pt x="325755" y="60960"/>
                      <a:pt x="289560" y="60960"/>
                    </a:cubicBezTo>
                    <a:cubicBezTo>
                      <a:pt x="254318" y="60960"/>
                      <a:pt x="234315" y="88582"/>
                      <a:pt x="234315" y="118110"/>
                    </a:cubicBezTo>
                    <a:lnTo>
                      <a:pt x="234315" y="305753"/>
                    </a:lnTo>
                    <a:lnTo>
                      <a:pt x="169545" y="305753"/>
                    </a:lnTo>
                    <a:lnTo>
                      <a:pt x="169545" y="119063"/>
                    </a:lnTo>
                    <a:cubicBezTo>
                      <a:pt x="169545" y="80963"/>
                      <a:pt x="155257" y="60960"/>
                      <a:pt x="119063" y="60960"/>
                    </a:cubicBezTo>
                    <a:cubicBezTo>
                      <a:pt x="82868" y="60960"/>
                      <a:pt x="64770" y="89535"/>
                      <a:pt x="64770" y="121920"/>
                    </a:cubicBezTo>
                    <a:lnTo>
                      <a:pt x="64770" y="306705"/>
                    </a:lnTo>
                    <a:lnTo>
                      <a:pt x="0" y="306705"/>
                    </a:lnTo>
                    <a:lnTo>
                      <a:pt x="0" y="7620"/>
                    </a:lnTo>
                    <a:lnTo>
                      <a:pt x="49530" y="7620"/>
                    </a:lnTo>
                    <a:lnTo>
                      <a:pt x="56198" y="50482"/>
                    </a:lnTo>
                    <a:lnTo>
                      <a:pt x="58102" y="50482"/>
                    </a:lnTo>
                    <a:cubicBezTo>
                      <a:pt x="73343" y="22860"/>
                      <a:pt x="100013" y="0"/>
                      <a:pt x="139065" y="0"/>
                    </a:cubicBezTo>
                    <a:cubicBezTo>
                      <a:pt x="181927" y="0"/>
                      <a:pt x="207645" y="20002"/>
                      <a:pt x="222885" y="51435"/>
                    </a:cubicBezTo>
                    <a:cubicBezTo>
                      <a:pt x="240982" y="20002"/>
                      <a:pt x="269557" y="0"/>
                      <a:pt x="308610" y="0"/>
                    </a:cubicBezTo>
                    <a:cubicBezTo>
                      <a:pt x="375285" y="953"/>
                      <a:pt x="404813" y="44768"/>
                      <a:pt x="404813" y="107632"/>
                    </a:cubicBezTo>
                    <a:close/>
                  </a:path>
                </a:pathLst>
              </a:custGeom>
              <a:solidFill>
                <a:srgbClr val="004750"/>
              </a:solidFill>
              <a:ln w="9525" cap="flat">
                <a:noFill/>
                <a:prstDash val="solid"/>
                <a:miter/>
              </a:ln>
            </p:spPr>
            <p:txBody>
              <a:bodyPr rtlCol="0" anchor="ctr"/>
              <a:lstStyle/>
              <a:p>
                <a:endParaRPr lang="en-US"/>
              </a:p>
            </p:txBody>
          </p:sp>
          <p:sp>
            <p:nvSpPr>
              <p:cNvPr id="53" name="Freeform: Shape 47">
                <a:extLst>
                  <a:ext uri="{FF2B5EF4-FFF2-40B4-BE49-F238E27FC236}">
                    <a16:creationId xmlns:a16="http://schemas.microsoft.com/office/drawing/2014/main" id="{410F8AE5-8DF5-220F-7446-65772474E211}"/>
                  </a:ext>
                </a:extLst>
              </p:cNvPr>
              <p:cNvSpPr/>
              <p:nvPr/>
            </p:nvSpPr>
            <p:spPr>
              <a:xfrm>
                <a:off x="5627370" y="3333750"/>
                <a:ext cx="296227" cy="311510"/>
              </a:xfrm>
              <a:custGeom>
                <a:avLst/>
                <a:gdLst>
                  <a:gd name="connsiteX0" fmla="*/ 0 w 296227"/>
                  <a:gd name="connsiteY0" fmla="*/ 157163 h 311510"/>
                  <a:gd name="connsiteX1" fmla="*/ 133350 w 296227"/>
                  <a:gd name="connsiteY1" fmla="*/ 0 h 311510"/>
                  <a:gd name="connsiteX2" fmla="*/ 236220 w 296227"/>
                  <a:gd name="connsiteY2" fmla="*/ 58102 h 311510"/>
                  <a:gd name="connsiteX3" fmla="*/ 242888 w 296227"/>
                  <a:gd name="connsiteY3" fmla="*/ 6668 h 311510"/>
                  <a:gd name="connsiteX4" fmla="*/ 296227 w 296227"/>
                  <a:gd name="connsiteY4" fmla="*/ 6668 h 311510"/>
                  <a:gd name="connsiteX5" fmla="*/ 296227 w 296227"/>
                  <a:gd name="connsiteY5" fmla="*/ 304800 h 311510"/>
                  <a:gd name="connsiteX6" fmla="*/ 242888 w 296227"/>
                  <a:gd name="connsiteY6" fmla="*/ 304800 h 311510"/>
                  <a:gd name="connsiteX7" fmla="*/ 236220 w 296227"/>
                  <a:gd name="connsiteY7" fmla="*/ 253365 h 311510"/>
                  <a:gd name="connsiteX8" fmla="*/ 133350 w 296227"/>
                  <a:gd name="connsiteY8" fmla="*/ 311468 h 311510"/>
                  <a:gd name="connsiteX9" fmla="*/ 0 w 296227"/>
                  <a:gd name="connsiteY9" fmla="*/ 157163 h 311510"/>
                  <a:gd name="connsiteX10" fmla="*/ 235267 w 296227"/>
                  <a:gd name="connsiteY10" fmla="*/ 157163 h 311510"/>
                  <a:gd name="connsiteX11" fmla="*/ 150495 w 296227"/>
                  <a:gd name="connsiteY11" fmla="*/ 60007 h 311510"/>
                  <a:gd name="connsiteX12" fmla="*/ 64770 w 296227"/>
                  <a:gd name="connsiteY12" fmla="*/ 157163 h 311510"/>
                  <a:gd name="connsiteX13" fmla="*/ 150495 w 296227"/>
                  <a:gd name="connsiteY13" fmla="*/ 254318 h 311510"/>
                  <a:gd name="connsiteX14" fmla="*/ 235267 w 296227"/>
                  <a:gd name="connsiteY14" fmla="*/ 157163 h 31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6227" h="311510">
                    <a:moveTo>
                      <a:pt x="0" y="157163"/>
                    </a:moveTo>
                    <a:cubicBezTo>
                      <a:pt x="0" y="61913"/>
                      <a:pt x="65722" y="0"/>
                      <a:pt x="133350" y="0"/>
                    </a:cubicBezTo>
                    <a:cubicBezTo>
                      <a:pt x="177165" y="0"/>
                      <a:pt x="215265" y="21907"/>
                      <a:pt x="236220" y="58102"/>
                    </a:cubicBezTo>
                    <a:lnTo>
                      <a:pt x="242888" y="6668"/>
                    </a:lnTo>
                    <a:lnTo>
                      <a:pt x="296227" y="6668"/>
                    </a:lnTo>
                    <a:lnTo>
                      <a:pt x="296227" y="304800"/>
                    </a:lnTo>
                    <a:lnTo>
                      <a:pt x="242888" y="304800"/>
                    </a:lnTo>
                    <a:lnTo>
                      <a:pt x="236220" y="253365"/>
                    </a:lnTo>
                    <a:cubicBezTo>
                      <a:pt x="215265" y="289560"/>
                      <a:pt x="176213" y="311468"/>
                      <a:pt x="133350" y="311468"/>
                    </a:cubicBezTo>
                    <a:cubicBezTo>
                      <a:pt x="65722" y="313373"/>
                      <a:pt x="0" y="251460"/>
                      <a:pt x="0" y="157163"/>
                    </a:cubicBezTo>
                    <a:close/>
                    <a:moveTo>
                      <a:pt x="235267" y="157163"/>
                    </a:moveTo>
                    <a:cubicBezTo>
                      <a:pt x="235267" y="100013"/>
                      <a:pt x="198120" y="60007"/>
                      <a:pt x="150495" y="60007"/>
                    </a:cubicBezTo>
                    <a:cubicBezTo>
                      <a:pt x="101917" y="60007"/>
                      <a:pt x="64770" y="100013"/>
                      <a:pt x="64770" y="157163"/>
                    </a:cubicBezTo>
                    <a:cubicBezTo>
                      <a:pt x="64770" y="214313"/>
                      <a:pt x="101917" y="254318"/>
                      <a:pt x="150495" y="254318"/>
                    </a:cubicBezTo>
                    <a:cubicBezTo>
                      <a:pt x="198120" y="254318"/>
                      <a:pt x="235267" y="214313"/>
                      <a:pt x="235267" y="157163"/>
                    </a:cubicBezTo>
                    <a:close/>
                  </a:path>
                </a:pathLst>
              </a:custGeom>
              <a:solidFill>
                <a:srgbClr val="004750"/>
              </a:solidFill>
              <a:ln w="9525" cap="flat">
                <a:noFill/>
                <a:prstDash val="solid"/>
                <a:miter/>
              </a:ln>
            </p:spPr>
            <p:txBody>
              <a:bodyPr rtlCol="0" anchor="ctr"/>
              <a:lstStyle/>
              <a:p>
                <a:endParaRPr lang="en-US"/>
              </a:p>
            </p:txBody>
          </p:sp>
          <p:sp>
            <p:nvSpPr>
              <p:cNvPr id="54" name="Freeform: Shape 48">
                <a:extLst>
                  <a:ext uri="{FF2B5EF4-FFF2-40B4-BE49-F238E27FC236}">
                    <a16:creationId xmlns:a16="http://schemas.microsoft.com/office/drawing/2014/main" id="{F77A81E0-8E26-A8C4-8838-1E16CF02A9D0}"/>
                  </a:ext>
                </a:extLst>
              </p:cNvPr>
              <p:cNvSpPr/>
              <p:nvPr/>
            </p:nvSpPr>
            <p:spPr>
              <a:xfrm>
                <a:off x="5992177" y="3334702"/>
                <a:ext cx="296227" cy="426720"/>
              </a:xfrm>
              <a:custGeom>
                <a:avLst/>
                <a:gdLst>
                  <a:gd name="connsiteX0" fmla="*/ 236220 w 296227"/>
                  <a:gd name="connsiteY0" fmla="*/ 56197 h 426720"/>
                  <a:gd name="connsiteX1" fmla="*/ 242888 w 296227"/>
                  <a:gd name="connsiteY1" fmla="*/ 6667 h 426720"/>
                  <a:gd name="connsiteX2" fmla="*/ 296227 w 296227"/>
                  <a:gd name="connsiteY2" fmla="*/ 6667 h 426720"/>
                  <a:gd name="connsiteX3" fmla="*/ 296227 w 296227"/>
                  <a:gd name="connsiteY3" fmla="*/ 275273 h 426720"/>
                  <a:gd name="connsiteX4" fmla="*/ 141922 w 296227"/>
                  <a:gd name="connsiteY4" fmla="*/ 426720 h 426720"/>
                  <a:gd name="connsiteX5" fmla="*/ 29527 w 296227"/>
                  <a:gd name="connsiteY5" fmla="*/ 390525 h 426720"/>
                  <a:gd name="connsiteX6" fmla="*/ 29527 w 296227"/>
                  <a:gd name="connsiteY6" fmla="*/ 325755 h 426720"/>
                  <a:gd name="connsiteX7" fmla="*/ 137160 w 296227"/>
                  <a:gd name="connsiteY7" fmla="*/ 368618 h 426720"/>
                  <a:gd name="connsiteX8" fmla="*/ 231457 w 296227"/>
                  <a:gd name="connsiteY8" fmla="*/ 283845 h 426720"/>
                  <a:gd name="connsiteX9" fmla="*/ 231457 w 296227"/>
                  <a:gd name="connsiteY9" fmla="*/ 245745 h 426720"/>
                  <a:gd name="connsiteX10" fmla="*/ 133350 w 296227"/>
                  <a:gd name="connsiteY10" fmla="*/ 299085 h 426720"/>
                  <a:gd name="connsiteX11" fmla="*/ 0 w 296227"/>
                  <a:gd name="connsiteY11" fmla="*/ 149542 h 426720"/>
                  <a:gd name="connsiteX12" fmla="*/ 135255 w 296227"/>
                  <a:gd name="connsiteY12" fmla="*/ 0 h 426720"/>
                  <a:gd name="connsiteX13" fmla="*/ 236220 w 296227"/>
                  <a:gd name="connsiteY13" fmla="*/ 56197 h 426720"/>
                  <a:gd name="connsiteX14" fmla="*/ 64770 w 296227"/>
                  <a:gd name="connsiteY14" fmla="*/ 150495 h 426720"/>
                  <a:gd name="connsiteX15" fmla="*/ 149542 w 296227"/>
                  <a:gd name="connsiteY15" fmla="*/ 241935 h 426720"/>
                  <a:gd name="connsiteX16" fmla="*/ 234315 w 296227"/>
                  <a:gd name="connsiteY16" fmla="*/ 149542 h 426720"/>
                  <a:gd name="connsiteX17" fmla="*/ 149542 w 296227"/>
                  <a:gd name="connsiteY17" fmla="*/ 59055 h 426720"/>
                  <a:gd name="connsiteX18" fmla="*/ 64770 w 296227"/>
                  <a:gd name="connsiteY18" fmla="*/ 150495 h 42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6227" h="426720">
                    <a:moveTo>
                      <a:pt x="236220" y="56197"/>
                    </a:moveTo>
                    <a:lnTo>
                      <a:pt x="242888" y="6667"/>
                    </a:lnTo>
                    <a:lnTo>
                      <a:pt x="296227" y="6667"/>
                    </a:lnTo>
                    <a:lnTo>
                      <a:pt x="296227" y="275273"/>
                    </a:lnTo>
                    <a:cubicBezTo>
                      <a:pt x="296227" y="373380"/>
                      <a:pt x="226695" y="426720"/>
                      <a:pt x="141922" y="426720"/>
                    </a:cubicBezTo>
                    <a:cubicBezTo>
                      <a:pt x="101917" y="426720"/>
                      <a:pt x="60960" y="413385"/>
                      <a:pt x="29527" y="390525"/>
                    </a:cubicBezTo>
                    <a:lnTo>
                      <a:pt x="29527" y="325755"/>
                    </a:lnTo>
                    <a:cubicBezTo>
                      <a:pt x="60007" y="352425"/>
                      <a:pt x="99060" y="368618"/>
                      <a:pt x="137160" y="368618"/>
                    </a:cubicBezTo>
                    <a:cubicBezTo>
                      <a:pt x="190500" y="368618"/>
                      <a:pt x="231457" y="334327"/>
                      <a:pt x="231457" y="283845"/>
                    </a:cubicBezTo>
                    <a:lnTo>
                      <a:pt x="231457" y="245745"/>
                    </a:lnTo>
                    <a:cubicBezTo>
                      <a:pt x="211455" y="278130"/>
                      <a:pt x="175260" y="299085"/>
                      <a:pt x="133350" y="299085"/>
                    </a:cubicBezTo>
                    <a:cubicBezTo>
                      <a:pt x="63817" y="299085"/>
                      <a:pt x="0" y="239078"/>
                      <a:pt x="0" y="149542"/>
                    </a:cubicBezTo>
                    <a:cubicBezTo>
                      <a:pt x="0" y="61912"/>
                      <a:pt x="64770" y="0"/>
                      <a:pt x="135255" y="0"/>
                    </a:cubicBezTo>
                    <a:cubicBezTo>
                      <a:pt x="177165" y="0"/>
                      <a:pt x="215265" y="21908"/>
                      <a:pt x="236220" y="56197"/>
                    </a:cubicBezTo>
                    <a:close/>
                    <a:moveTo>
                      <a:pt x="64770" y="150495"/>
                    </a:moveTo>
                    <a:cubicBezTo>
                      <a:pt x="64770" y="201930"/>
                      <a:pt x="100965" y="241935"/>
                      <a:pt x="149542" y="241935"/>
                    </a:cubicBezTo>
                    <a:cubicBezTo>
                      <a:pt x="197167" y="241935"/>
                      <a:pt x="234315" y="201930"/>
                      <a:pt x="234315" y="149542"/>
                    </a:cubicBezTo>
                    <a:cubicBezTo>
                      <a:pt x="234315" y="98108"/>
                      <a:pt x="198120" y="59055"/>
                      <a:pt x="149542" y="59055"/>
                    </a:cubicBezTo>
                    <a:cubicBezTo>
                      <a:pt x="100965" y="59055"/>
                      <a:pt x="64770" y="99060"/>
                      <a:pt x="64770" y="150495"/>
                    </a:cubicBezTo>
                    <a:close/>
                  </a:path>
                </a:pathLst>
              </a:custGeom>
              <a:solidFill>
                <a:srgbClr val="004750"/>
              </a:solidFill>
              <a:ln w="9525" cap="flat">
                <a:noFill/>
                <a:prstDash val="solid"/>
                <a:miter/>
              </a:ln>
            </p:spPr>
            <p:txBody>
              <a:bodyPr rtlCol="0" anchor="ctr"/>
              <a:lstStyle/>
              <a:p>
                <a:endParaRPr lang="en-US"/>
              </a:p>
            </p:txBody>
          </p:sp>
          <p:sp>
            <p:nvSpPr>
              <p:cNvPr id="55" name="Freeform: Shape 49">
                <a:extLst>
                  <a:ext uri="{FF2B5EF4-FFF2-40B4-BE49-F238E27FC236}">
                    <a16:creationId xmlns:a16="http://schemas.microsoft.com/office/drawing/2014/main" id="{3520108E-7898-17DB-60F1-D7F5047D1B2E}"/>
                  </a:ext>
                </a:extLst>
              </p:cNvPr>
              <p:cNvSpPr/>
              <p:nvPr/>
            </p:nvSpPr>
            <p:spPr>
              <a:xfrm>
                <a:off x="6374129" y="3341369"/>
                <a:ext cx="64770" cy="298132"/>
              </a:xfrm>
              <a:custGeom>
                <a:avLst/>
                <a:gdLst>
                  <a:gd name="connsiteX0" fmla="*/ 0 w 64770"/>
                  <a:gd name="connsiteY0" fmla="*/ 0 h 298132"/>
                  <a:gd name="connsiteX1" fmla="*/ 64770 w 64770"/>
                  <a:gd name="connsiteY1" fmla="*/ 0 h 298132"/>
                  <a:gd name="connsiteX2" fmla="*/ 64770 w 64770"/>
                  <a:gd name="connsiteY2" fmla="*/ 298133 h 298132"/>
                  <a:gd name="connsiteX3" fmla="*/ 0 w 64770"/>
                  <a:gd name="connsiteY3" fmla="*/ 298133 h 298132"/>
                  <a:gd name="connsiteX4" fmla="*/ 0 w 64770"/>
                  <a:gd name="connsiteY4" fmla="*/ 0 h 29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298132">
                    <a:moveTo>
                      <a:pt x="0" y="0"/>
                    </a:moveTo>
                    <a:lnTo>
                      <a:pt x="64770" y="0"/>
                    </a:lnTo>
                    <a:lnTo>
                      <a:pt x="64770" y="298133"/>
                    </a:lnTo>
                    <a:lnTo>
                      <a:pt x="0" y="298133"/>
                    </a:lnTo>
                    <a:lnTo>
                      <a:pt x="0" y="0"/>
                    </a:lnTo>
                    <a:close/>
                  </a:path>
                </a:pathLst>
              </a:custGeom>
              <a:solidFill>
                <a:srgbClr val="004750"/>
              </a:solidFill>
              <a:ln w="9525" cap="flat">
                <a:noFill/>
                <a:prstDash val="solid"/>
                <a:miter/>
              </a:ln>
            </p:spPr>
            <p:txBody>
              <a:bodyPr rtlCol="0" anchor="ctr"/>
              <a:lstStyle/>
              <a:p>
                <a:endParaRPr lang="en-US"/>
              </a:p>
            </p:txBody>
          </p:sp>
          <p:sp>
            <p:nvSpPr>
              <p:cNvPr id="56" name="Freeform: Shape 50">
                <a:extLst>
                  <a:ext uri="{FF2B5EF4-FFF2-40B4-BE49-F238E27FC236}">
                    <a16:creationId xmlns:a16="http://schemas.microsoft.com/office/drawing/2014/main" id="{14DF27D2-A47D-0567-AB62-598F8214F517}"/>
                  </a:ext>
                </a:extLst>
              </p:cNvPr>
              <p:cNvSpPr/>
              <p:nvPr/>
            </p:nvSpPr>
            <p:spPr>
              <a:xfrm>
                <a:off x="6522719" y="3333750"/>
                <a:ext cx="256222" cy="305752"/>
              </a:xfrm>
              <a:custGeom>
                <a:avLst/>
                <a:gdLst>
                  <a:gd name="connsiteX0" fmla="*/ 256223 w 256222"/>
                  <a:gd name="connsiteY0" fmla="*/ 107632 h 305752"/>
                  <a:gd name="connsiteX1" fmla="*/ 256223 w 256222"/>
                  <a:gd name="connsiteY1" fmla="*/ 305753 h 305752"/>
                  <a:gd name="connsiteX2" fmla="*/ 191453 w 256222"/>
                  <a:gd name="connsiteY2" fmla="*/ 305753 h 305752"/>
                  <a:gd name="connsiteX3" fmla="*/ 191453 w 256222"/>
                  <a:gd name="connsiteY3" fmla="*/ 128588 h 305752"/>
                  <a:gd name="connsiteX4" fmla="*/ 130493 w 256222"/>
                  <a:gd name="connsiteY4" fmla="*/ 60960 h 305752"/>
                  <a:gd name="connsiteX5" fmla="*/ 64770 w 256222"/>
                  <a:gd name="connsiteY5" fmla="*/ 125730 h 305752"/>
                  <a:gd name="connsiteX6" fmla="*/ 64770 w 256222"/>
                  <a:gd name="connsiteY6" fmla="*/ 305753 h 305752"/>
                  <a:gd name="connsiteX7" fmla="*/ 0 w 256222"/>
                  <a:gd name="connsiteY7" fmla="*/ 305753 h 305752"/>
                  <a:gd name="connsiteX8" fmla="*/ 0 w 256222"/>
                  <a:gd name="connsiteY8" fmla="*/ 7620 h 305752"/>
                  <a:gd name="connsiteX9" fmla="*/ 49530 w 256222"/>
                  <a:gd name="connsiteY9" fmla="*/ 7620 h 305752"/>
                  <a:gd name="connsiteX10" fmla="*/ 56198 w 256222"/>
                  <a:gd name="connsiteY10" fmla="*/ 51435 h 305752"/>
                  <a:gd name="connsiteX11" fmla="*/ 58103 w 256222"/>
                  <a:gd name="connsiteY11" fmla="*/ 51435 h 305752"/>
                  <a:gd name="connsiteX12" fmla="*/ 148590 w 256222"/>
                  <a:gd name="connsiteY12" fmla="*/ 0 h 305752"/>
                  <a:gd name="connsiteX13" fmla="*/ 256223 w 256222"/>
                  <a:gd name="connsiteY13" fmla="*/ 107632 h 30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222" h="305752">
                    <a:moveTo>
                      <a:pt x="256223" y="107632"/>
                    </a:moveTo>
                    <a:lnTo>
                      <a:pt x="256223" y="305753"/>
                    </a:lnTo>
                    <a:lnTo>
                      <a:pt x="191453" y="305753"/>
                    </a:lnTo>
                    <a:lnTo>
                      <a:pt x="191453" y="128588"/>
                    </a:lnTo>
                    <a:cubicBezTo>
                      <a:pt x="191453" y="82868"/>
                      <a:pt x="170498" y="60960"/>
                      <a:pt x="130493" y="60960"/>
                    </a:cubicBezTo>
                    <a:cubicBezTo>
                      <a:pt x="93345" y="60960"/>
                      <a:pt x="64770" y="88582"/>
                      <a:pt x="64770" y="125730"/>
                    </a:cubicBezTo>
                    <a:lnTo>
                      <a:pt x="64770" y="305753"/>
                    </a:lnTo>
                    <a:lnTo>
                      <a:pt x="0" y="305753"/>
                    </a:lnTo>
                    <a:lnTo>
                      <a:pt x="0" y="7620"/>
                    </a:lnTo>
                    <a:lnTo>
                      <a:pt x="49530" y="7620"/>
                    </a:lnTo>
                    <a:lnTo>
                      <a:pt x="56198" y="51435"/>
                    </a:lnTo>
                    <a:lnTo>
                      <a:pt x="58103" y="51435"/>
                    </a:lnTo>
                    <a:cubicBezTo>
                      <a:pt x="75248" y="23813"/>
                      <a:pt x="107633" y="0"/>
                      <a:pt x="148590" y="0"/>
                    </a:cubicBezTo>
                    <a:cubicBezTo>
                      <a:pt x="215265" y="953"/>
                      <a:pt x="256223" y="41910"/>
                      <a:pt x="256223" y="107632"/>
                    </a:cubicBezTo>
                    <a:close/>
                  </a:path>
                </a:pathLst>
              </a:custGeom>
              <a:solidFill>
                <a:srgbClr val="004750"/>
              </a:solidFill>
              <a:ln w="9525" cap="flat">
                <a:noFill/>
                <a:prstDash val="solid"/>
                <a:miter/>
              </a:ln>
            </p:spPr>
            <p:txBody>
              <a:bodyPr rtlCol="0" anchor="ctr"/>
              <a:lstStyle/>
              <a:p>
                <a:endParaRPr lang="en-US"/>
              </a:p>
            </p:txBody>
          </p:sp>
          <p:sp>
            <p:nvSpPr>
              <p:cNvPr id="57" name="Freeform: Shape 51">
                <a:extLst>
                  <a:ext uri="{FF2B5EF4-FFF2-40B4-BE49-F238E27FC236}">
                    <a16:creationId xmlns:a16="http://schemas.microsoft.com/office/drawing/2014/main" id="{15437DED-DA86-95BD-7F16-2F647A27D99A}"/>
                  </a:ext>
                </a:extLst>
              </p:cNvPr>
              <p:cNvSpPr/>
              <p:nvPr/>
            </p:nvSpPr>
            <p:spPr>
              <a:xfrm>
                <a:off x="6841807" y="3334702"/>
                <a:ext cx="278524" cy="312420"/>
              </a:xfrm>
              <a:custGeom>
                <a:avLst/>
                <a:gdLst>
                  <a:gd name="connsiteX0" fmla="*/ 277178 w 278524"/>
                  <a:gd name="connsiteY0" fmla="*/ 175260 h 312420"/>
                  <a:gd name="connsiteX1" fmla="*/ 62865 w 278524"/>
                  <a:gd name="connsiteY1" fmla="*/ 175260 h 312420"/>
                  <a:gd name="connsiteX2" fmla="*/ 163830 w 278524"/>
                  <a:gd name="connsiteY2" fmla="*/ 258128 h 312420"/>
                  <a:gd name="connsiteX3" fmla="*/ 260985 w 278524"/>
                  <a:gd name="connsiteY3" fmla="*/ 222885 h 312420"/>
                  <a:gd name="connsiteX4" fmla="*/ 260985 w 278524"/>
                  <a:gd name="connsiteY4" fmla="*/ 280987 h 312420"/>
                  <a:gd name="connsiteX5" fmla="*/ 157163 w 278524"/>
                  <a:gd name="connsiteY5" fmla="*/ 312420 h 312420"/>
                  <a:gd name="connsiteX6" fmla="*/ 0 w 278524"/>
                  <a:gd name="connsiteY6" fmla="*/ 157162 h 312420"/>
                  <a:gd name="connsiteX7" fmla="*/ 146685 w 278524"/>
                  <a:gd name="connsiteY7" fmla="*/ 0 h 312420"/>
                  <a:gd name="connsiteX8" fmla="*/ 278130 w 278524"/>
                  <a:gd name="connsiteY8" fmla="*/ 150495 h 312420"/>
                  <a:gd name="connsiteX9" fmla="*/ 277178 w 278524"/>
                  <a:gd name="connsiteY9" fmla="*/ 175260 h 312420"/>
                  <a:gd name="connsiteX10" fmla="*/ 217170 w 278524"/>
                  <a:gd name="connsiteY10" fmla="*/ 132398 h 312420"/>
                  <a:gd name="connsiteX11" fmla="*/ 145733 w 278524"/>
                  <a:gd name="connsiteY11" fmla="*/ 53340 h 312420"/>
                  <a:gd name="connsiteX12" fmla="*/ 61913 w 278524"/>
                  <a:gd name="connsiteY12" fmla="*/ 132398 h 312420"/>
                  <a:gd name="connsiteX13" fmla="*/ 217170 w 278524"/>
                  <a:gd name="connsiteY13" fmla="*/ 132398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8524" h="312420">
                    <a:moveTo>
                      <a:pt x="277178" y="175260"/>
                    </a:moveTo>
                    <a:lnTo>
                      <a:pt x="62865" y="175260"/>
                    </a:lnTo>
                    <a:cubicBezTo>
                      <a:pt x="71438" y="227648"/>
                      <a:pt x="111443" y="258128"/>
                      <a:pt x="163830" y="258128"/>
                    </a:cubicBezTo>
                    <a:cubicBezTo>
                      <a:pt x="198120" y="258128"/>
                      <a:pt x="231458" y="245745"/>
                      <a:pt x="260985" y="222885"/>
                    </a:cubicBezTo>
                    <a:lnTo>
                      <a:pt x="260985" y="280987"/>
                    </a:lnTo>
                    <a:cubicBezTo>
                      <a:pt x="230505" y="301943"/>
                      <a:pt x="195263" y="312420"/>
                      <a:pt x="157163" y="312420"/>
                    </a:cubicBezTo>
                    <a:cubicBezTo>
                      <a:pt x="59055" y="312420"/>
                      <a:pt x="0" y="248603"/>
                      <a:pt x="0" y="157162"/>
                    </a:cubicBezTo>
                    <a:cubicBezTo>
                      <a:pt x="0" y="61912"/>
                      <a:pt x="66675" y="0"/>
                      <a:pt x="146685" y="0"/>
                    </a:cubicBezTo>
                    <a:cubicBezTo>
                      <a:pt x="219075" y="0"/>
                      <a:pt x="278130" y="51435"/>
                      <a:pt x="278130" y="150495"/>
                    </a:cubicBezTo>
                    <a:cubicBezTo>
                      <a:pt x="279083" y="160020"/>
                      <a:pt x="278130" y="167640"/>
                      <a:pt x="277178" y="175260"/>
                    </a:cubicBezTo>
                    <a:close/>
                    <a:moveTo>
                      <a:pt x="217170" y="132398"/>
                    </a:moveTo>
                    <a:cubicBezTo>
                      <a:pt x="215265" y="79058"/>
                      <a:pt x="182880" y="53340"/>
                      <a:pt x="145733" y="53340"/>
                    </a:cubicBezTo>
                    <a:cubicBezTo>
                      <a:pt x="104775" y="53340"/>
                      <a:pt x="69533" y="83820"/>
                      <a:pt x="61913" y="132398"/>
                    </a:cubicBezTo>
                    <a:lnTo>
                      <a:pt x="217170" y="132398"/>
                    </a:lnTo>
                    <a:close/>
                  </a:path>
                </a:pathLst>
              </a:custGeom>
              <a:solidFill>
                <a:srgbClr val="004750"/>
              </a:solidFill>
              <a:ln w="9525" cap="flat">
                <a:noFill/>
                <a:prstDash val="solid"/>
                <a:miter/>
              </a:ln>
            </p:spPr>
            <p:txBody>
              <a:bodyPr rtlCol="0" anchor="ctr"/>
              <a:lstStyle/>
              <a:p>
                <a:endParaRPr lang="en-US"/>
              </a:p>
            </p:txBody>
          </p:sp>
          <p:sp>
            <p:nvSpPr>
              <p:cNvPr id="58" name="Freeform: Shape 52">
                <a:extLst>
                  <a:ext uri="{FF2B5EF4-FFF2-40B4-BE49-F238E27FC236}">
                    <a16:creationId xmlns:a16="http://schemas.microsoft.com/office/drawing/2014/main" id="{DE80F48E-9A1A-5655-36AB-0CD6BAD38D14}"/>
                  </a:ext>
                </a:extLst>
              </p:cNvPr>
              <p:cNvSpPr/>
              <p:nvPr/>
            </p:nvSpPr>
            <p:spPr>
              <a:xfrm>
                <a:off x="7177087" y="3225165"/>
                <a:ext cx="256222" cy="422909"/>
              </a:xfrm>
              <a:custGeom>
                <a:avLst/>
                <a:gdLst>
                  <a:gd name="connsiteX0" fmla="*/ 114300 w 256222"/>
                  <a:gd name="connsiteY0" fmla="*/ 0 h 422909"/>
                  <a:gd name="connsiteX1" fmla="*/ 242888 w 256222"/>
                  <a:gd name="connsiteY1" fmla="*/ 109538 h 422909"/>
                  <a:gd name="connsiteX2" fmla="*/ 183832 w 256222"/>
                  <a:gd name="connsiteY2" fmla="*/ 201930 h 422909"/>
                  <a:gd name="connsiteX3" fmla="*/ 183832 w 256222"/>
                  <a:gd name="connsiteY3" fmla="*/ 203835 h 422909"/>
                  <a:gd name="connsiteX4" fmla="*/ 256222 w 256222"/>
                  <a:gd name="connsiteY4" fmla="*/ 304800 h 422909"/>
                  <a:gd name="connsiteX5" fmla="*/ 114300 w 256222"/>
                  <a:gd name="connsiteY5" fmla="*/ 422910 h 422909"/>
                  <a:gd name="connsiteX6" fmla="*/ 0 w 256222"/>
                  <a:gd name="connsiteY6" fmla="*/ 383858 h 422909"/>
                  <a:gd name="connsiteX7" fmla="*/ 0 w 256222"/>
                  <a:gd name="connsiteY7" fmla="*/ 315278 h 422909"/>
                  <a:gd name="connsiteX8" fmla="*/ 106680 w 256222"/>
                  <a:gd name="connsiteY8" fmla="*/ 362903 h 422909"/>
                  <a:gd name="connsiteX9" fmla="*/ 190500 w 256222"/>
                  <a:gd name="connsiteY9" fmla="*/ 297180 h 422909"/>
                  <a:gd name="connsiteX10" fmla="*/ 103822 w 256222"/>
                  <a:gd name="connsiteY10" fmla="*/ 232410 h 422909"/>
                  <a:gd name="connsiteX11" fmla="*/ 52388 w 256222"/>
                  <a:gd name="connsiteY11" fmla="*/ 232410 h 422909"/>
                  <a:gd name="connsiteX12" fmla="*/ 52388 w 256222"/>
                  <a:gd name="connsiteY12" fmla="*/ 180023 h 422909"/>
                  <a:gd name="connsiteX13" fmla="*/ 93345 w 256222"/>
                  <a:gd name="connsiteY13" fmla="*/ 180023 h 422909"/>
                  <a:gd name="connsiteX14" fmla="*/ 179070 w 256222"/>
                  <a:gd name="connsiteY14" fmla="*/ 118110 h 422909"/>
                  <a:gd name="connsiteX15" fmla="*/ 105728 w 256222"/>
                  <a:gd name="connsiteY15" fmla="*/ 57150 h 422909"/>
                  <a:gd name="connsiteX16" fmla="*/ 10478 w 256222"/>
                  <a:gd name="connsiteY16" fmla="*/ 98107 h 422909"/>
                  <a:gd name="connsiteX17" fmla="*/ 10478 w 256222"/>
                  <a:gd name="connsiteY17" fmla="*/ 34290 h 422909"/>
                  <a:gd name="connsiteX18" fmla="*/ 114300 w 256222"/>
                  <a:gd name="connsiteY18" fmla="*/ 0 h 42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6222" h="422909">
                    <a:moveTo>
                      <a:pt x="114300" y="0"/>
                    </a:moveTo>
                    <a:cubicBezTo>
                      <a:pt x="196215" y="0"/>
                      <a:pt x="242888" y="51435"/>
                      <a:pt x="242888" y="109538"/>
                    </a:cubicBezTo>
                    <a:cubicBezTo>
                      <a:pt x="242888" y="151448"/>
                      <a:pt x="220028" y="184785"/>
                      <a:pt x="183832" y="201930"/>
                    </a:cubicBezTo>
                    <a:lnTo>
                      <a:pt x="183832" y="203835"/>
                    </a:lnTo>
                    <a:cubicBezTo>
                      <a:pt x="221932" y="218123"/>
                      <a:pt x="256222" y="251460"/>
                      <a:pt x="256222" y="304800"/>
                    </a:cubicBezTo>
                    <a:cubicBezTo>
                      <a:pt x="256222" y="365760"/>
                      <a:pt x="206693" y="422910"/>
                      <a:pt x="114300" y="422910"/>
                    </a:cubicBezTo>
                    <a:cubicBezTo>
                      <a:pt x="68580" y="422910"/>
                      <a:pt x="30480" y="409575"/>
                      <a:pt x="0" y="383858"/>
                    </a:cubicBezTo>
                    <a:lnTo>
                      <a:pt x="0" y="315278"/>
                    </a:lnTo>
                    <a:cubicBezTo>
                      <a:pt x="25718" y="343853"/>
                      <a:pt x="61913" y="362903"/>
                      <a:pt x="106680" y="362903"/>
                    </a:cubicBezTo>
                    <a:cubicBezTo>
                      <a:pt x="157163" y="362903"/>
                      <a:pt x="190500" y="335280"/>
                      <a:pt x="190500" y="297180"/>
                    </a:cubicBezTo>
                    <a:cubicBezTo>
                      <a:pt x="190500" y="259080"/>
                      <a:pt x="159068" y="232410"/>
                      <a:pt x="103822" y="232410"/>
                    </a:cubicBezTo>
                    <a:lnTo>
                      <a:pt x="52388" y="232410"/>
                    </a:lnTo>
                    <a:lnTo>
                      <a:pt x="52388" y="180023"/>
                    </a:lnTo>
                    <a:lnTo>
                      <a:pt x="93345" y="180023"/>
                    </a:lnTo>
                    <a:cubicBezTo>
                      <a:pt x="151447" y="180023"/>
                      <a:pt x="179070" y="153353"/>
                      <a:pt x="179070" y="118110"/>
                    </a:cubicBezTo>
                    <a:cubicBezTo>
                      <a:pt x="179070" y="83820"/>
                      <a:pt x="152400" y="57150"/>
                      <a:pt x="105728" y="57150"/>
                    </a:cubicBezTo>
                    <a:cubicBezTo>
                      <a:pt x="66675" y="57150"/>
                      <a:pt x="32385" y="74295"/>
                      <a:pt x="10478" y="98107"/>
                    </a:cubicBezTo>
                    <a:lnTo>
                      <a:pt x="10478" y="34290"/>
                    </a:lnTo>
                    <a:cubicBezTo>
                      <a:pt x="33338" y="14288"/>
                      <a:pt x="70485" y="0"/>
                      <a:pt x="114300" y="0"/>
                    </a:cubicBezTo>
                    <a:close/>
                  </a:path>
                </a:pathLst>
              </a:custGeom>
              <a:solidFill>
                <a:srgbClr val="004750"/>
              </a:solidFill>
              <a:ln w="9525" cap="flat">
                <a:noFill/>
                <a:prstDash val="solid"/>
                <a:miter/>
              </a:ln>
            </p:spPr>
            <p:txBody>
              <a:bodyPr rtlCol="0" anchor="ctr"/>
              <a:lstStyle/>
              <a:p>
                <a:endParaRPr lang="en-US"/>
              </a:p>
            </p:txBody>
          </p:sp>
          <p:sp>
            <p:nvSpPr>
              <p:cNvPr id="59" name="Freeform: Shape 53">
                <a:extLst>
                  <a:ext uri="{FF2B5EF4-FFF2-40B4-BE49-F238E27FC236}">
                    <a16:creationId xmlns:a16="http://schemas.microsoft.com/office/drawing/2014/main" id="{7FF85233-662A-2EDA-1DEF-F5BA89BC5650}"/>
                  </a:ext>
                </a:extLst>
              </p:cNvPr>
              <p:cNvSpPr/>
              <p:nvPr/>
            </p:nvSpPr>
            <p:spPr>
              <a:xfrm>
                <a:off x="7490459" y="3234690"/>
                <a:ext cx="293370" cy="414337"/>
              </a:xfrm>
              <a:custGeom>
                <a:avLst/>
                <a:gdLst>
                  <a:gd name="connsiteX0" fmla="*/ 293370 w 293370"/>
                  <a:gd name="connsiteY0" fmla="*/ 271462 h 414337"/>
                  <a:gd name="connsiteX1" fmla="*/ 146685 w 293370"/>
                  <a:gd name="connsiteY1" fmla="*/ 414337 h 414337"/>
                  <a:gd name="connsiteX2" fmla="*/ 0 w 293370"/>
                  <a:gd name="connsiteY2" fmla="*/ 273368 h 414337"/>
                  <a:gd name="connsiteX3" fmla="*/ 58103 w 293370"/>
                  <a:gd name="connsiteY3" fmla="*/ 143828 h 414337"/>
                  <a:gd name="connsiteX4" fmla="*/ 174308 w 293370"/>
                  <a:gd name="connsiteY4" fmla="*/ 0 h 414337"/>
                  <a:gd name="connsiteX5" fmla="*/ 252413 w 293370"/>
                  <a:gd name="connsiteY5" fmla="*/ 0 h 414337"/>
                  <a:gd name="connsiteX6" fmla="*/ 137160 w 293370"/>
                  <a:gd name="connsiteY6" fmla="*/ 142875 h 414337"/>
                  <a:gd name="connsiteX7" fmla="*/ 158115 w 293370"/>
                  <a:gd name="connsiteY7" fmla="*/ 141923 h 414337"/>
                  <a:gd name="connsiteX8" fmla="*/ 293370 w 293370"/>
                  <a:gd name="connsiteY8" fmla="*/ 271462 h 414337"/>
                  <a:gd name="connsiteX9" fmla="*/ 228600 w 293370"/>
                  <a:gd name="connsiteY9" fmla="*/ 273368 h 414337"/>
                  <a:gd name="connsiteX10" fmla="*/ 138113 w 293370"/>
                  <a:gd name="connsiteY10" fmla="*/ 189548 h 414337"/>
                  <a:gd name="connsiteX11" fmla="*/ 91440 w 293370"/>
                  <a:gd name="connsiteY11" fmla="*/ 199073 h 414337"/>
                  <a:gd name="connsiteX12" fmla="*/ 63818 w 293370"/>
                  <a:gd name="connsiteY12" fmla="*/ 271462 h 414337"/>
                  <a:gd name="connsiteX13" fmla="*/ 146685 w 293370"/>
                  <a:gd name="connsiteY13" fmla="*/ 354330 h 414337"/>
                  <a:gd name="connsiteX14" fmla="*/ 228600 w 293370"/>
                  <a:gd name="connsiteY14" fmla="*/ 273368 h 414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370" h="414337">
                    <a:moveTo>
                      <a:pt x="293370" y="271462"/>
                    </a:moveTo>
                    <a:cubicBezTo>
                      <a:pt x="293370" y="350520"/>
                      <a:pt x="233363" y="414337"/>
                      <a:pt x="146685" y="414337"/>
                    </a:cubicBezTo>
                    <a:cubicBezTo>
                      <a:pt x="60008" y="414337"/>
                      <a:pt x="0" y="350520"/>
                      <a:pt x="0" y="273368"/>
                    </a:cubicBezTo>
                    <a:cubicBezTo>
                      <a:pt x="0" y="225742"/>
                      <a:pt x="22860" y="185737"/>
                      <a:pt x="58103" y="143828"/>
                    </a:cubicBezTo>
                    <a:lnTo>
                      <a:pt x="174308" y="0"/>
                    </a:lnTo>
                    <a:lnTo>
                      <a:pt x="252413" y="0"/>
                    </a:lnTo>
                    <a:lnTo>
                      <a:pt x="137160" y="142875"/>
                    </a:lnTo>
                    <a:cubicBezTo>
                      <a:pt x="143828" y="141923"/>
                      <a:pt x="150495" y="141923"/>
                      <a:pt x="158115" y="141923"/>
                    </a:cubicBezTo>
                    <a:cubicBezTo>
                      <a:pt x="225743" y="140017"/>
                      <a:pt x="293370" y="193358"/>
                      <a:pt x="293370" y="271462"/>
                    </a:cubicBezTo>
                    <a:close/>
                    <a:moveTo>
                      <a:pt x="228600" y="273368"/>
                    </a:moveTo>
                    <a:cubicBezTo>
                      <a:pt x="228600" y="219075"/>
                      <a:pt x="184785" y="189548"/>
                      <a:pt x="138113" y="189548"/>
                    </a:cubicBezTo>
                    <a:cubicBezTo>
                      <a:pt x="121920" y="189548"/>
                      <a:pt x="106680" y="192405"/>
                      <a:pt x="91440" y="199073"/>
                    </a:cubicBezTo>
                    <a:cubicBezTo>
                      <a:pt x="73343" y="223837"/>
                      <a:pt x="63818" y="244792"/>
                      <a:pt x="63818" y="271462"/>
                    </a:cubicBezTo>
                    <a:cubicBezTo>
                      <a:pt x="63818" y="315278"/>
                      <a:pt x="98108" y="354330"/>
                      <a:pt x="146685" y="354330"/>
                    </a:cubicBezTo>
                    <a:cubicBezTo>
                      <a:pt x="195263" y="355283"/>
                      <a:pt x="228600" y="316230"/>
                      <a:pt x="228600" y="273368"/>
                    </a:cubicBezTo>
                    <a:close/>
                  </a:path>
                </a:pathLst>
              </a:custGeom>
              <a:solidFill>
                <a:srgbClr val="004750"/>
              </a:solidFill>
              <a:ln w="9525" cap="flat">
                <a:noFill/>
                <a:prstDash val="solid"/>
                <a:miter/>
              </a:ln>
            </p:spPr>
            <p:txBody>
              <a:bodyPr rtlCol="0" anchor="ctr"/>
              <a:lstStyle/>
              <a:p>
                <a:endParaRPr lang="en-US"/>
              </a:p>
            </p:txBody>
          </p:sp>
          <p:sp>
            <p:nvSpPr>
              <p:cNvPr id="60" name="Freeform: Shape 54">
                <a:extLst>
                  <a:ext uri="{FF2B5EF4-FFF2-40B4-BE49-F238E27FC236}">
                    <a16:creationId xmlns:a16="http://schemas.microsoft.com/office/drawing/2014/main" id="{58AF3AB4-EF21-E8F2-5F58-9C9728EB8685}"/>
                  </a:ext>
                </a:extLst>
              </p:cNvPr>
              <p:cNvSpPr/>
              <p:nvPr/>
            </p:nvSpPr>
            <p:spPr>
              <a:xfrm>
                <a:off x="7837169" y="3225165"/>
                <a:ext cx="316230" cy="422909"/>
              </a:xfrm>
              <a:custGeom>
                <a:avLst/>
                <a:gdLst>
                  <a:gd name="connsiteX0" fmla="*/ 316230 w 316230"/>
                  <a:gd name="connsiteY0" fmla="*/ 211455 h 422909"/>
                  <a:gd name="connsiteX1" fmla="*/ 158115 w 316230"/>
                  <a:gd name="connsiteY1" fmla="*/ 422910 h 422909"/>
                  <a:gd name="connsiteX2" fmla="*/ 0 w 316230"/>
                  <a:gd name="connsiteY2" fmla="*/ 211455 h 422909"/>
                  <a:gd name="connsiteX3" fmla="*/ 158115 w 316230"/>
                  <a:gd name="connsiteY3" fmla="*/ 0 h 422909"/>
                  <a:gd name="connsiteX4" fmla="*/ 316230 w 316230"/>
                  <a:gd name="connsiteY4" fmla="*/ 211455 h 422909"/>
                  <a:gd name="connsiteX5" fmla="*/ 65723 w 316230"/>
                  <a:gd name="connsiteY5" fmla="*/ 211455 h 422909"/>
                  <a:gd name="connsiteX6" fmla="*/ 158115 w 316230"/>
                  <a:gd name="connsiteY6" fmla="*/ 361950 h 422909"/>
                  <a:gd name="connsiteX7" fmla="*/ 251460 w 316230"/>
                  <a:gd name="connsiteY7" fmla="*/ 211455 h 422909"/>
                  <a:gd name="connsiteX8" fmla="*/ 158115 w 316230"/>
                  <a:gd name="connsiteY8" fmla="*/ 60007 h 422909"/>
                  <a:gd name="connsiteX9" fmla="*/ 65723 w 316230"/>
                  <a:gd name="connsiteY9" fmla="*/ 211455 h 42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6230" h="422909">
                    <a:moveTo>
                      <a:pt x="316230" y="211455"/>
                    </a:moveTo>
                    <a:cubicBezTo>
                      <a:pt x="316230" y="342900"/>
                      <a:pt x="244793" y="422910"/>
                      <a:pt x="158115" y="422910"/>
                    </a:cubicBezTo>
                    <a:cubicBezTo>
                      <a:pt x="70485" y="422910"/>
                      <a:pt x="0" y="342900"/>
                      <a:pt x="0" y="211455"/>
                    </a:cubicBezTo>
                    <a:cubicBezTo>
                      <a:pt x="0" y="80010"/>
                      <a:pt x="70485" y="0"/>
                      <a:pt x="158115" y="0"/>
                    </a:cubicBezTo>
                    <a:cubicBezTo>
                      <a:pt x="244793" y="0"/>
                      <a:pt x="316230" y="80010"/>
                      <a:pt x="316230" y="211455"/>
                    </a:cubicBezTo>
                    <a:close/>
                    <a:moveTo>
                      <a:pt x="65723" y="211455"/>
                    </a:moveTo>
                    <a:cubicBezTo>
                      <a:pt x="65723" y="307658"/>
                      <a:pt x="106680" y="361950"/>
                      <a:pt x="158115" y="361950"/>
                    </a:cubicBezTo>
                    <a:cubicBezTo>
                      <a:pt x="208598" y="361950"/>
                      <a:pt x="251460" y="306705"/>
                      <a:pt x="251460" y="211455"/>
                    </a:cubicBezTo>
                    <a:cubicBezTo>
                      <a:pt x="251460" y="116205"/>
                      <a:pt x="208598" y="60007"/>
                      <a:pt x="158115" y="60007"/>
                    </a:cubicBezTo>
                    <a:cubicBezTo>
                      <a:pt x="106680" y="60007"/>
                      <a:pt x="65723" y="116205"/>
                      <a:pt x="65723" y="211455"/>
                    </a:cubicBezTo>
                    <a:close/>
                  </a:path>
                </a:pathLst>
              </a:custGeom>
              <a:solidFill>
                <a:srgbClr val="004750"/>
              </a:solidFill>
              <a:ln w="9525" cap="flat">
                <a:noFill/>
                <a:prstDash val="solid"/>
                <a:miter/>
              </a:ln>
            </p:spPr>
            <p:txBody>
              <a:bodyPr rtlCol="0" anchor="ctr"/>
              <a:lstStyle/>
              <a:p>
                <a:endParaRPr lang="en-US"/>
              </a:p>
            </p:txBody>
          </p:sp>
          <p:sp>
            <p:nvSpPr>
              <p:cNvPr id="61" name="Freeform: Shape 55">
                <a:extLst>
                  <a:ext uri="{FF2B5EF4-FFF2-40B4-BE49-F238E27FC236}">
                    <a16:creationId xmlns:a16="http://schemas.microsoft.com/office/drawing/2014/main" id="{1321F309-DD5B-64F2-0554-4D2FF8B535A7}"/>
                  </a:ext>
                </a:extLst>
              </p:cNvPr>
              <p:cNvSpPr/>
              <p:nvPr/>
            </p:nvSpPr>
            <p:spPr>
              <a:xfrm>
                <a:off x="5005387" y="3209925"/>
                <a:ext cx="76200" cy="73342"/>
              </a:xfrm>
              <a:custGeom>
                <a:avLst/>
                <a:gdLst>
                  <a:gd name="connsiteX0" fmla="*/ 0 w 76200"/>
                  <a:gd name="connsiteY0" fmla="*/ 37147 h 73342"/>
                  <a:gd name="connsiteX1" fmla="*/ 38100 w 76200"/>
                  <a:gd name="connsiteY1" fmla="*/ 0 h 73342"/>
                  <a:gd name="connsiteX2" fmla="*/ 76200 w 76200"/>
                  <a:gd name="connsiteY2" fmla="*/ 37147 h 73342"/>
                  <a:gd name="connsiteX3" fmla="*/ 38100 w 76200"/>
                  <a:gd name="connsiteY3" fmla="*/ 73343 h 73342"/>
                  <a:gd name="connsiteX4" fmla="*/ 0 w 76200"/>
                  <a:gd name="connsiteY4" fmla="*/ 37147 h 7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3342">
                    <a:moveTo>
                      <a:pt x="0" y="37147"/>
                    </a:moveTo>
                    <a:cubicBezTo>
                      <a:pt x="0" y="16193"/>
                      <a:pt x="16192" y="0"/>
                      <a:pt x="38100" y="0"/>
                    </a:cubicBezTo>
                    <a:cubicBezTo>
                      <a:pt x="60008" y="0"/>
                      <a:pt x="76200" y="16193"/>
                      <a:pt x="76200" y="37147"/>
                    </a:cubicBezTo>
                    <a:cubicBezTo>
                      <a:pt x="76200" y="58103"/>
                      <a:pt x="60008" y="73343"/>
                      <a:pt x="38100" y="73343"/>
                    </a:cubicBezTo>
                    <a:cubicBezTo>
                      <a:pt x="16192" y="73343"/>
                      <a:pt x="0" y="58103"/>
                      <a:pt x="0" y="37147"/>
                    </a:cubicBezTo>
                    <a:close/>
                  </a:path>
                </a:pathLst>
              </a:custGeom>
              <a:solidFill>
                <a:srgbClr val="004750"/>
              </a:solidFill>
              <a:ln w="9525" cap="flat">
                <a:noFill/>
                <a:prstDash val="solid"/>
                <a:miter/>
              </a:ln>
            </p:spPr>
            <p:txBody>
              <a:bodyPr rtlCol="0" anchor="ctr"/>
              <a:lstStyle/>
              <a:p>
                <a:endParaRPr lang="en-US"/>
              </a:p>
            </p:txBody>
          </p:sp>
          <p:sp>
            <p:nvSpPr>
              <p:cNvPr id="62" name="Freeform: Shape 56">
                <a:extLst>
                  <a:ext uri="{FF2B5EF4-FFF2-40B4-BE49-F238E27FC236}">
                    <a16:creationId xmlns:a16="http://schemas.microsoft.com/office/drawing/2014/main" id="{D83E51C1-410F-27A2-92C3-5FBE3BEEB298}"/>
                  </a:ext>
                </a:extLst>
              </p:cNvPr>
              <p:cNvSpPr/>
              <p:nvPr/>
            </p:nvSpPr>
            <p:spPr>
              <a:xfrm>
                <a:off x="6368415" y="3209925"/>
                <a:ext cx="76200" cy="73342"/>
              </a:xfrm>
              <a:custGeom>
                <a:avLst/>
                <a:gdLst>
                  <a:gd name="connsiteX0" fmla="*/ 0 w 76200"/>
                  <a:gd name="connsiteY0" fmla="*/ 37147 h 73342"/>
                  <a:gd name="connsiteX1" fmla="*/ 38100 w 76200"/>
                  <a:gd name="connsiteY1" fmla="*/ 0 h 73342"/>
                  <a:gd name="connsiteX2" fmla="*/ 76200 w 76200"/>
                  <a:gd name="connsiteY2" fmla="*/ 37147 h 73342"/>
                  <a:gd name="connsiteX3" fmla="*/ 38100 w 76200"/>
                  <a:gd name="connsiteY3" fmla="*/ 73343 h 73342"/>
                  <a:gd name="connsiteX4" fmla="*/ 0 w 76200"/>
                  <a:gd name="connsiteY4" fmla="*/ 37147 h 7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3342">
                    <a:moveTo>
                      <a:pt x="0" y="37147"/>
                    </a:moveTo>
                    <a:cubicBezTo>
                      <a:pt x="0" y="16193"/>
                      <a:pt x="16192" y="0"/>
                      <a:pt x="38100" y="0"/>
                    </a:cubicBezTo>
                    <a:cubicBezTo>
                      <a:pt x="60007" y="0"/>
                      <a:pt x="76200" y="16193"/>
                      <a:pt x="76200" y="37147"/>
                    </a:cubicBezTo>
                    <a:cubicBezTo>
                      <a:pt x="76200" y="58103"/>
                      <a:pt x="60007" y="73343"/>
                      <a:pt x="38100" y="73343"/>
                    </a:cubicBezTo>
                    <a:cubicBezTo>
                      <a:pt x="16192" y="73343"/>
                      <a:pt x="0" y="58103"/>
                      <a:pt x="0" y="37147"/>
                    </a:cubicBezTo>
                    <a:close/>
                  </a:path>
                </a:pathLst>
              </a:custGeom>
              <a:solidFill>
                <a:srgbClr val="004750"/>
              </a:solidFill>
              <a:ln w="9525" cap="flat">
                <a:noFill/>
                <a:prstDash val="solid"/>
                <a:miter/>
              </a:ln>
            </p:spPr>
            <p:txBody>
              <a:bodyPr rtlCol="0" anchor="ctr"/>
              <a:lstStyle/>
              <a:p>
                <a:endParaRPr lang="en-US"/>
              </a:p>
            </p:txBody>
          </p:sp>
        </p:grpSp>
        <p:grpSp>
          <p:nvGrpSpPr>
            <p:cNvPr id="8" name="Graphic 42">
              <a:extLst>
                <a:ext uri="{FF2B5EF4-FFF2-40B4-BE49-F238E27FC236}">
                  <a16:creationId xmlns:a16="http://schemas.microsoft.com/office/drawing/2014/main" id="{E12936F2-A12C-D33B-E0AD-0C656ED190C4}"/>
                </a:ext>
              </a:extLst>
            </p:cNvPr>
            <p:cNvGrpSpPr/>
            <p:nvPr/>
          </p:nvGrpSpPr>
          <p:grpSpPr>
            <a:xfrm>
              <a:off x="4256365" y="3267075"/>
              <a:ext cx="330279" cy="329922"/>
              <a:chOff x="4256365" y="3267075"/>
              <a:chExt cx="330279" cy="329922"/>
            </a:xfrm>
            <a:solidFill>
              <a:srgbClr val="C8FA36"/>
            </a:solidFill>
          </p:grpSpPr>
          <p:sp>
            <p:nvSpPr>
              <p:cNvPr id="49" name="Freeform: Shape 58">
                <a:extLst>
                  <a:ext uri="{FF2B5EF4-FFF2-40B4-BE49-F238E27FC236}">
                    <a16:creationId xmlns:a16="http://schemas.microsoft.com/office/drawing/2014/main" id="{957C352B-3E5F-6407-213C-35B39A434706}"/>
                  </a:ext>
                </a:extLst>
              </p:cNvPr>
              <p:cNvSpPr/>
              <p:nvPr/>
            </p:nvSpPr>
            <p:spPr>
              <a:xfrm>
                <a:off x="4256365" y="3267075"/>
                <a:ext cx="330279" cy="329922"/>
              </a:xfrm>
              <a:custGeom>
                <a:avLst/>
                <a:gdLst>
                  <a:gd name="connsiteX0" fmla="*/ 297537 w 330279"/>
                  <a:gd name="connsiteY0" fmla="*/ 66675 h 329922"/>
                  <a:gd name="connsiteX1" fmla="*/ 266105 w 330279"/>
                  <a:gd name="connsiteY1" fmla="*/ 61913 h 329922"/>
                  <a:gd name="connsiteX2" fmla="*/ 261342 w 330279"/>
                  <a:gd name="connsiteY2" fmla="*/ 93345 h 329922"/>
                  <a:gd name="connsiteX3" fmla="*/ 277535 w 330279"/>
                  <a:gd name="connsiteY3" fmla="*/ 125730 h 329922"/>
                  <a:gd name="connsiteX4" fmla="*/ 202287 w 330279"/>
                  <a:gd name="connsiteY4" fmla="*/ 276225 h 329922"/>
                  <a:gd name="connsiteX5" fmla="*/ 51792 w 330279"/>
                  <a:gd name="connsiteY5" fmla="*/ 200977 h 329922"/>
                  <a:gd name="connsiteX6" fmla="*/ 127040 w 330279"/>
                  <a:gd name="connsiteY6" fmla="*/ 50482 h 329922"/>
                  <a:gd name="connsiteX7" fmla="*/ 143232 w 330279"/>
                  <a:gd name="connsiteY7" fmla="*/ 46672 h 329922"/>
                  <a:gd name="connsiteX8" fmla="*/ 143232 w 330279"/>
                  <a:gd name="connsiteY8" fmla="*/ 46672 h 329922"/>
                  <a:gd name="connsiteX9" fmla="*/ 162282 w 330279"/>
                  <a:gd name="connsiteY9" fmla="*/ 44768 h 329922"/>
                  <a:gd name="connsiteX10" fmla="*/ 168950 w 330279"/>
                  <a:gd name="connsiteY10" fmla="*/ 43815 h 329922"/>
                  <a:gd name="connsiteX11" fmla="*/ 184190 w 330279"/>
                  <a:gd name="connsiteY11" fmla="*/ 21907 h 329922"/>
                  <a:gd name="connsiteX12" fmla="*/ 161330 w 330279"/>
                  <a:gd name="connsiteY12" fmla="*/ 0 h 329922"/>
                  <a:gd name="connsiteX13" fmla="*/ 134660 w 330279"/>
                  <a:gd name="connsiteY13" fmla="*/ 2857 h 329922"/>
                  <a:gd name="connsiteX14" fmla="*/ 134660 w 330279"/>
                  <a:gd name="connsiteY14" fmla="*/ 2857 h 329922"/>
                  <a:gd name="connsiteX15" fmla="*/ 112752 w 330279"/>
                  <a:gd name="connsiteY15" fmla="*/ 8572 h 329922"/>
                  <a:gd name="connsiteX16" fmla="*/ 17502 w 330279"/>
                  <a:gd name="connsiteY16" fmla="*/ 91440 h 329922"/>
                  <a:gd name="connsiteX17" fmla="*/ 8930 w 330279"/>
                  <a:gd name="connsiteY17" fmla="*/ 217170 h 329922"/>
                  <a:gd name="connsiteX18" fmla="*/ 91797 w 330279"/>
                  <a:gd name="connsiteY18" fmla="*/ 312420 h 329922"/>
                  <a:gd name="connsiteX19" fmla="*/ 217527 w 330279"/>
                  <a:gd name="connsiteY19" fmla="*/ 320993 h 329922"/>
                  <a:gd name="connsiteX20" fmla="*/ 312777 w 330279"/>
                  <a:gd name="connsiteY20" fmla="*/ 238125 h 329922"/>
                  <a:gd name="connsiteX21" fmla="*/ 321350 w 330279"/>
                  <a:gd name="connsiteY21" fmla="*/ 112395 h 329922"/>
                  <a:gd name="connsiteX22" fmla="*/ 297537 w 330279"/>
                  <a:gd name="connsiteY22" fmla="*/ 66675 h 32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0279" h="329922">
                    <a:moveTo>
                      <a:pt x="297537" y="66675"/>
                    </a:moveTo>
                    <a:cubicBezTo>
                      <a:pt x="289917" y="56197"/>
                      <a:pt x="275630" y="54293"/>
                      <a:pt x="266105" y="61913"/>
                    </a:cubicBezTo>
                    <a:cubicBezTo>
                      <a:pt x="255627" y="69532"/>
                      <a:pt x="253722" y="83820"/>
                      <a:pt x="261342" y="93345"/>
                    </a:cubicBezTo>
                    <a:cubicBezTo>
                      <a:pt x="268010" y="102870"/>
                      <a:pt x="273725" y="114300"/>
                      <a:pt x="277535" y="125730"/>
                    </a:cubicBezTo>
                    <a:cubicBezTo>
                      <a:pt x="298490" y="187643"/>
                      <a:pt x="265152" y="255270"/>
                      <a:pt x="202287" y="276225"/>
                    </a:cubicBezTo>
                    <a:cubicBezTo>
                      <a:pt x="139422" y="297180"/>
                      <a:pt x="72747" y="263843"/>
                      <a:pt x="51792" y="200977"/>
                    </a:cubicBezTo>
                    <a:cubicBezTo>
                      <a:pt x="30837" y="138113"/>
                      <a:pt x="64175" y="71438"/>
                      <a:pt x="127040" y="50482"/>
                    </a:cubicBezTo>
                    <a:cubicBezTo>
                      <a:pt x="132755" y="48578"/>
                      <a:pt x="137517" y="47625"/>
                      <a:pt x="143232" y="46672"/>
                    </a:cubicBezTo>
                    <a:cubicBezTo>
                      <a:pt x="143232" y="46672"/>
                      <a:pt x="143232" y="46672"/>
                      <a:pt x="143232" y="46672"/>
                    </a:cubicBezTo>
                    <a:cubicBezTo>
                      <a:pt x="149900" y="45720"/>
                      <a:pt x="155615" y="44768"/>
                      <a:pt x="162282" y="44768"/>
                    </a:cubicBezTo>
                    <a:cubicBezTo>
                      <a:pt x="164187" y="44768"/>
                      <a:pt x="167045" y="44768"/>
                      <a:pt x="168950" y="43815"/>
                    </a:cubicBezTo>
                    <a:cubicBezTo>
                      <a:pt x="178475" y="40957"/>
                      <a:pt x="184190" y="32385"/>
                      <a:pt x="184190" y="21907"/>
                    </a:cubicBezTo>
                    <a:cubicBezTo>
                      <a:pt x="184190" y="9525"/>
                      <a:pt x="173712" y="0"/>
                      <a:pt x="161330" y="0"/>
                    </a:cubicBezTo>
                    <a:cubicBezTo>
                      <a:pt x="152757" y="0"/>
                      <a:pt x="143232" y="953"/>
                      <a:pt x="134660" y="2857"/>
                    </a:cubicBezTo>
                    <a:cubicBezTo>
                      <a:pt x="134660" y="2857"/>
                      <a:pt x="134660" y="2857"/>
                      <a:pt x="134660" y="2857"/>
                    </a:cubicBezTo>
                    <a:cubicBezTo>
                      <a:pt x="127040" y="3810"/>
                      <a:pt x="119420" y="5715"/>
                      <a:pt x="112752" y="8572"/>
                    </a:cubicBezTo>
                    <a:cubicBezTo>
                      <a:pt x="70842" y="22860"/>
                      <a:pt x="37505" y="51435"/>
                      <a:pt x="17502" y="91440"/>
                    </a:cubicBezTo>
                    <a:cubicBezTo>
                      <a:pt x="-2500" y="130493"/>
                      <a:pt x="-5358" y="175260"/>
                      <a:pt x="8930" y="217170"/>
                    </a:cubicBezTo>
                    <a:cubicBezTo>
                      <a:pt x="23217" y="259080"/>
                      <a:pt x="51792" y="292418"/>
                      <a:pt x="91797" y="312420"/>
                    </a:cubicBezTo>
                    <a:cubicBezTo>
                      <a:pt x="130850" y="332423"/>
                      <a:pt x="175617" y="335280"/>
                      <a:pt x="217527" y="320993"/>
                    </a:cubicBezTo>
                    <a:cubicBezTo>
                      <a:pt x="259437" y="306705"/>
                      <a:pt x="292775" y="278130"/>
                      <a:pt x="312777" y="238125"/>
                    </a:cubicBezTo>
                    <a:cubicBezTo>
                      <a:pt x="332780" y="199073"/>
                      <a:pt x="335637" y="154305"/>
                      <a:pt x="321350" y="112395"/>
                    </a:cubicBezTo>
                    <a:cubicBezTo>
                      <a:pt x="315635" y="95250"/>
                      <a:pt x="308015" y="80010"/>
                      <a:pt x="297537" y="66675"/>
                    </a:cubicBezTo>
                    <a:close/>
                  </a:path>
                </a:pathLst>
              </a:custGeom>
              <a:solidFill>
                <a:srgbClr val="C8FA36"/>
              </a:solidFill>
              <a:ln w="9525" cap="flat">
                <a:noFill/>
                <a:prstDash val="solid"/>
                <a:miter/>
              </a:ln>
            </p:spPr>
            <p:txBody>
              <a:bodyPr rtlCol="0" anchor="ctr"/>
              <a:lstStyle/>
              <a:p>
                <a:endParaRPr lang="en-US"/>
              </a:p>
            </p:txBody>
          </p:sp>
          <p:sp>
            <p:nvSpPr>
              <p:cNvPr id="50" name="Freeform: Shape 59">
                <a:extLst>
                  <a:ext uri="{FF2B5EF4-FFF2-40B4-BE49-F238E27FC236}">
                    <a16:creationId xmlns:a16="http://schemas.microsoft.com/office/drawing/2014/main" id="{FCDD4A5F-5571-8E73-8974-B6C50DD0C48F}"/>
                  </a:ext>
                </a:extLst>
              </p:cNvPr>
              <p:cNvSpPr/>
              <p:nvPr/>
            </p:nvSpPr>
            <p:spPr>
              <a:xfrm>
                <a:off x="4461510" y="3281362"/>
                <a:ext cx="45719" cy="45719"/>
              </a:xfrm>
              <a:custGeom>
                <a:avLst/>
                <a:gdLst>
                  <a:gd name="connsiteX0" fmla="*/ 45720 w 45719"/>
                  <a:gd name="connsiteY0" fmla="*/ 22860 h 45719"/>
                  <a:gd name="connsiteX1" fmla="*/ 22860 w 45719"/>
                  <a:gd name="connsiteY1" fmla="*/ 45720 h 45719"/>
                  <a:gd name="connsiteX2" fmla="*/ 0 w 45719"/>
                  <a:gd name="connsiteY2" fmla="*/ 22860 h 45719"/>
                  <a:gd name="connsiteX3" fmla="*/ 22860 w 45719"/>
                  <a:gd name="connsiteY3" fmla="*/ 0 h 45719"/>
                  <a:gd name="connsiteX4" fmla="*/ 45720 w 45719"/>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C8FA36"/>
              </a:solidFill>
              <a:ln w="9525" cap="flat">
                <a:noFill/>
                <a:prstDash val="solid"/>
                <a:miter/>
              </a:ln>
            </p:spPr>
            <p:txBody>
              <a:bodyPr rtlCol="0" anchor="ctr"/>
              <a:lstStyle/>
              <a:p>
                <a:endParaRPr lang="en-US"/>
              </a:p>
            </p:txBody>
          </p:sp>
        </p:grpSp>
        <p:sp>
          <p:nvSpPr>
            <p:cNvPr id="9" name="Freeform: Shape 60">
              <a:extLst>
                <a:ext uri="{FF2B5EF4-FFF2-40B4-BE49-F238E27FC236}">
                  <a16:creationId xmlns:a16="http://schemas.microsoft.com/office/drawing/2014/main" id="{1A147608-51B0-5147-A0E1-5D1425DAA917}"/>
                </a:ext>
              </a:extLst>
            </p:cNvPr>
            <p:cNvSpPr/>
            <p:nvPr/>
          </p:nvSpPr>
          <p:spPr>
            <a:xfrm>
              <a:off x="4366260" y="3375660"/>
              <a:ext cx="110489" cy="110489"/>
            </a:xfrm>
            <a:custGeom>
              <a:avLst/>
              <a:gdLst>
                <a:gd name="connsiteX0" fmla="*/ 110490 w 110489"/>
                <a:gd name="connsiteY0" fmla="*/ 55245 h 110489"/>
                <a:gd name="connsiteX1" fmla="*/ 55245 w 110489"/>
                <a:gd name="connsiteY1" fmla="*/ 110490 h 110489"/>
                <a:gd name="connsiteX2" fmla="*/ 0 w 110489"/>
                <a:gd name="connsiteY2" fmla="*/ 55245 h 110489"/>
                <a:gd name="connsiteX3" fmla="*/ 55245 w 110489"/>
                <a:gd name="connsiteY3" fmla="*/ 0 h 110489"/>
                <a:gd name="connsiteX4" fmla="*/ 110490 w 110489"/>
                <a:gd name="connsiteY4" fmla="*/ 55245 h 110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89" h="110489">
                  <a:moveTo>
                    <a:pt x="110490" y="55245"/>
                  </a:moveTo>
                  <a:cubicBezTo>
                    <a:pt x="110490" y="85756"/>
                    <a:pt x="85756" y="110490"/>
                    <a:pt x="55245" y="110490"/>
                  </a:cubicBezTo>
                  <a:cubicBezTo>
                    <a:pt x="24734" y="110490"/>
                    <a:pt x="0" y="85756"/>
                    <a:pt x="0" y="55245"/>
                  </a:cubicBezTo>
                  <a:cubicBezTo>
                    <a:pt x="0" y="24734"/>
                    <a:pt x="24734" y="0"/>
                    <a:pt x="55245" y="0"/>
                  </a:cubicBezTo>
                  <a:cubicBezTo>
                    <a:pt x="85756" y="0"/>
                    <a:pt x="110490" y="24734"/>
                    <a:pt x="110490" y="55245"/>
                  </a:cubicBezTo>
                  <a:close/>
                </a:path>
              </a:pathLst>
            </a:custGeom>
            <a:solidFill>
              <a:srgbClr val="004750"/>
            </a:solidFill>
            <a:ln w="9525" cap="flat">
              <a:noFill/>
              <a:prstDash val="solid"/>
              <a:miter/>
            </a:ln>
          </p:spPr>
          <p:txBody>
            <a:bodyPr rtlCol="0" anchor="ctr"/>
            <a:lstStyle/>
            <a:p>
              <a:endParaRPr lang="en-US"/>
            </a:p>
          </p:txBody>
        </p:sp>
        <p:grpSp>
          <p:nvGrpSpPr>
            <p:cNvPr id="39" name="Graphic 42">
              <a:extLst>
                <a:ext uri="{FF2B5EF4-FFF2-40B4-BE49-F238E27FC236}">
                  <a16:creationId xmlns:a16="http://schemas.microsoft.com/office/drawing/2014/main" id="{51493BA8-8C58-5680-902E-36B063331B89}"/>
                </a:ext>
              </a:extLst>
            </p:cNvPr>
            <p:cNvGrpSpPr/>
            <p:nvPr/>
          </p:nvGrpSpPr>
          <p:grpSpPr>
            <a:xfrm>
              <a:off x="4185165" y="3192660"/>
              <a:ext cx="472887" cy="472678"/>
              <a:chOff x="4185165" y="3192660"/>
              <a:chExt cx="472887" cy="472678"/>
            </a:xfrm>
            <a:solidFill>
              <a:srgbClr val="45C58E"/>
            </a:solidFill>
          </p:grpSpPr>
          <p:sp>
            <p:nvSpPr>
              <p:cNvPr id="47" name="Freeform: Shape 62">
                <a:extLst>
                  <a:ext uri="{FF2B5EF4-FFF2-40B4-BE49-F238E27FC236}">
                    <a16:creationId xmlns:a16="http://schemas.microsoft.com/office/drawing/2014/main" id="{542947C7-77FC-EC0B-8BB7-397AD085FA1C}"/>
                  </a:ext>
                </a:extLst>
              </p:cNvPr>
              <p:cNvSpPr/>
              <p:nvPr/>
            </p:nvSpPr>
            <p:spPr>
              <a:xfrm>
                <a:off x="4185165" y="3192660"/>
                <a:ext cx="472887" cy="472678"/>
              </a:xfrm>
              <a:custGeom>
                <a:avLst/>
                <a:gdLst>
                  <a:gd name="connsiteX0" fmla="*/ 471607 w 472887"/>
                  <a:gd name="connsiteY0" fmla="*/ 217289 h 472678"/>
                  <a:gd name="connsiteX1" fmla="*/ 446842 w 472887"/>
                  <a:gd name="connsiteY1" fmla="*/ 197287 h 472678"/>
                  <a:gd name="connsiteX2" fmla="*/ 426839 w 472887"/>
                  <a:gd name="connsiteY2" fmla="*/ 222052 h 472678"/>
                  <a:gd name="connsiteX3" fmla="*/ 416362 w 472887"/>
                  <a:gd name="connsiteY3" fmla="*/ 303967 h 472678"/>
                  <a:gd name="connsiteX4" fmla="*/ 317302 w 472887"/>
                  <a:gd name="connsiteY4" fmla="*/ 412552 h 472678"/>
                  <a:gd name="connsiteX5" fmla="*/ 170617 w 472887"/>
                  <a:gd name="connsiteY5" fmla="*/ 419219 h 472678"/>
                  <a:gd name="connsiteX6" fmla="*/ 62032 w 472887"/>
                  <a:gd name="connsiteY6" fmla="*/ 320159 h 472678"/>
                  <a:gd name="connsiteX7" fmla="*/ 55364 w 472887"/>
                  <a:gd name="connsiteY7" fmla="*/ 173474 h 472678"/>
                  <a:gd name="connsiteX8" fmla="*/ 154424 w 472887"/>
                  <a:gd name="connsiteY8" fmla="*/ 64889 h 472678"/>
                  <a:gd name="connsiteX9" fmla="*/ 301109 w 472887"/>
                  <a:gd name="connsiteY9" fmla="*/ 58222 h 472678"/>
                  <a:gd name="connsiteX10" fmla="*/ 370642 w 472887"/>
                  <a:gd name="connsiteY10" fmla="*/ 102037 h 472678"/>
                  <a:gd name="connsiteX11" fmla="*/ 379214 w 472887"/>
                  <a:gd name="connsiteY11" fmla="*/ 106799 h 472678"/>
                  <a:gd name="connsiteX12" fmla="*/ 403027 w 472887"/>
                  <a:gd name="connsiteY12" fmla="*/ 101084 h 472678"/>
                  <a:gd name="connsiteX13" fmla="*/ 403027 w 472887"/>
                  <a:gd name="connsiteY13" fmla="*/ 68699 h 472678"/>
                  <a:gd name="connsiteX14" fmla="*/ 317302 w 472887"/>
                  <a:gd name="connsiteY14" fmla="*/ 14407 h 472678"/>
                  <a:gd name="connsiteX15" fmla="*/ 223957 w 472887"/>
                  <a:gd name="connsiteY15" fmla="*/ 119 h 472678"/>
                  <a:gd name="connsiteX16" fmla="*/ 136327 w 472887"/>
                  <a:gd name="connsiteY16" fmla="*/ 22027 h 472678"/>
                  <a:gd name="connsiteX17" fmla="*/ 62984 w 472887"/>
                  <a:gd name="connsiteY17" fmla="*/ 75367 h 472678"/>
                  <a:gd name="connsiteX18" fmla="*/ 14407 w 472887"/>
                  <a:gd name="connsiteY18" fmla="*/ 155377 h 472678"/>
                  <a:gd name="connsiteX19" fmla="*/ 119 w 472887"/>
                  <a:gd name="connsiteY19" fmla="*/ 248722 h 472678"/>
                  <a:gd name="connsiteX20" fmla="*/ 22027 w 472887"/>
                  <a:gd name="connsiteY20" fmla="*/ 336352 h 472678"/>
                  <a:gd name="connsiteX21" fmla="*/ 75367 w 472887"/>
                  <a:gd name="connsiteY21" fmla="*/ 409694 h 472678"/>
                  <a:gd name="connsiteX22" fmla="*/ 155377 w 472887"/>
                  <a:gd name="connsiteY22" fmla="*/ 458272 h 472678"/>
                  <a:gd name="connsiteX23" fmla="*/ 248722 w 472887"/>
                  <a:gd name="connsiteY23" fmla="*/ 472559 h 472678"/>
                  <a:gd name="connsiteX24" fmla="*/ 336352 w 472887"/>
                  <a:gd name="connsiteY24" fmla="*/ 450652 h 472678"/>
                  <a:gd name="connsiteX25" fmla="*/ 409694 w 472887"/>
                  <a:gd name="connsiteY25" fmla="*/ 397312 h 472678"/>
                  <a:gd name="connsiteX26" fmla="*/ 458272 w 472887"/>
                  <a:gd name="connsiteY26" fmla="*/ 317302 h 472678"/>
                  <a:gd name="connsiteX27" fmla="*/ 471607 w 472887"/>
                  <a:gd name="connsiteY27" fmla="*/ 217289 h 47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2887" h="472678">
                    <a:moveTo>
                      <a:pt x="471607" y="217289"/>
                    </a:moveTo>
                    <a:cubicBezTo>
                      <a:pt x="470654" y="204907"/>
                      <a:pt x="459224" y="195382"/>
                      <a:pt x="446842" y="197287"/>
                    </a:cubicBezTo>
                    <a:cubicBezTo>
                      <a:pt x="434459" y="198239"/>
                      <a:pt x="424934" y="209669"/>
                      <a:pt x="426839" y="222052"/>
                    </a:cubicBezTo>
                    <a:cubicBezTo>
                      <a:pt x="429697" y="249674"/>
                      <a:pt x="425887" y="277297"/>
                      <a:pt x="416362" y="303967"/>
                    </a:cubicBezTo>
                    <a:cubicBezTo>
                      <a:pt x="399217" y="351592"/>
                      <a:pt x="363974" y="390644"/>
                      <a:pt x="317302" y="412552"/>
                    </a:cubicBezTo>
                    <a:cubicBezTo>
                      <a:pt x="270629" y="434459"/>
                      <a:pt x="219194" y="436364"/>
                      <a:pt x="170617" y="419219"/>
                    </a:cubicBezTo>
                    <a:cubicBezTo>
                      <a:pt x="122992" y="402074"/>
                      <a:pt x="83939" y="366832"/>
                      <a:pt x="62032" y="320159"/>
                    </a:cubicBezTo>
                    <a:cubicBezTo>
                      <a:pt x="40124" y="273487"/>
                      <a:pt x="38219" y="222052"/>
                      <a:pt x="55364" y="173474"/>
                    </a:cubicBezTo>
                    <a:cubicBezTo>
                      <a:pt x="72509" y="125849"/>
                      <a:pt x="107752" y="86797"/>
                      <a:pt x="154424" y="64889"/>
                    </a:cubicBezTo>
                    <a:cubicBezTo>
                      <a:pt x="201097" y="42982"/>
                      <a:pt x="252532" y="41077"/>
                      <a:pt x="301109" y="58222"/>
                    </a:cubicBezTo>
                    <a:cubicBezTo>
                      <a:pt x="327779" y="67747"/>
                      <a:pt x="350639" y="82034"/>
                      <a:pt x="370642" y="102037"/>
                    </a:cubicBezTo>
                    <a:cubicBezTo>
                      <a:pt x="373499" y="103942"/>
                      <a:pt x="375404" y="105847"/>
                      <a:pt x="379214" y="106799"/>
                    </a:cubicBezTo>
                    <a:cubicBezTo>
                      <a:pt x="386834" y="109657"/>
                      <a:pt x="396359" y="107752"/>
                      <a:pt x="403027" y="101084"/>
                    </a:cubicBezTo>
                    <a:cubicBezTo>
                      <a:pt x="411599" y="92512"/>
                      <a:pt x="411599" y="78224"/>
                      <a:pt x="403027" y="68699"/>
                    </a:cubicBezTo>
                    <a:cubicBezTo>
                      <a:pt x="378262" y="44887"/>
                      <a:pt x="349687" y="26789"/>
                      <a:pt x="317302" y="14407"/>
                    </a:cubicBezTo>
                    <a:cubicBezTo>
                      <a:pt x="286822" y="3929"/>
                      <a:pt x="256342" y="-833"/>
                      <a:pt x="223957" y="119"/>
                    </a:cubicBezTo>
                    <a:cubicBezTo>
                      <a:pt x="193477" y="2024"/>
                      <a:pt x="163949" y="8692"/>
                      <a:pt x="136327" y="22027"/>
                    </a:cubicBezTo>
                    <a:cubicBezTo>
                      <a:pt x="108704" y="35362"/>
                      <a:pt x="83939" y="53459"/>
                      <a:pt x="62984" y="75367"/>
                    </a:cubicBezTo>
                    <a:cubicBezTo>
                      <a:pt x="41077" y="98227"/>
                      <a:pt x="24884" y="125849"/>
                      <a:pt x="14407" y="155377"/>
                    </a:cubicBezTo>
                    <a:cubicBezTo>
                      <a:pt x="3929" y="185857"/>
                      <a:pt x="-833" y="216337"/>
                      <a:pt x="119" y="248722"/>
                    </a:cubicBezTo>
                    <a:cubicBezTo>
                      <a:pt x="2024" y="279202"/>
                      <a:pt x="8692" y="308729"/>
                      <a:pt x="22027" y="336352"/>
                    </a:cubicBezTo>
                    <a:cubicBezTo>
                      <a:pt x="35362" y="363974"/>
                      <a:pt x="53459" y="388739"/>
                      <a:pt x="75367" y="409694"/>
                    </a:cubicBezTo>
                    <a:cubicBezTo>
                      <a:pt x="98227" y="431602"/>
                      <a:pt x="125849" y="447794"/>
                      <a:pt x="155377" y="458272"/>
                    </a:cubicBezTo>
                    <a:cubicBezTo>
                      <a:pt x="185857" y="468749"/>
                      <a:pt x="216337" y="473512"/>
                      <a:pt x="248722" y="472559"/>
                    </a:cubicBezTo>
                    <a:cubicBezTo>
                      <a:pt x="279202" y="470654"/>
                      <a:pt x="308729" y="463987"/>
                      <a:pt x="336352" y="450652"/>
                    </a:cubicBezTo>
                    <a:cubicBezTo>
                      <a:pt x="363974" y="437317"/>
                      <a:pt x="388739" y="419219"/>
                      <a:pt x="409694" y="397312"/>
                    </a:cubicBezTo>
                    <a:cubicBezTo>
                      <a:pt x="431602" y="374452"/>
                      <a:pt x="447794" y="346829"/>
                      <a:pt x="458272" y="317302"/>
                    </a:cubicBezTo>
                    <a:cubicBezTo>
                      <a:pt x="470654" y="285869"/>
                      <a:pt x="475417" y="251579"/>
                      <a:pt x="471607" y="217289"/>
                    </a:cubicBezTo>
                    <a:close/>
                  </a:path>
                </a:pathLst>
              </a:custGeom>
              <a:solidFill>
                <a:srgbClr val="45C58E"/>
              </a:solidFill>
              <a:ln w="9525" cap="flat">
                <a:noFill/>
                <a:prstDash val="solid"/>
                <a:miter/>
              </a:ln>
            </p:spPr>
            <p:txBody>
              <a:bodyPr rtlCol="0" anchor="ctr"/>
              <a:lstStyle/>
              <a:p>
                <a:endParaRPr lang="en-US"/>
              </a:p>
            </p:txBody>
          </p:sp>
          <p:sp>
            <p:nvSpPr>
              <p:cNvPr id="48" name="Freeform: Shape 63">
                <a:extLst>
                  <a:ext uri="{FF2B5EF4-FFF2-40B4-BE49-F238E27FC236}">
                    <a16:creationId xmlns:a16="http://schemas.microsoft.com/office/drawing/2014/main" id="{9019B2C2-8383-4E54-B203-94B1C53AC38E}"/>
                  </a:ext>
                </a:extLst>
              </p:cNvPr>
              <p:cNvSpPr/>
              <p:nvPr/>
            </p:nvSpPr>
            <p:spPr>
              <a:xfrm>
                <a:off x="4592002" y="3316605"/>
                <a:ext cx="45719" cy="45719"/>
              </a:xfrm>
              <a:custGeom>
                <a:avLst/>
                <a:gdLst>
                  <a:gd name="connsiteX0" fmla="*/ 45720 w 45719"/>
                  <a:gd name="connsiteY0" fmla="*/ 22860 h 45719"/>
                  <a:gd name="connsiteX1" fmla="*/ 22860 w 45719"/>
                  <a:gd name="connsiteY1" fmla="*/ 45720 h 45719"/>
                  <a:gd name="connsiteX2" fmla="*/ 0 w 45719"/>
                  <a:gd name="connsiteY2" fmla="*/ 22860 h 45719"/>
                  <a:gd name="connsiteX3" fmla="*/ 22860 w 45719"/>
                  <a:gd name="connsiteY3" fmla="*/ 0 h 45719"/>
                  <a:gd name="connsiteX4" fmla="*/ 45720 w 45719"/>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45C58E"/>
              </a:solidFill>
              <a:ln w="9525" cap="flat">
                <a:noFill/>
                <a:prstDash val="solid"/>
                <a:miter/>
              </a:ln>
            </p:spPr>
            <p:txBody>
              <a:bodyPr rtlCol="0" anchor="ctr"/>
              <a:lstStyle/>
              <a:p>
                <a:endParaRPr lang="en-US"/>
              </a:p>
            </p:txBody>
          </p:sp>
        </p:grpSp>
        <p:grpSp>
          <p:nvGrpSpPr>
            <p:cNvPr id="40" name="Graphic 42">
              <a:extLst>
                <a:ext uri="{FF2B5EF4-FFF2-40B4-BE49-F238E27FC236}">
                  <a16:creationId xmlns:a16="http://schemas.microsoft.com/office/drawing/2014/main" id="{DA594260-CE4E-0F5D-EB6F-4E399575DDB0}"/>
                </a:ext>
              </a:extLst>
            </p:cNvPr>
            <p:cNvGrpSpPr/>
            <p:nvPr/>
          </p:nvGrpSpPr>
          <p:grpSpPr>
            <a:xfrm>
              <a:off x="4113768" y="3121635"/>
              <a:ext cx="619283" cy="618911"/>
              <a:chOff x="4113768" y="3121635"/>
              <a:chExt cx="619283" cy="618911"/>
            </a:xfrm>
            <a:solidFill>
              <a:srgbClr val="00AFAA"/>
            </a:solidFill>
          </p:grpSpPr>
          <p:sp>
            <p:nvSpPr>
              <p:cNvPr id="45" name="Freeform: Shape 65">
                <a:extLst>
                  <a:ext uri="{FF2B5EF4-FFF2-40B4-BE49-F238E27FC236}">
                    <a16:creationId xmlns:a16="http://schemas.microsoft.com/office/drawing/2014/main" id="{E571AE74-3838-0468-1818-7AADB3903C33}"/>
                  </a:ext>
                </a:extLst>
              </p:cNvPr>
              <p:cNvSpPr/>
              <p:nvPr/>
            </p:nvSpPr>
            <p:spPr>
              <a:xfrm>
                <a:off x="4113768" y="3121635"/>
                <a:ext cx="619283" cy="618911"/>
              </a:xfrm>
              <a:custGeom>
                <a:avLst/>
                <a:gdLst>
                  <a:gd name="connsiteX0" fmla="*/ 554434 w 619283"/>
                  <a:gd name="connsiteY0" fmla="*/ 121627 h 618911"/>
                  <a:gd name="connsiteX1" fmla="*/ 523002 w 619283"/>
                  <a:gd name="connsiteY1" fmla="*/ 116864 h 618911"/>
                  <a:gd name="connsiteX2" fmla="*/ 518239 w 619283"/>
                  <a:gd name="connsiteY2" fmla="*/ 148297 h 618911"/>
                  <a:gd name="connsiteX3" fmla="*/ 568722 w 619283"/>
                  <a:gd name="connsiteY3" fmla="*/ 268312 h 618911"/>
                  <a:gd name="connsiteX4" fmla="*/ 521097 w 619283"/>
                  <a:gd name="connsiteY4" fmla="*/ 464527 h 618911"/>
                  <a:gd name="connsiteX5" fmla="*/ 347742 w 619283"/>
                  <a:gd name="connsiteY5" fmla="*/ 569302 h 618911"/>
                  <a:gd name="connsiteX6" fmla="*/ 151527 w 619283"/>
                  <a:gd name="connsiteY6" fmla="*/ 521677 h 618911"/>
                  <a:gd name="connsiteX7" fmla="*/ 46752 w 619283"/>
                  <a:gd name="connsiteY7" fmla="*/ 348322 h 618911"/>
                  <a:gd name="connsiteX8" fmla="*/ 94377 w 619283"/>
                  <a:gd name="connsiteY8" fmla="*/ 152107 h 618911"/>
                  <a:gd name="connsiteX9" fmla="*/ 267732 w 619283"/>
                  <a:gd name="connsiteY9" fmla="*/ 47332 h 618911"/>
                  <a:gd name="connsiteX10" fmla="*/ 397272 w 619283"/>
                  <a:gd name="connsiteY10" fmla="*/ 59714 h 618911"/>
                  <a:gd name="connsiteX11" fmla="*/ 408702 w 619283"/>
                  <a:gd name="connsiteY11" fmla="*/ 60667 h 618911"/>
                  <a:gd name="connsiteX12" fmla="*/ 426799 w 619283"/>
                  <a:gd name="connsiteY12" fmla="*/ 46379 h 618911"/>
                  <a:gd name="connsiteX13" fmla="*/ 413464 w 619283"/>
                  <a:gd name="connsiteY13" fmla="*/ 17804 h 618911"/>
                  <a:gd name="connsiteX14" fmla="*/ 262017 w 619283"/>
                  <a:gd name="connsiteY14" fmla="*/ 3517 h 618911"/>
                  <a:gd name="connsiteX15" fmla="*/ 146764 w 619283"/>
                  <a:gd name="connsiteY15" fmla="*/ 45427 h 618911"/>
                  <a:gd name="connsiteX16" fmla="*/ 60087 w 619283"/>
                  <a:gd name="connsiteY16" fmla="*/ 126389 h 618911"/>
                  <a:gd name="connsiteX17" fmla="*/ 9604 w 619283"/>
                  <a:gd name="connsiteY17" fmla="*/ 234022 h 618911"/>
                  <a:gd name="connsiteX18" fmla="*/ 3889 w 619283"/>
                  <a:gd name="connsiteY18" fmla="*/ 356894 h 618911"/>
                  <a:gd name="connsiteX19" fmla="*/ 45799 w 619283"/>
                  <a:gd name="connsiteY19" fmla="*/ 472147 h 618911"/>
                  <a:gd name="connsiteX20" fmla="*/ 126762 w 619283"/>
                  <a:gd name="connsiteY20" fmla="*/ 558824 h 618911"/>
                  <a:gd name="connsiteX21" fmla="*/ 234394 w 619283"/>
                  <a:gd name="connsiteY21" fmla="*/ 609307 h 618911"/>
                  <a:gd name="connsiteX22" fmla="*/ 357267 w 619283"/>
                  <a:gd name="connsiteY22" fmla="*/ 615022 h 618911"/>
                  <a:gd name="connsiteX23" fmla="*/ 472519 w 619283"/>
                  <a:gd name="connsiteY23" fmla="*/ 573112 h 618911"/>
                  <a:gd name="connsiteX24" fmla="*/ 559197 w 619283"/>
                  <a:gd name="connsiteY24" fmla="*/ 492149 h 618911"/>
                  <a:gd name="connsiteX25" fmla="*/ 609679 w 619283"/>
                  <a:gd name="connsiteY25" fmla="*/ 384517 h 618911"/>
                  <a:gd name="connsiteX26" fmla="*/ 615394 w 619283"/>
                  <a:gd name="connsiteY26" fmla="*/ 261644 h 618911"/>
                  <a:gd name="connsiteX27" fmla="*/ 554434 w 619283"/>
                  <a:gd name="connsiteY27" fmla="*/ 121627 h 618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283" h="618911">
                    <a:moveTo>
                      <a:pt x="554434" y="121627"/>
                    </a:moveTo>
                    <a:cubicBezTo>
                      <a:pt x="546814" y="112102"/>
                      <a:pt x="532527" y="110197"/>
                      <a:pt x="523002" y="116864"/>
                    </a:cubicBezTo>
                    <a:cubicBezTo>
                      <a:pt x="513477" y="124484"/>
                      <a:pt x="511572" y="138772"/>
                      <a:pt x="518239" y="148297"/>
                    </a:cubicBezTo>
                    <a:cubicBezTo>
                      <a:pt x="544909" y="183539"/>
                      <a:pt x="562054" y="224497"/>
                      <a:pt x="568722" y="268312"/>
                    </a:cubicBezTo>
                    <a:cubicBezTo>
                      <a:pt x="579199" y="337844"/>
                      <a:pt x="562054" y="407377"/>
                      <a:pt x="521097" y="464527"/>
                    </a:cubicBezTo>
                    <a:cubicBezTo>
                      <a:pt x="479187" y="521677"/>
                      <a:pt x="418227" y="558824"/>
                      <a:pt x="347742" y="569302"/>
                    </a:cubicBezTo>
                    <a:cubicBezTo>
                      <a:pt x="278209" y="579779"/>
                      <a:pt x="208677" y="562634"/>
                      <a:pt x="151527" y="521677"/>
                    </a:cubicBezTo>
                    <a:cubicBezTo>
                      <a:pt x="94377" y="479767"/>
                      <a:pt x="57229" y="418807"/>
                      <a:pt x="46752" y="348322"/>
                    </a:cubicBezTo>
                    <a:cubicBezTo>
                      <a:pt x="36274" y="278789"/>
                      <a:pt x="53419" y="209257"/>
                      <a:pt x="94377" y="152107"/>
                    </a:cubicBezTo>
                    <a:cubicBezTo>
                      <a:pt x="135334" y="94957"/>
                      <a:pt x="197247" y="57809"/>
                      <a:pt x="267732" y="47332"/>
                    </a:cubicBezTo>
                    <a:cubicBezTo>
                      <a:pt x="311547" y="40664"/>
                      <a:pt x="356314" y="44474"/>
                      <a:pt x="397272" y="59714"/>
                    </a:cubicBezTo>
                    <a:cubicBezTo>
                      <a:pt x="401082" y="60667"/>
                      <a:pt x="404892" y="61619"/>
                      <a:pt x="408702" y="60667"/>
                    </a:cubicBezTo>
                    <a:cubicBezTo>
                      <a:pt x="416322" y="59714"/>
                      <a:pt x="423942" y="53999"/>
                      <a:pt x="426799" y="46379"/>
                    </a:cubicBezTo>
                    <a:cubicBezTo>
                      <a:pt x="430609" y="34949"/>
                      <a:pt x="424894" y="21614"/>
                      <a:pt x="413464" y="17804"/>
                    </a:cubicBezTo>
                    <a:cubicBezTo>
                      <a:pt x="364887" y="659"/>
                      <a:pt x="312499" y="-4103"/>
                      <a:pt x="262017" y="3517"/>
                    </a:cubicBezTo>
                    <a:cubicBezTo>
                      <a:pt x="221059" y="10184"/>
                      <a:pt x="182007" y="24472"/>
                      <a:pt x="146764" y="45427"/>
                    </a:cubicBezTo>
                    <a:cubicBezTo>
                      <a:pt x="112474" y="66382"/>
                      <a:pt x="82947" y="93052"/>
                      <a:pt x="60087" y="126389"/>
                    </a:cubicBezTo>
                    <a:cubicBezTo>
                      <a:pt x="36274" y="158774"/>
                      <a:pt x="19129" y="194969"/>
                      <a:pt x="9604" y="234022"/>
                    </a:cubicBezTo>
                    <a:cubicBezTo>
                      <a:pt x="-873" y="274027"/>
                      <a:pt x="-2778" y="315937"/>
                      <a:pt x="3889" y="356894"/>
                    </a:cubicBezTo>
                    <a:cubicBezTo>
                      <a:pt x="10557" y="397852"/>
                      <a:pt x="24844" y="436904"/>
                      <a:pt x="45799" y="472147"/>
                    </a:cubicBezTo>
                    <a:cubicBezTo>
                      <a:pt x="66754" y="506437"/>
                      <a:pt x="93424" y="535964"/>
                      <a:pt x="126762" y="558824"/>
                    </a:cubicBezTo>
                    <a:cubicBezTo>
                      <a:pt x="159147" y="582637"/>
                      <a:pt x="195342" y="599782"/>
                      <a:pt x="234394" y="609307"/>
                    </a:cubicBezTo>
                    <a:cubicBezTo>
                      <a:pt x="274399" y="619784"/>
                      <a:pt x="316309" y="621689"/>
                      <a:pt x="357267" y="615022"/>
                    </a:cubicBezTo>
                    <a:cubicBezTo>
                      <a:pt x="398224" y="608354"/>
                      <a:pt x="437277" y="594067"/>
                      <a:pt x="472519" y="573112"/>
                    </a:cubicBezTo>
                    <a:cubicBezTo>
                      <a:pt x="506809" y="552157"/>
                      <a:pt x="536337" y="525487"/>
                      <a:pt x="559197" y="492149"/>
                    </a:cubicBezTo>
                    <a:cubicBezTo>
                      <a:pt x="583009" y="459764"/>
                      <a:pt x="600154" y="423569"/>
                      <a:pt x="609679" y="384517"/>
                    </a:cubicBezTo>
                    <a:cubicBezTo>
                      <a:pt x="620157" y="344512"/>
                      <a:pt x="622062" y="302602"/>
                      <a:pt x="615394" y="261644"/>
                    </a:cubicBezTo>
                    <a:cubicBezTo>
                      <a:pt x="605869" y="211162"/>
                      <a:pt x="584914" y="162584"/>
                      <a:pt x="554434" y="121627"/>
                    </a:cubicBezTo>
                    <a:close/>
                  </a:path>
                </a:pathLst>
              </a:custGeom>
              <a:solidFill>
                <a:srgbClr val="00AFAA"/>
              </a:solidFill>
              <a:ln w="9525" cap="flat">
                <a:noFill/>
                <a:prstDash val="solid"/>
                <a:miter/>
              </a:ln>
            </p:spPr>
            <p:txBody>
              <a:bodyPr rtlCol="0" anchor="ctr"/>
              <a:lstStyle/>
              <a:p>
                <a:endParaRPr lang="en-US"/>
              </a:p>
            </p:txBody>
          </p:sp>
          <p:sp>
            <p:nvSpPr>
              <p:cNvPr id="46" name="Freeform: Shape 66">
                <a:extLst>
                  <a:ext uri="{FF2B5EF4-FFF2-40B4-BE49-F238E27FC236}">
                    <a16:creationId xmlns:a16="http://schemas.microsoft.com/office/drawing/2014/main" id="{6C22892D-4BAF-4CE7-E563-46D7EE3CDAE5}"/>
                  </a:ext>
                </a:extLst>
              </p:cNvPr>
              <p:cNvSpPr/>
              <p:nvPr/>
            </p:nvSpPr>
            <p:spPr>
              <a:xfrm>
                <a:off x="4568190" y="3176587"/>
                <a:ext cx="45719" cy="45720"/>
              </a:xfrm>
              <a:custGeom>
                <a:avLst/>
                <a:gdLst>
                  <a:gd name="connsiteX0" fmla="*/ 45720 w 45719"/>
                  <a:gd name="connsiteY0" fmla="*/ 22860 h 45720"/>
                  <a:gd name="connsiteX1" fmla="*/ 22860 w 45719"/>
                  <a:gd name="connsiteY1" fmla="*/ 45720 h 45720"/>
                  <a:gd name="connsiteX2" fmla="*/ 0 w 45719"/>
                  <a:gd name="connsiteY2" fmla="*/ 22860 h 45720"/>
                  <a:gd name="connsiteX3" fmla="*/ 22860 w 45719"/>
                  <a:gd name="connsiteY3" fmla="*/ 0 h 45720"/>
                  <a:gd name="connsiteX4" fmla="*/ 45720 w 45719"/>
                  <a:gd name="connsiteY4" fmla="*/ 22860 h 45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20">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00AFAA"/>
              </a:solidFill>
              <a:ln w="9525" cap="flat">
                <a:noFill/>
                <a:prstDash val="solid"/>
                <a:miter/>
              </a:ln>
            </p:spPr>
            <p:txBody>
              <a:bodyPr rtlCol="0" anchor="ctr"/>
              <a:lstStyle/>
              <a:p>
                <a:endParaRPr lang="en-US"/>
              </a:p>
            </p:txBody>
          </p:sp>
        </p:grpSp>
        <p:grpSp>
          <p:nvGrpSpPr>
            <p:cNvPr id="42" name="Graphic 42">
              <a:extLst>
                <a:ext uri="{FF2B5EF4-FFF2-40B4-BE49-F238E27FC236}">
                  <a16:creationId xmlns:a16="http://schemas.microsoft.com/office/drawing/2014/main" id="{403D0EB8-EEC4-B412-0997-EC70062EB50E}"/>
                </a:ext>
              </a:extLst>
            </p:cNvPr>
            <p:cNvGrpSpPr/>
            <p:nvPr/>
          </p:nvGrpSpPr>
          <p:grpSpPr>
            <a:xfrm>
              <a:off x="4038849" y="3048249"/>
              <a:ext cx="765228" cy="765105"/>
              <a:chOff x="4038849" y="3048249"/>
              <a:chExt cx="765228" cy="765105"/>
            </a:xfrm>
            <a:solidFill>
              <a:srgbClr val="00837B"/>
            </a:solidFill>
          </p:grpSpPr>
          <p:sp>
            <p:nvSpPr>
              <p:cNvPr id="43" name="Freeform: Shape 68">
                <a:extLst>
                  <a:ext uri="{FF2B5EF4-FFF2-40B4-BE49-F238E27FC236}">
                    <a16:creationId xmlns:a16="http://schemas.microsoft.com/office/drawing/2014/main" id="{1B34995D-EC25-66C2-6D04-815C651650BF}"/>
                  </a:ext>
                </a:extLst>
              </p:cNvPr>
              <p:cNvSpPr/>
              <p:nvPr/>
            </p:nvSpPr>
            <p:spPr>
              <a:xfrm>
                <a:off x="4038849" y="3048249"/>
                <a:ext cx="765228" cy="765105"/>
              </a:xfrm>
              <a:custGeom>
                <a:avLst/>
                <a:gdLst>
                  <a:gd name="connsiteX0" fmla="*/ 746510 w 765228"/>
                  <a:gd name="connsiteY0" fmla="*/ 265498 h 765105"/>
                  <a:gd name="connsiteX1" fmla="*/ 717935 w 765228"/>
                  <a:gd name="connsiteY1" fmla="*/ 251210 h 765105"/>
                  <a:gd name="connsiteX2" fmla="*/ 703648 w 765228"/>
                  <a:gd name="connsiteY2" fmla="*/ 279785 h 765105"/>
                  <a:gd name="connsiteX3" fmla="*/ 710315 w 765228"/>
                  <a:gd name="connsiteY3" fmla="*/ 462665 h 765105"/>
                  <a:gd name="connsiteX4" fmla="*/ 653165 w 765228"/>
                  <a:gd name="connsiteY4" fmla="*/ 583633 h 765105"/>
                  <a:gd name="connsiteX5" fmla="*/ 557915 w 765228"/>
                  <a:gd name="connsiteY5" fmla="*/ 671263 h 765105"/>
                  <a:gd name="connsiteX6" fmla="*/ 436948 w 765228"/>
                  <a:gd name="connsiteY6" fmla="*/ 716030 h 765105"/>
                  <a:gd name="connsiteX7" fmla="*/ 302645 w 765228"/>
                  <a:gd name="connsiteY7" fmla="*/ 711268 h 765105"/>
                  <a:gd name="connsiteX8" fmla="*/ 181678 w 765228"/>
                  <a:gd name="connsiteY8" fmla="*/ 655070 h 765105"/>
                  <a:gd name="connsiteX9" fmla="*/ 94048 w 765228"/>
                  <a:gd name="connsiteY9" fmla="*/ 559820 h 765105"/>
                  <a:gd name="connsiteX10" fmla="*/ 49280 w 765228"/>
                  <a:gd name="connsiteY10" fmla="*/ 438853 h 765105"/>
                  <a:gd name="connsiteX11" fmla="*/ 54043 w 765228"/>
                  <a:gd name="connsiteY11" fmla="*/ 304550 h 765105"/>
                  <a:gd name="connsiteX12" fmla="*/ 111193 w 765228"/>
                  <a:gd name="connsiteY12" fmla="*/ 183583 h 765105"/>
                  <a:gd name="connsiteX13" fmla="*/ 206443 w 765228"/>
                  <a:gd name="connsiteY13" fmla="*/ 95953 h 765105"/>
                  <a:gd name="connsiteX14" fmla="*/ 327410 w 765228"/>
                  <a:gd name="connsiteY14" fmla="*/ 51185 h 765105"/>
                  <a:gd name="connsiteX15" fmla="*/ 461713 w 765228"/>
                  <a:gd name="connsiteY15" fmla="*/ 55948 h 765105"/>
                  <a:gd name="connsiteX16" fmla="*/ 620780 w 765228"/>
                  <a:gd name="connsiteY16" fmla="*/ 145483 h 765105"/>
                  <a:gd name="connsiteX17" fmla="*/ 631258 w 765228"/>
                  <a:gd name="connsiteY17" fmla="*/ 151198 h 765105"/>
                  <a:gd name="connsiteX18" fmla="*/ 652213 w 765228"/>
                  <a:gd name="connsiteY18" fmla="*/ 145483 h 765105"/>
                  <a:gd name="connsiteX19" fmla="*/ 652213 w 765228"/>
                  <a:gd name="connsiteY19" fmla="*/ 113098 h 765105"/>
                  <a:gd name="connsiteX20" fmla="*/ 471238 w 765228"/>
                  <a:gd name="connsiteY20" fmla="*/ 11180 h 765105"/>
                  <a:gd name="connsiteX21" fmla="*/ 320743 w 765228"/>
                  <a:gd name="connsiteY21" fmla="*/ 4513 h 765105"/>
                  <a:gd name="connsiteX22" fmla="*/ 183583 w 765228"/>
                  <a:gd name="connsiteY22" fmla="*/ 55948 h 765105"/>
                  <a:gd name="connsiteX23" fmla="*/ 74998 w 765228"/>
                  <a:gd name="connsiteY23" fmla="*/ 155008 h 765105"/>
                  <a:gd name="connsiteX24" fmla="*/ 11180 w 765228"/>
                  <a:gd name="connsiteY24" fmla="*/ 293120 h 765105"/>
                  <a:gd name="connsiteX25" fmla="*/ 4513 w 765228"/>
                  <a:gd name="connsiteY25" fmla="*/ 444568 h 765105"/>
                  <a:gd name="connsiteX26" fmla="*/ 55948 w 765228"/>
                  <a:gd name="connsiteY26" fmla="*/ 581728 h 765105"/>
                  <a:gd name="connsiteX27" fmla="*/ 155008 w 765228"/>
                  <a:gd name="connsiteY27" fmla="*/ 690313 h 765105"/>
                  <a:gd name="connsiteX28" fmla="*/ 293120 w 765228"/>
                  <a:gd name="connsiteY28" fmla="*/ 754130 h 765105"/>
                  <a:gd name="connsiteX29" fmla="*/ 444568 w 765228"/>
                  <a:gd name="connsiteY29" fmla="*/ 759845 h 765105"/>
                  <a:gd name="connsiteX30" fmla="*/ 581728 w 765228"/>
                  <a:gd name="connsiteY30" fmla="*/ 708410 h 765105"/>
                  <a:gd name="connsiteX31" fmla="*/ 690313 w 765228"/>
                  <a:gd name="connsiteY31" fmla="*/ 609350 h 765105"/>
                  <a:gd name="connsiteX32" fmla="*/ 754130 w 765228"/>
                  <a:gd name="connsiteY32" fmla="*/ 471238 h 765105"/>
                  <a:gd name="connsiteX33" fmla="*/ 746510 w 765228"/>
                  <a:gd name="connsiteY33" fmla="*/ 265498 h 76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5228" h="765105">
                    <a:moveTo>
                      <a:pt x="746510" y="265498"/>
                    </a:moveTo>
                    <a:cubicBezTo>
                      <a:pt x="742700" y="254068"/>
                      <a:pt x="730318" y="247400"/>
                      <a:pt x="717935" y="251210"/>
                    </a:cubicBezTo>
                    <a:cubicBezTo>
                      <a:pt x="706505" y="255020"/>
                      <a:pt x="699838" y="267403"/>
                      <a:pt x="703648" y="279785"/>
                    </a:cubicBezTo>
                    <a:cubicBezTo>
                      <a:pt x="722698" y="338840"/>
                      <a:pt x="724603" y="401705"/>
                      <a:pt x="710315" y="462665"/>
                    </a:cubicBezTo>
                    <a:cubicBezTo>
                      <a:pt x="699838" y="506480"/>
                      <a:pt x="680788" y="547438"/>
                      <a:pt x="653165" y="583633"/>
                    </a:cubicBezTo>
                    <a:cubicBezTo>
                      <a:pt x="627448" y="618875"/>
                      <a:pt x="595063" y="648403"/>
                      <a:pt x="557915" y="671263"/>
                    </a:cubicBezTo>
                    <a:cubicBezTo>
                      <a:pt x="520768" y="694123"/>
                      <a:pt x="479810" y="709363"/>
                      <a:pt x="436948" y="716030"/>
                    </a:cubicBezTo>
                    <a:cubicBezTo>
                      <a:pt x="392180" y="723650"/>
                      <a:pt x="347413" y="721745"/>
                      <a:pt x="302645" y="711268"/>
                    </a:cubicBezTo>
                    <a:cubicBezTo>
                      <a:pt x="258830" y="700790"/>
                      <a:pt x="217873" y="681740"/>
                      <a:pt x="181678" y="655070"/>
                    </a:cubicBezTo>
                    <a:cubicBezTo>
                      <a:pt x="146435" y="629353"/>
                      <a:pt x="116908" y="596968"/>
                      <a:pt x="94048" y="559820"/>
                    </a:cubicBezTo>
                    <a:cubicBezTo>
                      <a:pt x="71188" y="522673"/>
                      <a:pt x="55948" y="481715"/>
                      <a:pt x="49280" y="438853"/>
                    </a:cubicBezTo>
                    <a:cubicBezTo>
                      <a:pt x="41660" y="394085"/>
                      <a:pt x="43565" y="349318"/>
                      <a:pt x="54043" y="304550"/>
                    </a:cubicBezTo>
                    <a:cubicBezTo>
                      <a:pt x="64520" y="260735"/>
                      <a:pt x="83570" y="219778"/>
                      <a:pt x="111193" y="183583"/>
                    </a:cubicBezTo>
                    <a:cubicBezTo>
                      <a:pt x="136910" y="148340"/>
                      <a:pt x="169295" y="118813"/>
                      <a:pt x="206443" y="95953"/>
                    </a:cubicBezTo>
                    <a:cubicBezTo>
                      <a:pt x="243590" y="73093"/>
                      <a:pt x="284548" y="57853"/>
                      <a:pt x="327410" y="51185"/>
                    </a:cubicBezTo>
                    <a:cubicBezTo>
                      <a:pt x="372178" y="43565"/>
                      <a:pt x="416945" y="45470"/>
                      <a:pt x="461713" y="55948"/>
                    </a:cubicBezTo>
                    <a:cubicBezTo>
                      <a:pt x="522673" y="70235"/>
                      <a:pt x="577918" y="101668"/>
                      <a:pt x="620780" y="145483"/>
                    </a:cubicBezTo>
                    <a:cubicBezTo>
                      <a:pt x="623638" y="148340"/>
                      <a:pt x="627448" y="150245"/>
                      <a:pt x="631258" y="151198"/>
                    </a:cubicBezTo>
                    <a:cubicBezTo>
                      <a:pt x="638878" y="153103"/>
                      <a:pt x="646498" y="151198"/>
                      <a:pt x="652213" y="145483"/>
                    </a:cubicBezTo>
                    <a:cubicBezTo>
                      <a:pt x="660785" y="136910"/>
                      <a:pt x="660785" y="122623"/>
                      <a:pt x="652213" y="113098"/>
                    </a:cubicBezTo>
                    <a:cubicBezTo>
                      <a:pt x="602683" y="63568"/>
                      <a:pt x="539818" y="28325"/>
                      <a:pt x="471238" y="11180"/>
                    </a:cubicBezTo>
                    <a:cubicBezTo>
                      <a:pt x="422660" y="-1202"/>
                      <a:pt x="371225" y="-3107"/>
                      <a:pt x="320743" y="4513"/>
                    </a:cubicBezTo>
                    <a:cubicBezTo>
                      <a:pt x="272165" y="12133"/>
                      <a:pt x="225493" y="29278"/>
                      <a:pt x="183583" y="55948"/>
                    </a:cubicBezTo>
                    <a:cubicBezTo>
                      <a:pt x="141673" y="82618"/>
                      <a:pt x="104525" y="115003"/>
                      <a:pt x="74998" y="155008"/>
                    </a:cubicBezTo>
                    <a:cubicBezTo>
                      <a:pt x="44518" y="195965"/>
                      <a:pt x="22610" y="242638"/>
                      <a:pt x="11180" y="293120"/>
                    </a:cubicBezTo>
                    <a:cubicBezTo>
                      <a:pt x="-1202" y="342650"/>
                      <a:pt x="-3107" y="394085"/>
                      <a:pt x="4513" y="444568"/>
                    </a:cubicBezTo>
                    <a:cubicBezTo>
                      <a:pt x="12133" y="493145"/>
                      <a:pt x="29278" y="539818"/>
                      <a:pt x="55948" y="581728"/>
                    </a:cubicBezTo>
                    <a:cubicBezTo>
                      <a:pt x="81665" y="624590"/>
                      <a:pt x="115003" y="660785"/>
                      <a:pt x="155008" y="690313"/>
                    </a:cubicBezTo>
                    <a:cubicBezTo>
                      <a:pt x="195965" y="720793"/>
                      <a:pt x="242638" y="742700"/>
                      <a:pt x="293120" y="754130"/>
                    </a:cubicBezTo>
                    <a:cubicBezTo>
                      <a:pt x="343603" y="766513"/>
                      <a:pt x="394085" y="768418"/>
                      <a:pt x="444568" y="759845"/>
                    </a:cubicBezTo>
                    <a:cubicBezTo>
                      <a:pt x="493145" y="752225"/>
                      <a:pt x="539818" y="735080"/>
                      <a:pt x="581728" y="708410"/>
                    </a:cubicBezTo>
                    <a:cubicBezTo>
                      <a:pt x="623638" y="681740"/>
                      <a:pt x="660785" y="649355"/>
                      <a:pt x="690313" y="609350"/>
                    </a:cubicBezTo>
                    <a:cubicBezTo>
                      <a:pt x="720793" y="568393"/>
                      <a:pt x="742700" y="521720"/>
                      <a:pt x="754130" y="471238"/>
                    </a:cubicBezTo>
                    <a:cubicBezTo>
                      <a:pt x="771275" y="403610"/>
                      <a:pt x="768418" y="332173"/>
                      <a:pt x="746510" y="265498"/>
                    </a:cubicBezTo>
                    <a:close/>
                  </a:path>
                </a:pathLst>
              </a:custGeom>
              <a:solidFill>
                <a:srgbClr val="00837B"/>
              </a:solidFill>
              <a:ln w="9525" cap="flat">
                <a:noFill/>
                <a:prstDash val="solid"/>
                <a:miter/>
              </a:ln>
            </p:spPr>
            <p:txBody>
              <a:bodyPr rtlCol="0" anchor="ctr"/>
              <a:lstStyle/>
              <a:p>
                <a:endParaRPr lang="en-US"/>
              </a:p>
            </p:txBody>
          </p:sp>
          <p:sp>
            <p:nvSpPr>
              <p:cNvPr id="44" name="Freeform: Shape 69">
                <a:extLst>
                  <a:ext uri="{FF2B5EF4-FFF2-40B4-BE49-F238E27FC236}">
                    <a16:creationId xmlns:a16="http://schemas.microsoft.com/office/drawing/2014/main" id="{504A68F6-7B15-62B5-E151-67286777538C}"/>
                  </a:ext>
                </a:extLst>
              </p:cNvPr>
              <p:cNvSpPr/>
              <p:nvPr/>
            </p:nvSpPr>
            <p:spPr>
              <a:xfrm>
                <a:off x="4706302" y="3220402"/>
                <a:ext cx="45720" cy="45719"/>
              </a:xfrm>
              <a:custGeom>
                <a:avLst/>
                <a:gdLst>
                  <a:gd name="connsiteX0" fmla="*/ 45720 w 45720"/>
                  <a:gd name="connsiteY0" fmla="*/ 22860 h 45719"/>
                  <a:gd name="connsiteX1" fmla="*/ 22860 w 45720"/>
                  <a:gd name="connsiteY1" fmla="*/ 45720 h 45719"/>
                  <a:gd name="connsiteX2" fmla="*/ 0 w 45720"/>
                  <a:gd name="connsiteY2" fmla="*/ 22860 h 45719"/>
                  <a:gd name="connsiteX3" fmla="*/ 22860 w 45720"/>
                  <a:gd name="connsiteY3" fmla="*/ 0 h 45719"/>
                  <a:gd name="connsiteX4" fmla="*/ 45720 w 45720"/>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00837B"/>
              </a:solidFill>
              <a:ln w="9525" cap="flat">
                <a:noFill/>
                <a:prstDash val="solid"/>
                <a:miter/>
              </a:ln>
            </p:spPr>
            <p:txBody>
              <a:bodyPr rtlCol="0" anchor="ctr"/>
              <a:lstStyle/>
              <a:p>
                <a:endParaRPr lang="en-US"/>
              </a:p>
            </p:txBody>
          </p:sp>
        </p:grpSp>
      </p:grpSp>
      <p:pic>
        <p:nvPicPr>
          <p:cNvPr id="38" name="Graphic 37">
            <a:extLst>
              <a:ext uri="{FF2B5EF4-FFF2-40B4-BE49-F238E27FC236}">
                <a16:creationId xmlns:a16="http://schemas.microsoft.com/office/drawing/2014/main" id="{BF61D82F-E744-4F03-A97D-D392DD8F0B74}"/>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29395" b="65950"/>
          <a:stretch/>
        </p:blipFill>
        <p:spPr>
          <a:xfrm>
            <a:off x="-38914" y="5724495"/>
            <a:ext cx="2453903" cy="1183412"/>
          </a:xfrm>
          <a:prstGeom prst="rect">
            <a:avLst/>
          </a:prstGeom>
        </p:spPr>
      </p:pic>
      <p:sp>
        <p:nvSpPr>
          <p:cNvPr id="2" name="Title 1">
            <a:extLst>
              <a:ext uri="{FF2B5EF4-FFF2-40B4-BE49-F238E27FC236}">
                <a16:creationId xmlns:a16="http://schemas.microsoft.com/office/drawing/2014/main" id="{A5BB64E7-6DE3-41F1-B7C3-1C0BF4E2F78E}"/>
              </a:ext>
            </a:extLst>
          </p:cNvPr>
          <p:cNvSpPr>
            <a:spLocks noGrp="1"/>
          </p:cNvSpPr>
          <p:nvPr>
            <p:ph type="title"/>
          </p:nvPr>
        </p:nvSpPr>
        <p:spPr>
          <a:xfrm>
            <a:off x="685799" y="154047"/>
            <a:ext cx="10820399" cy="804527"/>
          </a:xfrm>
        </p:spPr>
        <p:txBody>
          <a:bodyPr>
            <a:normAutofit/>
          </a:bodyPr>
          <a:lstStyle>
            <a:lvl1pPr algn="l">
              <a:defRPr sz="3200"/>
            </a:lvl1pPr>
          </a:lstStyle>
          <a:p>
            <a:r>
              <a:rPr lang="en-US"/>
              <a:t>Click to edit Master title style</a:t>
            </a:r>
          </a:p>
        </p:txBody>
      </p:sp>
      <p:sp>
        <p:nvSpPr>
          <p:cNvPr id="4" name="Text Placeholder 3">
            <a:extLst>
              <a:ext uri="{FF2B5EF4-FFF2-40B4-BE49-F238E27FC236}">
                <a16:creationId xmlns:a16="http://schemas.microsoft.com/office/drawing/2014/main" id="{899D87A8-714F-4AB0-9570-AC7FF4B4D4B2}"/>
              </a:ext>
            </a:extLst>
          </p:cNvPr>
          <p:cNvSpPr>
            <a:spLocks noGrp="1"/>
          </p:cNvSpPr>
          <p:nvPr>
            <p:ph type="body" sz="quarter" idx="14"/>
          </p:nvPr>
        </p:nvSpPr>
        <p:spPr>
          <a:xfrm>
            <a:off x="685800" y="1160463"/>
            <a:ext cx="10820400" cy="41292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Text Placeholder 8">
            <a:extLst>
              <a:ext uri="{FF2B5EF4-FFF2-40B4-BE49-F238E27FC236}">
                <a16:creationId xmlns:a16="http://schemas.microsoft.com/office/drawing/2014/main" id="{CD588240-DC22-4086-B6A7-85223B305943}"/>
              </a:ext>
            </a:extLst>
          </p:cNvPr>
          <p:cNvSpPr>
            <a:spLocks noGrp="1"/>
          </p:cNvSpPr>
          <p:nvPr>
            <p:ph type="body" sz="quarter" idx="17" hasCustomPrompt="1"/>
          </p:nvPr>
        </p:nvSpPr>
        <p:spPr>
          <a:xfrm>
            <a:off x="698500" y="6316201"/>
            <a:ext cx="2259115" cy="365125"/>
          </a:xfrm>
        </p:spPr>
        <p:txBody>
          <a:bodyPr lIns="72000" rIns="0" anchor="ctr" anchorCtr="0">
            <a:noAutofit/>
          </a:bodyPr>
          <a:lstStyle>
            <a:lvl1pPr marL="0" indent="0" algn="l">
              <a:buNone/>
              <a:defRPr sz="1000">
                <a:solidFill>
                  <a:schemeClr val="bg2"/>
                </a:solidFill>
              </a:defRPr>
            </a:lvl1pPr>
          </a:lstStyle>
          <a:p>
            <a:r>
              <a:rPr lang="en-US"/>
              <a:t>CONFIDENTIAL &amp; PROPRIETARY </a:t>
            </a:r>
          </a:p>
        </p:txBody>
      </p:sp>
      <p:sp>
        <p:nvSpPr>
          <p:cNvPr id="3" name="Slide Number Placeholder 2">
            <a:extLst>
              <a:ext uri="{FF2B5EF4-FFF2-40B4-BE49-F238E27FC236}">
                <a16:creationId xmlns:a16="http://schemas.microsoft.com/office/drawing/2014/main" id="{A2E382F2-EA8C-4672-8DFD-81BBB0D7E349}"/>
              </a:ext>
            </a:extLst>
          </p:cNvPr>
          <p:cNvSpPr>
            <a:spLocks noGrp="1"/>
          </p:cNvSpPr>
          <p:nvPr>
            <p:ph type="sldNum" sz="quarter" idx="18"/>
          </p:nvPr>
        </p:nvSpPr>
        <p:spPr/>
        <p:txBody>
          <a:bodyPr/>
          <a:lstStyle>
            <a:lvl1pPr>
              <a:defRPr>
                <a:solidFill>
                  <a:schemeClr val="tx2"/>
                </a:solidFill>
              </a:defRPr>
            </a:lvl1pPr>
          </a:lstStyle>
          <a:p>
            <a:fld id="{9BE895FD-3AE7-4BFE-B7CA-1D4CA5F3790D}" type="slidenum">
              <a:rPr lang="en-US" smtClean="0"/>
              <a:pPr/>
              <a:t>‹#›</a:t>
            </a:fld>
            <a:endParaRPr lang="en-US"/>
          </a:p>
        </p:txBody>
      </p:sp>
      <p:pic>
        <p:nvPicPr>
          <p:cNvPr id="66" name="Picture 65" descr="A blue circle with dots&#10;&#10;AI-generated content may be incorrect.">
            <a:extLst>
              <a:ext uri="{FF2B5EF4-FFF2-40B4-BE49-F238E27FC236}">
                <a16:creationId xmlns:a16="http://schemas.microsoft.com/office/drawing/2014/main" id="{BEF4A2BC-E00C-5F78-1A8A-D9E11746A296}"/>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5420" y="5471661"/>
            <a:ext cx="2569915" cy="1386339"/>
          </a:xfrm>
          <a:prstGeom prst="rect">
            <a:avLst/>
          </a:prstGeom>
        </p:spPr>
      </p:pic>
    </p:spTree>
    <p:extLst>
      <p:ext uri="{BB962C8B-B14F-4D97-AF65-F5344CB8AC3E}">
        <p14:creationId xmlns:p14="http://schemas.microsoft.com/office/powerpoint/2010/main" val="595022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86BCD58-4CD8-18A6-9E5A-5E85E8D8343D}"/>
              </a:ext>
            </a:extLst>
          </p:cNvPr>
          <p:cNvSpPr/>
          <p:nvPr userDrawn="1"/>
        </p:nvSpPr>
        <p:spPr>
          <a:xfrm>
            <a:off x="0" y="5674588"/>
            <a:ext cx="12192000" cy="1183412"/>
          </a:xfrm>
          <a:prstGeom prst="rect">
            <a:avLst/>
          </a:prstGeom>
          <a:solidFill>
            <a:srgbClr val="F4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phic 37">
            <a:extLst>
              <a:ext uri="{FF2B5EF4-FFF2-40B4-BE49-F238E27FC236}">
                <a16:creationId xmlns:a16="http://schemas.microsoft.com/office/drawing/2014/main" id="{BF61D82F-E744-4F03-A97D-D392DD8F0B74}"/>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29395" b="65950"/>
          <a:stretch/>
        </p:blipFill>
        <p:spPr>
          <a:xfrm>
            <a:off x="-38914" y="5724495"/>
            <a:ext cx="2453903" cy="1183412"/>
          </a:xfrm>
          <a:prstGeom prst="rect">
            <a:avLst/>
          </a:prstGeom>
        </p:spPr>
      </p:pic>
      <p:sp>
        <p:nvSpPr>
          <p:cNvPr id="2" name="Title 1">
            <a:extLst>
              <a:ext uri="{FF2B5EF4-FFF2-40B4-BE49-F238E27FC236}">
                <a16:creationId xmlns:a16="http://schemas.microsoft.com/office/drawing/2014/main" id="{A5BB64E7-6DE3-41F1-B7C3-1C0BF4E2F78E}"/>
              </a:ext>
            </a:extLst>
          </p:cNvPr>
          <p:cNvSpPr>
            <a:spLocks noGrp="1"/>
          </p:cNvSpPr>
          <p:nvPr>
            <p:ph type="title"/>
          </p:nvPr>
        </p:nvSpPr>
        <p:spPr>
          <a:xfrm>
            <a:off x="685799" y="154047"/>
            <a:ext cx="10820399" cy="804527"/>
          </a:xfrm>
        </p:spPr>
        <p:txBody>
          <a:bodyPr>
            <a:normAutofit/>
          </a:bodyPr>
          <a:lstStyle>
            <a:lvl1pPr algn="l">
              <a:defRPr sz="3200"/>
            </a:lvl1pPr>
          </a:lstStyle>
          <a:p>
            <a:r>
              <a:rPr lang="en-US"/>
              <a:t>Click to edit Master title style</a:t>
            </a:r>
          </a:p>
        </p:txBody>
      </p:sp>
      <p:sp>
        <p:nvSpPr>
          <p:cNvPr id="4" name="Text Placeholder 3">
            <a:extLst>
              <a:ext uri="{FF2B5EF4-FFF2-40B4-BE49-F238E27FC236}">
                <a16:creationId xmlns:a16="http://schemas.microsoft.com/office/drawing/2014/main" id="{899D87A8-714F-4AB0-9570-AC7FF4B4D4B2}"/>
              </a:ext>
            </a:extLst>
          </p:cNvPr>
          <p:cNvSpPr>
            <a:spLocks noGrp="1"/>
          </p:cNvSpPr>
          <p:nvPr>
            <p:ph type="body" sz="quarter" idx="14"/>
          </p:nvPr>
        </p:nvSpPr>
        <p:spPr>
          <a:xfrm>
            <a:off x="685800" y="1160463"/>
            <a:ext cx="10820400" cy="41292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Text Placeholder 8">
            <a:extLst>
              <a:ext uri="{FF2B5EF4-FFF2-40B4-BE49-F238E27FC236}">
                <a16:creationId xmlns:a16="http://schemas.microsoft.com/office/drawing/2014/main" id="{CD588240-DC22-4086-B6A7-85223B305943}"/>
              </a:ext>
            </a:extLst>
          </p:cNvPr>
          <p:cNvSpPr>
            <a:spLocks noGrp="1"/>
          </p:cNvSpPr>
          <p:nvPr>
            <p:ph type="body" sz="quarter" idx="17" hasCustomPrompt="1"/>
          </p:nvPr>
        </p:nvSpPr>
        <p:spPr>
          <a:xfrm>
            <a:off x="698500" y="6316201"/>
            <a:ext cx="2259115" cy="365125"/>
          </a:xfrm>
        </p:spPr>
        <p:txBody>
          <a:bodyPr lIns="72000" rIns="0" anchor="ctr" anchorCtr="0">
            <a:noAutofit/>
          </a:bodyPr>
          <a:lstStyle>
            <a:lvl1pPr marL="0" indent="0" algn="l">
              <a:buNone/>
              <a:defRPr sz="1000">
                <a:solidFill>
                  <a:schemeClr val="bg2"/>
                </a:solidFill>
              </a:defRPr>
            </a:lvl1pPr>
          </a:lstStyle>
          <a:p>
            <a:r>
              <a:rPr lang="en-US"/>
              <a:t>CONFIDENTIAL &amp; PROPRIETARY </a:t>
            </a:r>
          </a:p>
        </p:txBody>
      </p:sp>
      <p:sp>
        <p:nvSpPr>
          <p:cNvPr id="3" name="Slide Number Placeholder 2">
            <a:extLst>
              <a:ext uri="{FF2B5EF4-FFF2-40B4-BE49-F238E27FC236}">
                <a16:creationId xmlns:a16="http://schemas.microsoft.com/office/drawing/2014/main" id="{A2E382F2-EA8C-4672-8DFD-81BBB0D7E349}"/>
              </a:ext>
            </a:extLst>
          </p:cNvPr>
          <p:cNvSpPr>
            <a:spLocks noGrp="1"/>
          </p:cNvSpPr>
          <p:nvPr>
            <p:ph type="sldNum" sz="quarter" idx="18"/>
          </p:nvPr>
        </p:nvSpPr>
        <p:spPr/>
        <p:txBody>
          <a:bodyPr/>
          <a:lstStyle>
            <a:lvl1pPr>
              <a:defRPr>
                <a:solidFill>
                  <a:schemeClr val="tx2"/>
                </a:solidFill>
              </a:defRPr>
            </a:lvl1pPr>
          </a:lstStyle>
          <a:p>
            <a:fld id="{9BE895FD-3AE7-4BFE-B7CA-1D4CA5F3790D}" type="slidenum">
              <a:rPr lang="en-US" smtClean="0"/>
              <a:pPr/>
              <a:t>‹#›</a:t>
            </a:fld>
            <a:endParaRPr lang="en-US"/>
          </a:p>
        </p:txBody>
      </p:sp>
      <p:pic>
        <p:nvPicPr>
          <p:cNvPr id="66" name="Picture 65" descr="A blue circle with dots&#10;&#10;AI-generated content may be incorrect.">
            <a:extLst>
              <a:ext uri="{FF2B5EF4-FFF2-40B4-BE49-F238E27FC236}">
                <a16:creationId xmlns:a16="http://schemas.microsoft.com/office/drawing/2014/main" id="{BEF4A2BC-E00C-5F78-1A8A-D9E11746A296}"/>
              </a:ext>
            </a:extLst>
          </p:cNvPr>
          <p:cNvPicPr>
            <a:picLocks noChangeAspect="1"/>
          </p:cNvPicPr>
          <p:nvPr userDrawn="1"/>
        </p:nvPicPr>
        <p:blipFill>
          <a:blip r:embed="rId4" cstate="screen">
            <a:alphaModFix amt="26000"/>
            <a:extLst>
              <a:ext uri="{28A0092B-C50C-407E-A947-70E740481C1C}">
                <a14:useLocalDpi xmlns:a14="http://schemas.microsoft.com/office/drawing/2010/main"/>
              </a:ext>
            </a:extLst>
          </a:blip>
          <a:srcRect/>
          <a:stretch/>
        </p:blipFill>
        <p:spPr>
          <a:xfrm>
            <a:off x="45420" y="5471661"/>
            <a:ext cx="2569915" cy="1386339"/>
          </a:xfrm>
          <a:prstGeom prst="rect">
            <a:avLst/>
          </a:prstGeom>
        </p:spPr>
      </p:pic>
    </p:spTree>
    <p:extLst>
      <p:ext uri="{BB962C8B-B14F-4D97-AF65-F5344CB8AC3E}">
        <p14:creationId xmlns:p14="http://schemas.microsoft.com/office/powerpoint/2010/main" val="1538330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slideLayout" Target="../slideLayouts/slideLayout77.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theme" Target="../theme/theme3.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BAE658-6D93-4A30-9491-AE3796F227A9}"/>
              </a:ext>
            </a:extLst>
          </p:cNvPr>
          <p:cNvSpPr>
            <a:spLocks noGrp="1"/>
          </p:cNvSpPr>
          <p:nvPr>
            <p:ph type="title"/>
          </p:nvPr>
        </p:nvSpPr>
        <p:spPr>
          <a:xfrm>
            <a:off x="685799" y="179447"/>
            <a:ext cx="10820399" cy="804527"/>
          </a:xfrm>
          <a:prstGeom prst="rect">
            <a:avLst/>
          </a:prstGeom>
        </p:spPr>
        <p:txBody>
          <a:bodyPr vert="horz" lIns="0" tIns="72000" rIns="72000" bIns="7200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0F3270-6F4B-446F-824F-ECAAE6CEF0CE}"/>
              </a:ext>
            </a:extLst>
          </p:cNvPr>
          <p:cNvSpPr>
            <a:spLocks noGrp="1"/>
          </p:cNvSpPr>
          <p:nvPr>
            <p:ph type="body" idx="1"/>
          </p:nvPr>
        </p:nvSpPr>
        <p:spPr>
          <a:xfrm>
            <a:off x="685800" y="1181100"/>
            <a:ext cx="10820400" cy="4803775"/>
          </a:xfrm>
          <a:prstGeom prst="rect">
            <a:avLst/>
          </a:prstGeom>
        </p:spPr>
        <p:txBody>
          <a:bodyPr vert="horz" lIns="0" tIns="72000" rIns="72000" bIns="7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D301A7E8-D959-4B2E-86E6-AAAACC8CECB7}"/>
              </a:ext>
            </a:extLst>
          </p:cNvPr>
          <p:cNvSpPr>
            <a:spLocks noGrp="1"/>
          </p:cNvSpPr>
          <p:nvPr>
            <p:ph type="sldNum" sz="quarter" idx="4"/>
          </p:nvPr>
        </p:nvSpPr>
        <p:spPr>
          <a:xfrm>
            <a:off x="0" y="6329851"/>
            <a:ext cx="685800" cy="365125"/>
          </a:xfrm>
          <a:prstGeom prst="rect">
            <a:avLst/>
          </a:prstGeom>
        </p:spPr>
        <p:txBody>
          <a:bodyPr vert="horz" lIns="72000" tIns="72000" rIns="72000" bIns="72000" rtlCol="0" anchor="ctr"/>
          <a:lstStyle>
            <a:lvl1pPr algn="ctr">
              <a:defRPr sz="1000">
                <a:solidFill>
                  <a:schemeClr val="accent4"/>
                </a:solidFill>
              </a:defRPr>
            </a:lvl1pPr>
          </a:lstStyle>
          <a:p>
            <a:fld id="{9BE895FD-3AE7-4BFE-B7CA-1D4CA5F3790D}" type="slidenum">
              <a:rPr lang="en-US" smtClean="0"/>
              <a:pPr/>
              <a:t>‹#›</a:t>
            </a:fld>
            <a:endParaRPr lang="en-US"/>
          </a:p>
        </p:txBody>
      </p:sp>
      <p:grpSp>
        <p:nvGrpSpPr>
          <p:cNvPr id="44" name="Graphic 42">
            <a:extLst>
              <a:ext uri="{FF2B5EF4-FFF2-40B4-BE49-F238E27FC236}">
                <a16:creationId xmlns:a16="http://schemas.microsoft.com/office/drawing/2014/main" id="{DF285952-E6F6-4919-9D9B-2B7325BF855D}"/>
              </a:ext>
            </a:extLst>
          </p:cNvPr>
          <p:cNvGrpSpPr/>
          <p:nvPr/>
        </p:nvGrpSpPr>
        <p:grpSpPr>
          <a:xfrm>
            <a:off x="9771186" y="6351099"/>
            <a:ext cx="1735014" cy="322628"/>
            <a:chOff x="4038849" y="3048249"/>
            <a:chExt cx="4114550" cy="765105"/>
          </a:xfrm>
        </p:grpSpPr>
        <p:grpSp>
          <p:nvGrpSpPr>
            <p:cNvPr id="45" name="Graphic 42">
              <a:extLst>
                <a:ext uri="{FF2B5EF4-FFF2-40B4-BE49-F238E27FC236}">
                  <a16:creationId xmlns:a16="http://schemas.microsoft.com/office/drawing/2014/main" id="{35E1C92E-57B2-41BA-98C8-86F81D6793C4}"/>
                </a:ext>
              </a:extLst>
            </p:cNvPr>
            <p:cNvGrpSpPr/>
            <p:nvPr/>
          </p:nvGrpSpPr>
          <p:grpSpPr>
            <a:xfrm>
              <a:off x="5005387" y="3209925"/>
              <a:ext cx="3148012" cy="551497"/>
              <a:chOff x="5005387" y="3209925"/>
              <a:chExt cx="3148012" cy="551497"/>
            </a:xfrm>
            <a:solidFill>
              <a:srgbClr val="004750"/>
            </a:solidFill>
          </p:grpSpPr>
          <p:sp>
            <p:nvSpPr>
              <p:cNvPr id="46" name="Freeform: Shape 45">
                <a:extLst>
                  <a:ext uri="{FF2B5EF4-FFF2-40B4-BE49-F238E27FC236}">
                    <a16:creationId xmlns:a16="http://schemas.microsoft.com/office/drawing/2014/main" id="{B0D297EB-DB01-4BD3-9DC7-B583F18F01A2}"/>
                  </a:ext>
                </a:extLst>
              </p:cNvPr>
              <p:cNvSpPr/>
              <p:nvPr/>
            </p:nvSpPr>
            <p:spPr>
              <a:xfrm>
                <a:off x="5011102" y="3341369"/>
                <a:ext cx="64770" cy="298132"/>
              </a:xfrm>
              <a:custGeom>
                <a:avLst/>
                <a:gdLst>
                  <a:gd name="connsiteX0" fmla="*/ 0 w 64770"/>
                  <a:gd name="connsiteY0" fmla="*/ 0 h 298132"/>
                  <a:gd name="connsiteX1" fmla="*/ 64770 w 64770"/>
                  <a:gd name="connsiteY1" fmla="*/ 0 h 298132"/>
                  <a:gd name="connsiteX2" fmla="*/ 64770 w 64770"/>
                  <a:gd name="connsiteY2" fmla="*/ 298133 h 298132"/>
                  <a:gd name="connsiteX3" fmla="*/ 0 w 64770"/>
                  <a:gd name="connsiteY3" fmla="*/ 298133 h 298132"/>
                  <a:gd name="connsiteX4" fmla="*/ 0 w 64770"/>
                  <a:gd name="connsiteY4" fmla="*/ 0 h 29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298132">
                    <a:moveTo>
                      <a:pt x="0" y="0"/>
                    </a:moveTo>
                    <a:lnTo>
                      <a:pt x="64770" y="0"/>
                    </a:lnTo>
                    <a:lnTo>
                      <a:pt x="64770" y="298133"/>
                    </a:lnTo>
                    <a:lnTo>
                      <a:pt x="0" y="298133"/>
                    </a:lnTo>
                    <a:lnTo>
                      <a:pt x="0" y="0"/>
                    </a:lnTo>
                    <a:close/>
                  </a:path>
                </a:pathLst>
              </a:custGeom>
              <a:solidFill>
                <a:srgbClr val="004750"/>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7DE8C7E4-AC8E-4570-B122-75FCA5E14531}"/>
                  </a:ext>
                </a:extLst>
              </p:cNvPr>
              <p:cNvSpPr/>
              <p:nvPr/>
            </p:nvSpPr>
            <p:spPr>
              <a:xfrm>
                <a:off x="5158739" y="3333750"/>
                <a:ext cx="404812" cy="306705"/>
              </a:xfrm>
              <a:custGeom>
                <a:avLst/>
                <a:gdLst>
                  <a:gd name="connsiteX0" fmla="*/ 404813 w 404812"/>
                  <a:gd name="connsiteY0" fmla="*/ 107632 h 306705"/>
                  <a:gd name="connsiteX1" fmla="*/ 404813 w 404812"/>
                  <a:gd name="connsiteY1" fmla="*/ 305753 h 306705"/>
                  <a:gd name="connsiteX2" fmla="*/ 340043 w 404812"/>
                  <a:gd name="connsiteY2" fmla="*/ 305753 h 306705"/>
                  <a:gd name="connsiteX3" fmla="*/ 340043 w 404812"/>
                  <a:gd name="connsiteY3" fmla="*/ 119063 h 306705"/>
                  <a:gd name="connsiteX4" fmla="*/ 289560 w 404812"/>
                  <a:gd name="connsiteY4" fmla="*/ 60960 h 306705"/>
                  <a:gd name="connsiteX5" fmla="*/ 234315 w 404812"/>
                  <a:gd name="connsiteY5" fmla="*/ 118110 h 306705"/>
                  <a:gd name="connsiteX6" fmla="*/ 234315 w 404812"/>
                  <a:gd name="connsiteY6" fmla="*/ 305753 h 306705"/>
                  <a:gd name="connsiteX7" fmla="*/ 169545 w 404812"/>
                  <a:gd name="connsiteY7" fmla="*/ 305753 h 306705"/>
                  <a:gd name="connsiteX8" fmla="*/ 169545 w 404812"/>
                  <a:gd name="connsiteY8" fmla="*/ 119063 h 306705"/>
                  <a:gd name="connsiteX9" fmla="*/ 119063 w 404812"/>
                  <a:gd name="connsiteY9" fmla="*/ 60960 h 306705"/>
                  <a:gd name="connsiteX10" fmla="*/ 64770 w 404812"/>
                  <a:gd name="connsiteY10" fmla="*/ 121920 h 306705"/>
                  <a:gd name="connsiteX11" fmla="*/ 64770 w 404812"/>
                  <a:gd name="connsiteY11" fmla="*/ 306705 h 306705"/>
                  <a:gd name="connsiteX12" fmla="*/ 0 w 404812"/>
                  <a:gd name="connsiteY12" fmla="*/ 306705 h 306705"/>
                  <a:gd name="connsiteX13" fmla="*/ 0 w 404812"/>
                  <a:gd name="connsiteY13" fmla="*/ 7620 h 306705"/>
                  <a:gd name="connsiteX14" fmla="*/ 49530 w 404812"/>
                  <a:gd name="connsiteY14" fmla="*/ 7620 h 306705"/>
                  <a:gd name="connsiteX15" fmla="*/ 56198 w 404812"/>
                  <a:gd name="connsiteY15" fmla="*/ 50482 h 306705"/>
                  <a:gd name="connsiteX16" fmla="*/ 58102 w 404812"/>
                  <a:gd name="connsiteY16" fmla="*/ 50482 h 306705"/>
                  <a:gd name="connsiteX17" fmla="*/ 139065 w 404812"/>
                  <a:gd name="connsiteY17" fmla="*/ 0 h 306705"/>
                  <a:gd name="connsiteX18" fmla="*/ 222885 w 404812"/>
                  <a:gd name="connsiteY18" fmla="*/ 51435 h 306705"/>
                  <a:gd name="connsiteX19" fmla="*/ 308610 w 404812"/>
                  <a:gd name="connsiteY19" fmla="*/ 0 h 306705"/>
                  <a:gd name="connsiteX20" fmla="*/ 404813 w 404812"/>
                  <a:gd name="connsiteY20" fmla="*/ 107632 h 30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812" h="306705">
                    <a:moveTo>
                      <a:pt x="404813" y="107632"/>
                    </a:moveTo>
                    <a:lnTo>
                      <a:pt x="404813" y="305753"/>
                    </a:lnTo>
                    <a:lnTo>
                      <a:pt x="340043" y="305753"/>
                    </a:lnTo>
                    <a:lnTo>
                      <a:pt x="340043" y="119063"/>
                    </a:lnTo>
                    <a:cubicBezTo>
                      <a:pt x="340043" y="80963"/>
                      <a:pt x="325755" y="60960"/>
                      <a:pt x="289560" y="60960"/>
                    </a:cubicBezTo>
                    <a:cubicBezTo>
                      <a:pt x="254318" y="60960"/>
                      <a:pt x="234315" y="88582"/>
                      <a:pt x="234315" y="118110"/>
                    </a:cubicBezTo>
                    <a:lnTo>
                      <a:pt x="234315" y="305753"/>
                    </a:lnTo>
                    <a:lnTo>
                      <a:pt x="169545" y="305753"/>
                    </a:lnTo>
                    <a:lnTo>
                      <a:pt x="169545" y="119063"/>
                    </a:lnTo>
                    <a:cubicBezTo>
                      <a:pt x="169545" y="80963"/>
                      <a:pt x="155257" y="60960"/>
                      <a:pt x="119063" y="60960"/>
                    </a:cubicBezTo>
                    <a:cubicBezTo>
                      <a:pt x="82868" y="60960"/>
                      <a:pt x="64770" y="89535"/>
                      <a:pt x="64770" y="121920"/>
                    </a:cubicBezTo>
                    <a:lnTo>
                      <a:pt x="64770" y="306705"/>
                    </a:lnTo>
                    <a:lnTo>
                      <a:pt x="0" y="306705"/>
                    </a:lnTo>
                    <a:lnTo>
                      <a:pt x="0" y="7620"/>
                    </a:lnTo>
                    <a:lnTo>
                      <a:pt x="49530" y="7620"/>
                    </a:lnTo>
                    <a:lnTo>
                      <a:pt x="56198" y="50482"/>
                    </a:lnTo>
                    <a:lnTo>
                      <a:pt x="58102" y="50482"/>
                    </a:lnTo>
                    <a:cubicBezTo>
                      <a:pt x="73343" y="22860"/>
                      <a:pt x="100013" y="0"/>
                      <a:pt x="139065" y="0"/>
                    </a:cubicBezTo>
                    <a:cubicBezTo>
                      <a:pt x="181927" y="0"/>
                      <a:pt x="207645" y="20002"/>
                      <a:pt x="222885" y="51435"/>
                    </a:cubicBezTo>
                    <a:cubicBezTo>
                      <a:pt x="240982" y="20002"/>
                      <a:pt x="269557" y="0"/>
                      <a:pt x="308610" y="0"/>
                    </a:cubicBezTo>
                    <a:cubicBezTo>
                      <a:pt x="375285" y="953"/>
                      <a:pt x="404813" y="44768"/>
                      <a:pt x="404813" y="107632"/>
                    </a:cubicBezTo>
                    <a:close/>
                  </a:path>
                </a:pathLst>
              </a:custGeom>
              <a:solidFill>
                <a:srgbClr val="004750"/>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3612FC6E-C0B3-4361-9E47-736B79545455}"/>
                  </a:ext>
                </a:extLst>
              </p:cNvPr>
              <p:cNvSpPr/>
              <p:nvPr/>
            </p:nvSpPr>
            <p:spPr>
              <a:xfrm>
                <a:off x="5627370" y="3333750"/>
                <a:ext cx="296227" cy="311510"/>
              </a:xfrm>
              <a:custGeom>
                <a:avLst/>
                <a:gdLst>
                  <a:gd name="connsiteX0" fmla="*/ 0 w 296227"/>
                  <a:gd name="connsiteY0" fmla="*/ 157163 h 311510"/>
                  <a:gd name="connsiteX1" fmla="*/ 133350 w 296227"/>
                  <a:gd name="connsiteY1" fmla="*/ 0 h 311510"/>
                  <a:gd name="connsiteX2" fmla="*/ 236220 w 296227"/>
                  <a:gd name="connsiteY2" fmla="*/ 58102 h 311510"/>
                  <a:gd name="connsiteX3" fmla="*/ 242888 w 296227"/>
                  <a:gd name="connsiteY3" fmla="*/ 6668 h 311510"/>
                  <a:gd name="connsiteX4" fmla="*/ 296227 w 296227"/>
                  <a:gd name="connsiteY4" fmla="*/ 6668 h 311510"/>
                  <a:gd name="connsiteX5" fmla="*/ 296227 w 296227"/>
                  <a:gd name="connsiteY5" fmla="*/ 304800 h 311510"/>
                  <a:gd name="connsiteX6" fmla="*/ 242888 w 296227"/>
                  <a:gd name="connsiteY6" fmla="*/ 304800 h 311510"/>
                  <a:gd name="connsiteX7" fmla="*/ 236220 w 296227"/>
                  <a:gd name="connsiteY7" fmla="*/ 253365 h 311510"/>
                  <a:gd name="connsiteX8" fmla="*/ 133350 w 296227"/>
                  <a:gd name="connsiteY8" fmla="*/ 311468 h 311510"/>
                  <a:gd name="connsiteX9" fmla="*/ 0 w 296227"/>
                  <a:gd name="connsiteY9" fmla="*/ 157163 h 311510"/>
                  <a:gd name="connsiteX10" fmla="*/ 235267 w 296227"/>
                  <a:gd name="connsiteY10" fmla="*/ 157163 h 311510"/>
                  <a:gd name="connsiteX11" fmla="*/ 150495 w 296227"/>
                  <a:gd name="connsiteY11" fmla="*/ 60007 h 311510"/>
                  <a:gd name="connsiteX12" fmla="*/ 64770 w 296227"/>
                  <a:gd name="connsiteY12" fmla="*/ 157163 h 311510"/>
                  <a:gd name="connsiteX13" fmla="*/ 150495 w 296227"/>
                  <a:gd name="connsiteY13" fmla="*/ 254318 h 311510"/>
                  <a:gd name="connsiteX14" fmla="*/ 235267 w 296227"/>
                  <a:gd name="connsiteY14" fmla="*/ 157163 h 31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6227" h="311510">
                    <a:moveTo>
                      <a:pt x="0" y="157163"/>
                    </a:moveTo>
                    <a:cubicBezTo>
                      <a:pt x="0" y="61913"/>
                      <a:pt x="65722" y="0"/>
                      <a:pt x="133350" y="0"/>
                    </a:cubicBezTo>
                    <a:cubicBezTo>
                      <a:pt x="177165" y="0"/>
                      <a:pt x="215265" y="21907"/>
                      <a:pt x="236220" y="58102"/>
                    </a:cubicBezTo>
                    <a:lnTo>
                      <a:pt x="242888" y="6668"/>
                    </a:lnTo>
                    <a:lnTo>
                      <a:pt x="296227" y="6668"/>
                    </a:lnTo>
                    <a:lnTo>
                      <a:pt x="296227" y="304800"/>
                    </a:lnTo>
                    <a:lnTo>
                      <a:pt x="242888" y="304800"/>
                    </a:lnTo>
                    <a:lnTo>
                      <a:pt x="236220" y="253365"/>
                    </a:lnTo>
                    <a:cubicBezTo>
                      <a:pt x="215265" y="289560"/>
                      <a:pt x="176213" y="311468"/>
                      <a:pt x="133350" y="311468"/>
                    </a:cubicBezTo>
                    <a:cubicBezTo>
                      <a:pt x="65722" y="313373"/>
                      <a:pt x="0" y="251460"/>
                      <a:pt x="0" y="157163"/>
                    </a:cubicBezTo>
                    <a:close/>
                    <a:moveTo>
                      <a:pt x="235267" y="157163"/>
                    </a:moveTo>
                    <a:cubicBezTo>
                      <a:pt x="235267" y="100013"/>
                      <a:pt x="198120" y="60007"/>
                      <a:pt x="150495" y="60007"/>
                    </a:cubicBezTo>
                    <a:cubicBezTo>
                      <a:pt x="101917" y="60007"/>
                      <a:pt x="64770" y="100013"/>
                      <a:pt x="64770" y="157163"/>
                    </a:cubicBezTo>
                    <a:cubicBezTo>
                      <a:pt x="64770" y="214313"/>
                      <a:pt x="101917" y="254318"/>
                      <a:pt x="150495" y="254318"/>
                    </a:cubicBezTo>
                    <a:cubicBezTo>
                      <a:pt x="198120" y="254318"/>
                      <a:pt x="235267" y="214313"/>
                      <a:pt x="235267" y="157163"/>
                    </a:cubicBezTo>
                    <a:close/>
                  </a:path>
                </a:pathLst>
              </a:custGeom>
              <a:solidFill>
                <a:srgbClr val="004750"/>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B51ABB00-DC6A-45C3-8C59-AEEEB434B8D1}"/>
                  </a:ext>
                </a:extLst>
              </p:cNvPr>
              <p:cNvSpPr/>
              <p:nvPr/>
            </p:nvSpPr>
            <p:spPr>
              <a:xfrm>
                <a:off x="5992177" y="3334702"/>
                <a:ext cx="296227" cy="426720"/>
              </a:xfrm>
              <a:custGeom>
                <a:avLst/>
                <a:gdLst>
                  <a:gd name="connsiteX0" fmla="*/ 236220 w 296227"/>
                  <a:gd name="connsiteY0" fmla="*/ 56197 h 426720"/>
                  <a:gd name="connsiteX1" fmla="*/ 242888 w 296227"/>
                  <a:gd name="connsiteY1" fmla="*/ 6667 h 426720"/>
                  <a:gd name="connsiteX2" fmla="*/ 296227 w 296227"/>
                  <a:gd name="connsiteY2" fmla="*/ 6667 h 426720"/>
                  <a:gd name="connsiteX3" fmla="*/ 296227 w 296227"/>
                  <a:gd name="connsiteY3" fmla="*/ 275273 h 426720"/>
                  <a:gd name="connsiteX4" fmla="*/ 141922 w 296227"/>
                  <a:gd name="connsiteY4" fmla="*/ 426720 h 426720"/>
                  <a:gd name="connsiteX5" fmla="*/ 29527 w 296227"/>
                  <a:gd name="connsiteY5" fmla="*/ 390525 h 426720"/>
                  <a:gd name="connsiteX6" fmla="*/ 29527 w 296227"/>
                  <a:gd name="connsiteY6" fmla="*/ 325755 h 426720"/>
                  <a:gd name="connsiteX7" fmla="*/ 137160 w 296227"/>
                  <a:gd name="connsiteY7" fmla="*/ 368618 h 426720"/>
                  <a:gd name="connsiteX8" fmla="*/ 231457 w 296227"/>
                  <a:gd name="connsiteY8" fmla="*/ 283845 h 426720"/>
                  <a:gd name="connsiteX9" fmla="*/ 231457 w 296227"/>
                  <a:gd name="connsiteY9" fmla="*/ 245745 h 426720"/>
                  <a:gd name="connsiteX10" fmla="*/ 133350 w 296227"/>
                  <a:gd name="connsiteY10" fmla="*/ 299085 h 426720"/>
                  <a:gd name="connsiteX11" fmla="*/ 0 w 296227"/>
                  <a:gd name="connsiteY11" fmla="*/ 149542 h 426720"/>
                  <a:gd name="connsiteX12" fmla="*/ 135255 w 296227"/>
                  <a:gd name="connsiteY12" fmla="*/ 0 h 426720"/>
                  <a:gd name="connsiteX13" fmla="*/ 236220 w 296227"/>
                  <a:gd name="connsiteY13" fmla="*/ 56197 h 426720"/>
                  <a:gd name="connsiteX14" fmla="*/ 64770 w 296227"/>
                  <a:gd name="connsiteY14" fmla="*/ 150495 h 426720"/>
                  <a:gd name="connsiteX15" fmla="*/ 149542 w 296227"/>
                  <a:gd name="connsiteY15" fmla="*/ 241935 h 426720"/>
                  <a:gd name="connsiteX16" fmla="*/ 234315 w 296227"/>
                  <a:gd name="connsiteY16" fmla="*/ 149542 h 426720"/>
                  <a:gd name="connsiteX17" fmla="*/ 149542 w 296227"/>
                  <a:gd name="connsiteY17" fmla="*/ 59055 h 426720"/>
                  <a:gd name="connsiteX18" fmla="*/ 64770 w 296227"/>
                  <a:gd name="connsiteY18" fmla="*/ 150495 h 42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6227" h="426720">
                    <a:moveTo>
                      <a:pt x="236220" y="56197"/>
                    </a:moveTo>
                    <a:lnTo>
                      <a:pt x="242888" y="6667"/>
                    </a:lnTo>
                    <a:lnTo>
                      <a:pt x="296227" y="6667"/>
                    </a:lnTo>
                    <a:lnTo>
                      <a:pt x="296227" y="275273"/>
                    </a:lnTo>
                    <a:cubicBezTo>
                      <a:pt x="296227" y="373380"/>
                      <a:pt x="226695" y="426720"/>
                      <a:pt x="141922" y="426720"/>
                    </a:cubicBezTo>
                    <a:cubicBezTo>
                      <a:pt x="101917" y="426720"/>
                      <a:pt x="60960" y="413385"/>
                      <a:pt x="29527" y="390525"/>
                    </a:cubicBezTo>
                    <a:lnTo>
                      <a:pt x="29527" y="325755"/>
                    </a:lnTo>
                    <a:cubicBezTo>
                      <a:pt x="60007" y="352425"/>
                      <a:pt x="99060" y="368618"/>
                      <a:pt x="137160" y="368618"/>
                    </a:cubicBezTo>
                    <a:cubicBezTo>
                      <a:pt x="190500" y="368618"/>
                      <a:pt x="231457" y="334327"/>
                      <a:pt x="231457" y="283845"/>
                    </a:cubicBezTo>
                    <a:lnTo>
                      <a:pt x="231457" y="245745"/>
                    </a:lnTo>
                    <a:cubicBezTo>
                      <a:pt x="211455" y="278130"/>
                      <a:pt x="175260" y="299085"/>
                      <a:pt x="133350" y="299085"/>
                    </a:cubicBezTo>
                    <a:cubicBezTo>
                      <a:pt x="63817" y="299085"/>
                      <a:pt x="0" y="239078"/>
                      <a:pt x="0" y="149542"/>
                    </a:cubicBezTo>
                    <a:cubicBezTo>
                      <a:pt x="0" y="61912"/>
                      <a:pt x="64770" y="0"/>
                      <a:pt x="135255" y="0"/>
                    </a:cubicBezTo>
                    <a:cubicBezTo>
                      <a:pt x="177165" y="0"/>
                      <a:pt x="215265" y="21908"/>
                      <a:pt x="236220" y="56197"/>
                    </a:cubicBezTo>
                    <a:close/>
                    <a:moveTo>
                      <a:pt x="64770" y="150495"/>
                    </a:moveTo>
                    <a:cubicBezTo>
                      <a:pt x="64770" y="201930"/>
                      <a:pt x="100965" y="241935"/>
                      <a:pt x="149542" y="241935"/>
                    </a:cubicBezTo>
                    <a:cubicBezTo>
                      <a:pt x="197167" y="241935"/>
                      <a:pt x="234315" y="201930"/>
                      <a:pt x="234315" y="149542"/>
                    </a:cubicBezTo>
                    <a:cubicBezTo>
                      <a:pt x="234315" y="98108"/>
                      <a:pt x="198120" y="59055"/>
                      <a:pt x="149542" y="59055"/>
                    </a:cubicBezTo>
                    <a:cubicBezTo>
                      <a:pt x="100965" y="59055"/>
                      <a:pt x="64770" y="99060"/>
                      <a:pt x="64770" y="150495"/>
                    </a:cubicBezTo>
                    <a:close/>
                  </a:path>
                </a:pathLst>
              </a:custGeom>
              <a:solidFill>
                <a:srgbClr val="004750"/>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1197AEDE-8B21-41C5-8EC2-23D33CA7768A}"/>
                  </a:ext>
                </a:extLst>
              </p:cNvPr>
              <p:cNvSpPr/>
              <p:nvPr/>
            </p:nvSpPr>
            <p:spPr>
              <a:xfrm>
                <a:off x="6374129" y="3341369"/>
                <a:ext cx="64770" cy="298132"/>
              </a:xfrm>
              <a:custGeom>
                <a:avLst/>
                <a:gdLst>
                  <a:gd name="connsiteX0" fmla="*/ 0 w 64770"/>
                  <a:gd name="connsiteY0" fmla="*/ 0 h 298132"/>
                  <a:gd name="connsiteX1" fmla="*/ 64770 w 64770"/>
                  <a:gd name="connsiteY1" fmla="*/ 0 h 298132"/>
                  <a:gd name="connsiteX2" fmla="*/ 64770 w 64770"/>
                  <a:gd name="connsiteY2" fmla="*/ 298133 h 298132"/>
                  <a:gd name="connsiteX3" fmla="*/ 0 w 64770"/>
                  <a:gd name="connsiteY3" fmla="*/ 298133 h 298132"/>
                  <a:gd name="connsiteX4" fmla="*/ 0 w 64770"/>
                  <a:gd name="connsiteY4" fmla="*/ 0 h 29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298132">
                    <a:moveTo>
                      <a:pt x="0" y="0"/>
                    </a:moveTo>
                    <a:lnTo>
                      <a:pt x="64770" y="0"/>
                    </a:lnTo>
                    <a:lnTo>
                      <a:pt x="64770" y="298133"/>
                    </a:lnTo>
                    <a:lnTo>
                      <a:pt x="0" y="298133"/>
                    </a:lnTo>
                    <a:lnTo>
                      <a:pt x="0" y="0"/>
                    </a:lnTo>
                    <a:close/>
                  </a:path>
                </a:pathLst>
              </a:custGeom>
              <a:solidFill>
                <a:srgbClr val="004750"/>
              </a:solid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252C0016-CF17-4BDA-9794-690635DA2079}"/>
                  </a:ext>
                </a:extLst>
              </p:cNvPr>
              <p:cNvSpPr/>
              <p:nvPr/>
            </p:nvSpPr>
            <p:spPr>
              <a:xfrm>
                <a:off x="6522719" y="3333750"/>
                <a:ext cx="256222" cy="305752"/>
              </a:xfrm>
              <a:custGeom>
                <a:avLst/>
                <a:gdLst>
                  <a:gd name="connsiteX0" fmla="*/ 256223 w 256222"/>
                  <a:gd name="connsiteY0" fmla="*/ 107632 h 305752"/>
                  <a:gd name="connsiteX1" fmla="*/ 256223 w 256222"/>
                  <a:gd name="connsiteY1" fmla="*/ 305753 h 305752"/>
                  <a:gd name="connsiteX2" fmla="*/ 191453 w 256222"/>
                  <a:gd name="connsiteY2" fmla="*/ 305753 h 305752"/>
                  <a:gd name="connsiteX3" fmla="*/ 191453 w 256222"/>
                  <a:gd name="connsiteY3" fmla="*/ 128588 h 305752"/>
                  <a:gd name="connsiteX4" fmla="*/ 130493 w 256222"/>
                  <a:gd name="connsiteY4" fmla="*/ 60960 h 305752"/>
                  <a:gd name="connsiteX5" fmla="*/ 64770 w 256222"/>
                  <a:gd name="connsiteY5" fmla="*/ 125730 h 305752"/>
                  <a:gd name="connsiteX6" fmla="*/ 64770 w 256222"/>
                  <a:gd name="connsiteY6" fmla="*/ 305753 h 305752"/>
                  <a:gd name="connsiteX7" fmla="*/ 0 w 256222"/>
                  <a:gd name="connsiteY7" fmla="*/ 305753 h 305752"/>
                  <a:gd name="connsiteX8" fmla="*/ 0 w 256222"/>
                  <a:gd name="connsiteY8" fmla="*/ 7620 h 305752"/>
                  <a:gd name="connsiteX9" fmla="*/ 49530 w 256222"/>
                  <a:gd name="connsiteY9" fmla="*/ 7620 h 305752"/>
                  <a:gd name="connsiteX10" fmla="*/ 56198 w 256222"/>
                  <a:gd name="connsiteY10" fmla="*/ 51435 h 305752"/>
                  <a:gd name="connsiteX11" fmla="*/ 58103 w 256222"/>
                  <a:gd name="connsiteY11" fmla="*/ 51435 h 305752"/>
                  <a:gd name="connsiteX12" fmla="*/ 148590 w 256222"/>
                  <a:gd name="connsiteY12" fmla="*/ 0 h 305752"/>
                  <a:gd name="connsiteX13" fmla="*/ 256223 w 256222"/>
                  <a:gd name="connsiteY13" fmla="*/ 107632 h 30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222" h="305752">
                    <a:moveTo>
                      <a:pt x="256223" y="107632"/>
                    </a:moveTo>
                    <a:lnTo>
                      <a:pt x="256223" y="305753"/>
                    </a:lnTo>
                    <a:lnTo>
                      <a:pt x="191453" y="305753"/>
                    </a:lnTo>
                    <a:lnTo>
                      <a:pt x="191453" y="128588"/>
                    </a:lnTo>
                    <a:cubicBezTo>
                      <a:pt x="191453" y="82868"/>
                      <a:pt x="170498" y="60960"/>
                      <a:pt x="130493" y="60960"/>
                    </a:cubicBezTo>
                    <a:cubicBezTo>
                      <a:pt x="93345" y="60960"/>
                      <a:pt x="64770" y="88582"/>
                      <a:pt x="64770" y="125730"/>
                    </a:cubicBezTo>
                    <a:lnTo>
                      <a:pt x="64770" y="305753"/>
                    </a:lnTo>
                    <a:lnTo>
                      <a:pt x="0" y="305753"/>
                    </a:lnTo>
                    <a:lnTo>
                      <a:pt x="0" y="7620"/>
                    </a:lnTo>
                    <a:lnTo>
                      <a:pt x="49530" y="7620"/>
                    </a:lnTo>
                    <a:lnTo>
                      <a:pt x="56198" y="51435"/>
                    </a:lnTo>
                    <a:lnTo>
                      <a:pt x="58103" y="51435"/>
                    </a:lnTo>
                    <a:cubicBezTo>
                      <a:pt x="75248" y="23813"/>
                      <a:pt x="107633" y="0"/>
                      <a:pt x="148590" y="0"/>
                    </a:cubicBezTo>
                    <a:cubicBezTo>
                      <a:pt x="215265" y="953"/>
                      <a:pt x="256223" y="41910"/>
                      <a:pt x="256223" y="107632"/>
                    </a:cubicBezTo>
                    <a:close/>
                  </a:path>
                </a:pathLst>
              </a:custGeom>
              <a:solidFill>
                <a:srgbClr val="004750"/>
              </a:solid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5C52AB02-3475-4B07-AE11-A59FCC7000A6}"/>
                  </a:ext>
                </a:extLst>
              </p:cNvPr>
              <p:cNvSpPr/>
              <p:nvPr/>
            </p:nvSpPr>
            <p:spPr>
              <a:xfrm>
                <a:off x="6841807" y="3334702"/>
                <a:ext cx="278524" cy="312420"/>
              </a:xfrm>
              <a:custGeom>
                <a:avLst/>
                <a:gdLst>
                  <a:gd name="connsiteX0" fmla="*/ 277178 w 278524"/>
                  <a:gd name="connsiteY0" fmla="*/ 175260 h 312420"/>
                  <a:gd name="connsiteX1" fmla="*/ 62865 w 278524"/>
                  <a:gd name="connsiteY1" fmla="*/ 175260 h 312420"/>
                  <a:gd name="connsiteX2" fmla="*/ 163830 w 278524"/>
                  <a:gd name="connsiteY2" fmla="*/ 258128 h 312420"/>
                  <a:gd name="connsiteX3" fmla="*/ 260985 w 278524"/>
                  <a:gd name="connsiteY3" fmla="*/ 222885 h 312420"/>
                  <a:gd name="connsiteX4" fmla="*/ 260985 w 278524"/>
                  <a:gd name="connsiteY4" fmla="*/ 280987 h 312420"/>
                  <a:gd name="connsiteX5" fmla="*/ 157163 w 278524"/>
                  <a:gd name="connsiteY5" fmla="*/ 312420 h 312420"/>
                  <a:gd name="connsiteX6" fmla="*/ 0 w 278524"/>
                  <a:gd name="connsiteY6" fmla="*/ 157162 h 312420"/>
                  <a:gd name="connsiteX7" fmla="*/ 146685 w 278524"/>
                  <a:gd name="connsiteY7" fmla="*/ 0 h 312420"/>
                  <a:gd name="connsiteX8" fmla="*/ 278130 w 278524"/>
                  <a:gd name="connsiteY8" fmla="*/ 150495 h 312420"/>
                  <a:gd name="connsiteX9" fmla="*/ 277178 w 278524"/>
                  <a:gd name="connsiteY9" fmla="*/ 175260 h 312420"/>
                  <a:gd name="connsiteX10" fmla="*/ 217170 w 278524"/>
                  <a:gd name="connsiteY10" fmla="*/ 132398 h 312420"/>
                  <a:gd name="connsiteX11" fmla="*/ 145733 w 278524"/>
                  <a:gd name="connsiteY11" fmla="*/ 53340 h 312420"/>
                  <a:gd name="connsiteX12" fmla="*/ 61913 w 278524"/>
                  <a:gd name="connsiteY12" fmla="*/ 132398 h 312420"/>
                  <a:gd name="connsiteX13" fmla="*/ 217170 w 278524"/>
                  <a:gd name="connsiteY13" fmla="*/ 132398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8524" h="312420">
                    <a:moveTo>
                      <a:pt x="277178" y="175260"/>
                    </a:moveTo>
                    <a:lnTo>
                      <a:pt x="62865" y="175260"/>
                    </a:lnTo>
                    <a:cubicBezTo>
                      <a:pt x="71438" y="227648"/>
                      <a:pt x="111443" y="258128"/>
                      <a:pt x="163830" y="258128"/>
                    </a:cubicBezTo>
                    <a:cubicBezTo>
                      <a:pt x="198120" y="258128"/>
                      <a:pt x="231458" y="245745"/>
                      <a:pt x="260985" y="222885"/>
                    </a:cubicBezTo>
                    <a:lnTo>
                      <a:pt x="260985" y="280987"/>
                    </a:lnTo>
                    <a:cubicBezTo>
                      <a:pt x="230505" y="301943"/>
                      <a:pt x="195263" y="312420"/>
                      <a:pt x="157163" y="312420"/>
                    </a:cubicBezTo>
                    <a:cubicBezTo>
                      <a:pt x="59055" y="312420"/>
                      <a:pt x="0" y="248603"/>
                      <a:pt x="0" y="157162"/>
                    </a:cubicBezTo>
                    <a:cubicBezTo>
                      <a:pt x="0" y="61912"/>
                      <a:pt x="66675" y="0"/>
                      <a:pt x="146685" y="0"/>
                    </a:cubicBezTo>
                    <a:cubicBezTo>
                      <a:pt x="219075" y="0"/>
                      <a:pt x="278130" y="51435"/>
                      <a:pt x="278130" y="150495"/>
                    </a:cubicBezTo>
                    <a:cubicBezTo>
                      <a:pt x="279083" y="160020"/>
                      <a:pt x="278130" y="167640"/>
                      <a:pt x="277178" y="175260"/>
                    </a:cubicBezTo>
                    <a:close/>
                    <a:moveTo>
                      <a:pt x="217170" y="132398"/>
                    </a:moveTo>
                    <a:cubicBezTo>
                      <a:pt x="215265" y="79058"/>
                      <a:pt x="182880" y="53340"/>
                      <a:pt x="145733" y="53340"/>
                    </a:cubicBezTo>
                    <a:cubicBezTo>
                      <a:pt x="104775" y="53340"/>
                      <a:pt x="69533" y="83820"/>
                      <a:pt x="61913" y="132398"/>
                    </a:cubicBezTo>
                    <a:lnTo>
                      <a:pt x="217170" y="132398"/>
                    </a:lnTo>
                    <a:close/>
                  </a:path>
                </a:pathLst>
              </a:custGeom>
              <a:solidFill>
                <a:srgbClr val="004750"/>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5BEFFA30-5D83-4CCF-878D-AD64258F8C81}"/>
                  </a:ext>
                </a:extLst>
              </p:cNvPr>
              <p:cNvSpPr/>
              <p:nvPr/>
            </p:nvSpPr>
            <p:spPr>
              <a:xfrm>
                <a:off x="7177087" y="3225165"/>
                <a:ext cx="256222" cy="422909"/>
              </a:xfrm>
              <a:custGeom>
                <a:avLst/>
                <a:gdLst>
                  <a:gd name="connsiteX0" fmla="*/ 114300 w 256222"/>
                  <a:gd name="connsiteY0" fmla="*/ 0 h 422909"/>
                  <a:gd name="connsiteX1" fmla="*/ 242888 w 256222"/>
                  <a:gd name="connsiteY1" fmla="*/ 109538 h 422909"/>
                  <a:gd name="connsiteX2" fmla="*/ 183832 w 256222"/>
                  <a:gd name="connsiteY2" fmla="*/ 201930 h 422909"/>
                  <a:gd name="connsiteX3" fmla="*/ 183832 w 256222"/>
                  <a:gd name="connsiteY3" fmla="*/ 203835 h 422909"/>
                  <a:gd name="connsiteX4" fmla="*/ 256222 w 256222"/>
                  <a:gd name="connsiteY4" fmla="*/ 304800 h 422909"/>
                  <a:gd name="connsiteX5" fmla="*/ 114300 w 256222"/>
                  <a:gd name="connsiteY5" fmla="*/ 422910 h 422909"/>
                  <a:gd name="connsiteX6" fmla="*/ 0 w 256222"/>
                  <a:gd name="connsiteY6" fmla="*/ 383858 h 422909"/>
                  <a:gd name="connsiteX7" fmla="*/ 0 w 256222"/>
                  <a:gd name="connsiteY7" fmla="*/ 315278 h 422909"/>
                  <a:gd name="connsiteX8" fmla="*/ 106680 w 256222"/>
                  <a:gd name="connsiteY8" fmla="*/ 362903 h 422909"/>
                  <a:gd name="connsiteX9" fmla="*/ 190500 w 256222"/>
                  <a:gd name="connsiteY9" fmla="*/ 297180 h 422909"/>
                  <a:gd name="connsiteX10" fmla="*/ 103822 w 256222"/>
                  <a:gd name="connsiteY10" fmla="*/ 232410 h 422909"/>
                  <a:gd name="connsiteX11" fmla="*/ 52388 w 256222"/>
                  <a:gd name="connsiteY11" fmla="*/ 232410 h 422909"/>
                  <a:gd name="connsiteX12" fmla="*/ 52388 w 256222"/>
                  <a:gd name="connsiteY12" fmla="*/ 180023 h 422909"/>
                  <a:gd name="connsiteX13" fmla="*/ 93345 w 256222"/>
                  <a:gd name="connsiteY13" fmla="*/ 180023 h 422909"/>
                  <a:gd name="connsiteX14" fmla="*/ 179070 w 256222"/>
                  <a:gd name="connsiteY14" fmla="*/ 118110 h 422909"/>
                  <a:gd name="connsiteX15" fmla="*/ 105728 w 256222"/>
                  <a:gd name="connsiteY15" fmla="*/ 57150 h 422909"/>
                  <a:gd name="connsiteX16" fmla="*/ 10478 w 256222"/>
                  <a:gd name="connsiteY16" fmla="*/ 98107 h 422909"/>
                  <a:gd name="connsiteX17" fmla="*/ 10478 w 256222"/>
                  <a:gd name="connsiteY17" fmla="*/ 34290 h 422909"/>
                  <a:gd name="connsiteX18" fmla="*/ 114300 w 256222"/>
                  <a:gd name="connsiteY18" fmla="*/ 0 h 42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6222" h="422909">
                    <a:moveTo>
                      <a:pt x="114300" y="0"/>
                    </a:moveTo>
                    <a:cubicBezTo>
                      <a:pt x="196215" y="0"/>
                      <a:pt x="242888" y="51435"/>
                      <a:pt x="242888" y="109538"/>
                    </a:cubicBezTo>
                    <a:cubicBezTo>
                      <a:pt x="242888" y="151448"/>
                      <a:pt x="220028" y="184785"/>
                      <a:pt x="183832" y="201930"/>
                    </a:cubicBezTo>
                    <a:lnTo>
                      <a:pt x="183832" y="203835"/>
                    </a:lnTo>
                    <a:cubicBezTo>
                      <a:pt x="221932" y="218123"/>
                      <a:pt x="256222" y="251460"/>
                      <a:pt x="256222" y="304800"/>
                    </a:cubicBezTo>
                    <a:cubicBezTo>
                      <a:pt x="256222" y="365760"/>
                      <a:pt x="206693" y="422910"/>
                      <a:pt x="114300" y="422910"/>
                    </a:cubicBezTo>
                    <a:cubicBezTo>
                      <a:pt x="68580" y="422910"/>
                      <a:pt x="30480" y="409575"/>
                      <a:pt x="0" y="383858"/>
                    </a:cubicBezTo>
                    <a:lnTo>
                      <a:pt x="0" y="315278"/>
                    </a:lnTo>
                    <a:cubicBezTo>
                      <a:pt x="25718" y="343853"/>
                      <a:pt x="61913" y="362903"/>
                      <a:pt x="106680" y="362903"/>
                    </a:cubicBezTo>
                    <a:cubicBezTo>
                      <a:pt x="157163" y="362903"/>
                      <a:pt x="190500" y="335280"/>
                      <a:pt x="190500" y="297180"/>
                    </a:cubicBezTo>
                    <a:cubicBezTo>
                      <a:pt x="190500" y="259080"/>
                      <a:pt x="159068" y="232410"/>
                      <a:pt x="103822" y="232410"/>
                    </a:cubicBezTo>
                    <a:lnTo>
                      <a:pt x="52388" y="232410"/>
                    </a:lnTo>
                    <a:lnTo>
                      <a:pt x="52388" y="180023"/>
                    </a:lnTo>
                    <a:lnTo>
                      <a:pt x="93345" y="180023"/>
                    </a:lnTo>
                    <a:cubicBezTo>
                      <a:pt x="151447" y="180023"/>
                      <a:pt x="179070" y="153353"/>
                      <a:pt x="179070" y="118110"/>
                    </a:cubicBezTo>
                    <a:cubicBezTo>
                      <a:pt x="179070" y="83820"/>
                      <a:pt x="152400" y="57150"/>
                      <a:pt x="105728" y="57150"/>
                    </a:cubicBezTo>
                    <a:cubicBezTo>
                      <a:pt x="66675" y="57150"/>
                      <a:pt x="32385" y="74295"/>
                      <a:pt x="10478" y="98107"/>
                    </a:cubicBezTo>
                    <a:lnTo>
                      <a:pt x="10478" y="34290"/>
                    </a:lnTo>
                    <a:cubicBezTo>
                      <a:pt x="33338" y="14288"/>
                      <a:pt x="70485" y="0"/>
                      <a:pt x="114300" y="0"/>
                    </a:cubicBezTo>
                    <a:close/>
                  </a:path>
                </a:pathLst>
              </a:custGeom>
              <a:solidFill>
                <a:srgbClr val="004750"/>
              </a:solid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614A8088-8881-4D10-830F-5AFC03EC3486}"/>
                  </a:ext>
                </a:extLst>
              </p:cNvPr>
              <p:cNvSpPr/>
              <p:nvPr/>
            </p:nvSpPr>
            <p:spPr>
              <a:xfrm>
                <a:off x="7490459" y="3234690"/>
                <a:ext cx="293370" cy="414337"/>
              </a:xfrm>
              <a:custGeom>
                <a:avLst/>
                <a:gdLst>
                  <a:gd name="connsiteX0" fmla="*/ 293370 w 293370"/>
                  <a:gd name="connsiteY0" fmla="*/ 271462 h 414337"/>
                  <a:gd name="connsiteX1" fmla="*/ 146685 w 293370"/>
                  <a:gd name="connsiteY1" fmla="*/ 414337 h 414337"/>
                  <a:gd name="connsiteX2" fmla="*/ 0 w 293370"/>
                  <a:gd name="connsiteY2" fmla="*/ 273368 h 414337"/>
                  <a:gd name="connsiteX3" fmla="*/ 58103 w 293370"/>
                  <a:gd name="connsiteY3" fmla="*/ 143828 h 414337"/>
                  <a:gd name="connsiteX4" fmla="*/ 174308 w 293370"/>
                  <a:gd name="connsiteY4" fmla="*/ 0 h 414337"/>
                  <a:gd name="connsiteX5" fmla="*/ 252413 w 293370"/>
                  <a:gd name="connsiteY5" fmla="*/ 0 h 414337"/>
                  <a:gd name="connsiteX6" fmla="*/ 137160 w 293370"/>
                  <a:gd name="connsiteY6" fmla="*/ 142875 h 414337"/>
                  <a:gd name="connsiteX7" fmla="*/ 158115 w 293370"/>
                  <a:gd name="connsiteY7" fmla="*/ 141923 h 414337"/>
                  <a:gd name="connsiteX8" fmla="*/ 293370 w 293370"/>
                  <a:gd name="connsiteY8" fmla="*/ 271462 h 414337"/>
                  <a:gd name="connsiteX9" fmla="*/ 228600 w 293370"/>
                  <a:gd name="connsiteY9" fmla="*/ 273368 h 414337"/>
                  <a:gd name="connsiteX10" fmla="*/ 138113 w 293370"/>
                  <a:gd name="connsiteY10" fmla="*/ 189548 h 414337"/>
                  <a:gd name="connsiteX11" fmla="*/ 91440 w 293370"/>
                  <a:gd name="connsiteY11" fmla="*/ 199073 h 414337"/>
                  <a:gd name="connsiteX12" fmla="*/ 63818 w 293370"/>
                  <a:gd name="connsiteY12" fmla="*/ 271462 h 414337"/>
                  <a:gd name="connsiteX13" fmla="*/ 146685 w 293370"/>
                  <a:gd name="connsiteY13" fmla="*/ 354330 h 414337"/>
                  <a:gd name="connsiteX14" fmla="*/ 228600 w 293370"/>
                  <a:gd name="connsiteY14" fmla="*/ 273368 h 414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370" h="414337">
                    <a:moveTo>
                      <a:pt x="293370" y="271462"/>
                    </a:moveTo>
                    <a:cubicBezTo>
                      <a:pt x="293370" y="350520"/>
                      <a:pt x="233363" y="414337"/>
                      <a:pt x="146685" y="414337"/>
                    </a:cubicBezTo>
                    <a:cubicBezTo>
                      <a:pt x="60008" y="414337"/>
                      <a:pt x="0" y="350520"/>
                      <a:pt x="0" y="273368"/>
                    </a:cubicBezTo>
                    <a:cubicBezTo>
                      <a:pt x="0" y="225742"/>
                      <a:pt x="22860" y="185737"/>
                      <a:pt x="58103" y="143828"/>
                    </a:cubicBezTo>
                    <a:lnTo>
                      <a:pt x="174308" y="0"/>
                    </a:lnTo>
                    <a:lnTo>
                      <a:pt x="252413" y="0"/>
                    </a:lnTo>
                    <a:lnTo>
                      <a:pt x="137160" y="142875"/>
                    </a:lnTo>
                    <a:cubicBezTo>
                      <a:pt x="143828" y="141923"/>
                      <a:pt x="150495" y="141923"/>
                      <a:pt x="158115" y="141923"/>
                    </a:cubicBezTo>
                    <a:cubicBezTo>
                      <a:pt x="225743" y="140017"/>
                      <a:pt x="293370" y="193358"/>
                      <a:pt x="293370" y="271462"/>
                    </a:cubicBezTo>
                    <a:close/>
                    <a:moveTo>
                      <a:pt x="228600" y="273368"/>
                    </a:moveTo>
                    <a:cubicBezTo>
                      <a:pt x="228600" y="219075"/>
                      <a:pt x="184785" y="189548"/>
                      <a:pt x="138113" y="189548"/>
                    </a:cubicBezTo>
                    <a:cubicBezTo>
                      <a:pt x="121920" y="189548"/>
                      <a:pt x="106680" y="192405"/>
                      <a:pt x="91440" y="199073"/>
                    </a:cubicBezTo>
                    <a:cubicBezTo>
                      <a:pt x="73343" y="223837"/>
                      <a:pt x="63818" y="244792"/>
                      <a:pt x="63818" y="271462"/>
                    </a:cubicBezTo>
                    <a:cubicBezTo>
                      <a:pt x="63818" y="315278"/>
                      <a:pt x="98108" y="354330"/>
                      <a:pt x="146685" y="354330"/>
                    </a:cubicBezTo>
                    <a:cubicBezTo>
                      <a:pt x="195263" y="355283"/>
                      <a:pt x="228600" y="316230"/>
                      <a:pt x="228600" y="273368"/>
                    </a:cubicBezTo>
                    <a:close/>
                  </a:path>
                </a:pathLst>
              </a:custGeom>
              <a:solidFill>
                <a:srgbClr val="004750"/>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BC927EA9-8830-4E25-9139-B7DEDD033C55}"/>
                  </a:ext>
                </a:extLst>
              </p:cNvPr>
              <p:cNvSpPr/>
              <p:nvPr/>
            </p:nvSpPr>
            <p:spPr>
              <a:xfrm>
                <a:off x="7837169" y="3225165"/>
                <a:ext cx="316230" cy="422909"/>
              </a:xfrm>
              <a:custGeom>
                <a:avLst/>
                <a:gdLst>
                  <a:gd name="connsiteX0" fmla="*/ 316230 w 316230"/>
                  <a:gd name="connsiteY0" fmla="*/ 211455 h 422909"/>
                  <a:gd name="connsiteX1" fmla="*/ 158115 w 316230"/>
                  <a:gd name="connsiteY1" fmla="*/ 422910 h 422909"/>
                  <a:gd name="connsiteX2" fmla="*/ 0 w 316230"/>
                  <a:gd name="connsiteY2" fmla="*/ 211455 h 422909"/>
                  <a:gd name="connsiteX3" fmla="*/ 158115 w 316230"/>
                  <a:gd name="connsiteY3" fmla="*/ 0 h 422909"/>
                  <a:gd name="connsiteX4" fmla="*/ 316230 w 316230"/>
                  <a:gd name="connsiteY4" fmla="*/ 211455 h 422909"/>
                  <a:gd name="connsiteX5" fmla="*/ 65723 w 316230"/>
                  <a:gd name="connsiteY5" fmla="*/ 211455 h 422909"/>
                  <a:gd name="connsiteX6" fmla="*/ 158115 w 316230"/>
                  <a:gd name="connsiteY6" fmla="*/ 361950 h 422909"/>
                  <a:gd name="connsiteX7" fmla="*/ 251460 w 316230"/>
                  <a:gd name="connsiteY7" fmla="*/ 211455 h 422909"/>
                  <a:gd name="connsiteX8" fmla="*/ 158115 w 316230"/>
                  <a:gd name="connsiteY8" fmla="*/ 60007 h 422909"/>
                  <a:gd name="connsiteX9" fmla="*/ 65723 w 316230"/>
                  <a:gd name="connsiteY9" fmla="*/ 211455 h 42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6230" h="422909">
                    <a:moveTo>
                      <a:pt x="316230" y="211455"/>
                    </a:moveTo>
                    <a:cubicBezTo>
                      <a:pt x="316230" y="342900"/>
                      <a:pt x="244793" y="422910"/>
                      <a:pt x="158115" y="422910"/>
                    </a:cubicBezTo>
                    <a:cubicBezTo>
                      <a:pt x="70485" y="422910"/>
                      <a:pt x="0" y="342900"/>
                      <a:pt x="0" y="211455"/>
                    </a:cubicBezTo>
                    <a:cubicBezTo>
                      <a:pt x="0" y="80010"/>
                      <a:pt x="70485" y="0"/>
                      <a:pt x="158115" y="0"/>
                    </a:cubicBezTo>
                    <a:cubicBezTo>
                      <a:pt x="244793" y="0"/>
                      <a:pt x="316230" y="80010"/>
                      <a:pt x="316230" y="211455"/>
                    </a:cubicBezTo>
                    <a:close/>
                    <a:moveTo>
                      <a:pt x="65723" y="211455"/>
                    </a:moveTo>
                    <a:cubicBezTo>
                      <a:pt x="65723" y="307658"/>
                      <a:pt x="106680" y="361950"/>
                      <a:pt x="158115" y="361950"/>
                    </a:cubicBezTo>
                    <a:cubicBezTo>
                      <a:pt x="208598" y="361950"/>
                      <a:pt x="251460" y="306705"/>
                      <a:pt x="251460" y="211455"/>
                    </a:cubicBezTo>
                    <a:cubicBezTo>
                      <a:pt x="251460" y="116205"/>
                      <a:pt x="208598" y="60007"/>
                      <a:pt x="158115" y="60007"/>
                    </a:cubicBezTo>
                    <a:cubicBezTo>
                      <a:pt x="106680" y="60007"/>
                      <a:pt x="65723" y="116205"/>
                      <a:pt x="65723" y="211455"/>
                    </a:cubicBezTo>
                    <a:close/>
                  </a:path>
                </a:pathLst>
              </a:custGeom>
              <a:solidFill>
                <a:srgbClr val="004750"/>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C28487DE-A782-4520-A548-55007D48C68B}"/>
                  </a:ext>
                </a:extLst>
              </p:cNvPr>
              <p:cNvSpPr/>
              <p:nvPr/>
            </p:nvSpPr>
            <p:spPr>
              <a:xfrm>
                <a:off x="5005387" y="3209925"/>
                <a:ext cx="76200" cy="73342"/>
              </a:xfrm>
              <a:custGeom>
                <a:avLst/>
                <a:gdLst>
                  <a:gd name="connsiteX0" fmla="*/ 0 w 76200"/>
                  <a:gd name="connsiteY0" fmla="*/ 37147 h 73342"/>
                  <a:gd name="connsiteX1" fmla="*/ 38100 w 76200"/>
                  <a:gd name="connsiteY1" fmla="*/ 0 h 73342"/>
                  <a:gd name="connsiteX2" fmla="*/ 76200 w 76200"/>
                  <a:gd name="connsiteY2" fmla="*/ 37147 h 73342"/>
                  <a:gd name="connsiteX3" fmla="*/ 38100 w 76200"/>
                  <a:gd name="connsiteY3" fmla="*/ 73343 h 73342"/>
                  <a:gd name="connsiteX4" fmla="*/ 0 w 76200"/>
                  <a:gd name="connsiteY4" fmla="*/ 37147 h 7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3342">
                    <a:moveTo>
                      <a:pt x="0" y="37147"/>
                    </a:moveTo>
                    <a:cubicBezTo>
                      <a:pt x="0" y="16193"/>
                      <a:pt x="16192" y="0"/>
                      <a:pt x="38100" y="0"/>
                    </a:cubicBezTo>
                    <a:cubicBezTo>
                      <a:pt x="60008" y="0"/>
                      <a:pt x="76200" y="16193"/>
                      <a:pt x="76200" y="37147"/>
                    </a:cubicBezTo>
                    <a:cubicBezTo>
                      <a:pt x="76200" y="58103"/>
                      <a:pt x="60008" y="73343"/>
                      <a:pt x="38100" y="73343"/>
                    </a:cubicBezTo>
                    <a:cubicBezTo>
                      <a:pt x="16192" y="73343"/>
                      <a:pt x="0" y="58103"/>
                      <a:pt x="0" y="37147"/>
                    </a:cubicBezTo>
                    <a:close/>
                  </a:path>
                </a:pathLst>
              </a:custGeom>
              <a:solidFill>
                <a:srgbClr val="004750"/>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00C70EA8-36F3-4241-AF2E-A3E87A6A882B}"/>
                  </a:ext>
                </a:extLst>
              </p:cNvPr>
              <p:cNvSpPr/>
              <p:nvPr/>
            </p:nvSpPr>
            <p:spPr>
              <a:xfrm>
                <a:off x="6368415" y="3209925"/>
                <a:ext cx="76200" cy="73342"/>
              </a:xfrm>
              <a:custGeom>
                <a:avLst/>
                <a:gdLst>
                  <a:gd name="connsiteX0" fmla="*/ 0 w 76200"/>
                  <a:gd name="connsiteY0" fmla="*/ 37147 h 73342"/>
                  <a:gd name="connsiteX1" fmla="*/ 38100 w 76200"/>
                  <a:gd name="connsiteY1" fmla="*/ 0 h 73342"/>
                  <a:gd name="connsiteX2" fmla="*/ 76200 w 76200"/>
                  <a:gd name="connsiteY2" fmla="*/ 37147 h 73342"/>
                  <a:gd name="connsiteX3" fmla="*/ 38100 w 76200"/>
                  <a:gd name="connsiteY3" fmla="*/ 73343 h 73342"/>
                  <a:gd name="connsiteX4" fmla="*/ 0 w 76200"/>
                  <a:gd name="connsiteY4" fmla="*/ 37147 h 7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3342">
                    <a:moveTo>
                      <a:pt x="0" y="37147"/>
                    </a:moveTo>
                    <a:cubicBezTo>
                      <a:pt x="0" y="16193"/>
                      <a:pt x="16192" y="0"/>
                      <a:pt x="38100" y="0"/>
                    </a:cubicBezTo>
                    <a:cubicBezTo>
                      <a:pt x="60007" y="0"/>
                      <a:pt x="76200" y="16193"/>
                      <a:pt x="76200" y="37147"/>
                    </a:cubicBezTo>
                    <a:cubicBezTo>
                      <a:pt x="76200" y="58103"/>
                      <a:pt x="60007" y="73343"/>
                      <a:pt x="38100" y="73343"/>
                    </a:cubicBezTo>
                    <a:cubicBezTo>
                      <a:pt x="16192" y="73343"/>
                      <a:pt x="0" y="58103"/>
                      <a:pt x="0" y="37147"/>
                    </a:cubicBezTo>
                    <a:close/>
                  </a:path>
                </a:pathLst>
              </a:custGeom>
              <a:solidFill>
                <a:srgbClr val="004750"/>
              </a:solidFill>
              <a:ln w="9525" cap="flat">
                <a:noFill/>
                <a:prstDash val="solid"/>
                <a:miter/>
              </a:ln>
            </p:spPr>
            <p:txBody>
              <a:bodyPr rtlCol="0" anchor="ctr"/>
              <a:lstStyle/>
              <a:p>
                <a:endParaRPr lang="en-US"/>
              </a:p>
            </p:txBody>
          </p:sp>
        </p:grpSp>
        <p:grpSp>
          <p:nvGrpSpPr>
            <p:cNvPr id="58" name="Graphic 42">
              <a:extLst>
                <a:ext uri="{FF2B5EF4-FFF2-40B4-BE49-F238E27FC236}">
                  <a16:creationId xmlns:a16="http://schemas.microsoft.com/office/drawing/2014/main" id="{BEBA6B08-46E8-4829-99AC-19F73B82888B}"/>
                </a:ext>
              </a:extLst>
            </p:cNvPr>
            <p:cNvGrpSpPr/>
            <p:nvPr/>
          </p:nvGrpSpPr>
          <p:grpSpPr>
            <a:xfrm>
              <a:off x="4256365" y="3267075"/>
              <a:ext cx="330279" cy="329922"/>
              <a:chOff x="4256365" y="3267075"/>
              <a:chExt cx="330279" cy="329922"/>
            </a:xfrm>
            <a:solidFill>
              <a:srgbClr val="C8FA36"/>
            </a:solidFill>
          </p:grpSpPr>
          <p:sp>
            <p:nvSpPr>
              <p:cNvPr id="59" name="Freeform: Shape 58">
                <a:extLst>
                  <a:ext uri="{FF2B5EF4-FFF2-40B4-BE49-F238E27FC236}">
                    <a16:creationId xmlns:a16="http://schemas.microsoft.com/office/drawing/2014/main" id="{2F641D0A-5D2D-4CDE-9E39-76EA628F03E5}"/>
                  </a:ext>
                </a:extLst>
              </p:cNvPr>
              <p:cNvSpPr/>
              <p:nvPr/>
            </p:nvSpPr>
            <p:spPr>
              <a:xfrm>
                <a:off x="4256365" y="3267075"/>
                <a:ext cx="330279" cy="329922"/>
              </a:xfrm>
              <a:custGeom>
                <a:avLst/>
                <a:gdLst>
                  <a:gd name="connsiteX0" fmla="*/ 297537 w 330279"/>
                  <a:gd name="connsiteY0" fmla="*/ 66675 h 329922"/>
                  <a:gd name="connsiteX1" fmla="*/ 266105 w 330279"/>
                  <a:gd name="connsiteY1" fmla="*/ 61913 h 329922"/>
                  <a:gd name="connsiteX2" fmla="*/ 261342 w 330279"/>
                  <a:gd name="connsiteY2" fmla="*/ 93345 h 329922"/>
                  <a:gd name="connsiteX3" fmla="*/ 277535 w 330279"/>
                  <a:gd name="connsiteY3" fmla="*/ 125730 h 329922"/>
                  <a:gd name="connsiteX4" fmla="*/ 202287 w 330279"/>
                  <a:gd name="connsiteY4" fmla="*/ 276225 h 329922"/>
                  <a:gd name="connsiteX5" fmla="*/ 51792 w 330279"/>
                  <a:gd name="connsiteY5" fmla="*/ 200977 h 329922"/>
                  <a:gd name="connsiteX6" fmla="*/ 127040 w 330279"/>
                  <a:gd name="connsiteY6" fmla="*/ 50482 h 329922"/>
                  <a:gd name="connsiteX7" fmla="*/ 143232 w 330279"/>
                  <a:gd name="connsiteY7" fmla="*/ 46672 h 329922"/>
                  <a:gd name="connsiteX8" fmla="*/ 143232 w 330279"/>
                  <a:gd name="connsiteY8" fmla="*/ 46672 h 329922"/>
                  <a:gd name="connsiteX9" fmla="*/ 162282 w 330279"/>
                  <a:gd name="connsiteY9" fmla="*/ 44768 h 329922"/>
                  <a:gd name="connsiteX10" fmla="*/ 168950 w 330279"/>
                  <a:gd name="connsiteY10" fmla="*/ 43815 h 329922"/>
                  <a:gd name="connsiteX11" fmla="*/ 184190 w 330279"/>
                  <a:gd name="connsiteY11" fmla="*/ 21907 h 329922"/>
                  <a:gd name="connsiteX12" fmla="*/ 161330 w 330279"/>
                  <a:gd name="connsiteY12" fmla="*/ 0 h 329922"/>
                  <a:gd name="connsiteX13" fmla="*/ 134660 w 330279"/>
                  <a:gd name="connsiteY13" fmla="*/ 2857 h 329922"/>
                  <a:gd name="connsiteX14" fmla="*/ 134660 w 330279"/>
                  <a:gd name="connsiteY14" fmla="*/ 2857 h 329922"/>
                  <a:gd name="connsiteX15" fmla="*/ 112752 w 330279"/>
                  <a:gd name="connsiteY15" fmla="*/ 8572 h 329922"/>
                  <a:gd name="connsiteX16" fmla="*/ 17502 w 330279"/>
                  <a:gd name="connsiteY16" fmla="*/ 91440 h 329922"/>
                  <a:gd name="connsiteX17" fmla="*/ 8930 w 330279"/>
                  <a:gd name="connsiteY17" fmla="*/ 217170 h 329922"/>
                  <a:gd name="connsiteX18" fmla="*/ 91797 w 330279"/>
                  <a:gd name="connsiteY18" fmla="*/ 312420 h 329922"/>
                  <a:gd name="connsiteX19" fmla="*/ 217527 w 330279"/>
                  <a:gd name="connsiteY19" fmla="*/ 320993 h 329922"/>
                  <a:gd name="connsiteX20" fmla="*/ 312777 w 330279"/>
                  <a:gd name="connsiteY20" fmla="*/ 238125 h 329922"/>
                  <a:gd name="connsiteX21" fmla="*/ 321350 w 330279"/>
                  <a:gd name="connsiteY21" fmla="*/ 112395 h 329922"/>
                  <a:gd name="connsiteX22" fmla="*/ 297537 w 330279"/>
                  <a:gd name="connsiteY22" fmla="*/ 66675 h 32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0279" h="329922">
                    <a:moveTo>
                      <a:pt x="297537" y="66675"/>
                    </a:moveTo>
                    <a:cubicBezTo>
                      <a:pt x="289917" y="56197"/>
                      <a:pt x="275630" y="54293"/>
                      <a:pt x="266105" y="61913"/>
                    </a:cubicBezTo>
                    <a:cubicBezTo>
                      <a:pt x="255627" y="69532"/>
                      <a:pt x="253722" y="83820"/>
                      <a:pt x="261342" y="93345"/>
                    </a:cubicBezTo>
                    <a:cubicBezTo>
                      <a:pt x="268010" y="102870"/>
                      <a:pt x="273725" y="114300"/>
                      <a:pt x="277535" y="125730"/>
                    </a:cubicBezTo>
                    <a:cubicBezTo>
                      <a:pt x="298490" y="187643"/>
                      <a:pt x="265152" y="255270"/>
                      <a:pt x="202287" y="276225"/>
                    </a:cubicBezTo>
                    <a:cubicBezTo>
                      <a:pt x="139422" y="297180"/>
                      <a:pt x="72747" y="263843"/>
                      <a:pt x="51792" y="200977"/>
                    </a:cubicBezTo>
                    <a:cubicBezTo>
                      <a:pt x="30837" y="138113"/>
                      <a:pt x="64175" y="71438"/>
                      <a:pt x="127040" y="50482"/>
                    </a:cubicBezTo>
                    <a:cubicBezTo>
                      <a:pt x="132755" y="48578"/>
                      <a:pt x="137517" y="47625"/>
                      <a:pt x="143232" y="46672"/>
                    </a:cubicBezTo>
                    <a:cubicBezTo>
                      <a:pt x="143232" y="46672"/>
                      <a:pt x="143232" y="46672"/>
                      <a:pt x="143232" y="46672"/>
                    </a:cubicBezTo>
                    <a:cubicBezTo>
                      <a:pt x="149900" y="45720"/>
                      <a:pt x="155615" y="44768"/>
                      <a:pt x="162282" y="44768"/>
                    </a:cubicBezTo>
                    <a:cubicBezTo>
                      <a:pt x="164187" y="44768"/>
                      <a:pt x="167045" y="44768"/>
                      <a:pt x="168950" y="43815"/>
                    </a:cubicBezTo>
                    <a:cubicBezTo>
                      <a:pt x="178475" y="40957"/>
                      <a:pt x="184190" y="32385"/>
                      <a:pt x="184190" y="21907"/>
                    </a:cubicBezTo>
                    <a:cubicBezTo>
                      <a:pt x="184190" y="9525"/>
                      <a:pt x="173712" y="0"/>
                      <a:pt x="161330" y="0"/>
                    </a:cubicBezTo>
                    <a:cubicBezTo>
                      <a:pt x="152757" y="0"/>
                      <a:pt x="143232" y="953"/>
                      <a:pt x="134660" y="2857"/>
                    </a:cubicBezTo>
                    <a:cubicBezTo>
                      <a:pt x="134660" y="2857"/>
                      <a:pt x="134660" y="2857"/>
                      <a:pt x="134660" y="2857"/>
                    </a:cubicBezTo>
                    <a:cubicBezTo>
                      <a:pt x="127040" y="3810"/>
                      <a:pt x="119420" y="5715"/>
                      <a:pt x="112752" y="8572"/>
                    </a:cubicBezTo>
                    <a:cubicBezTo>
                      <a:pt x="70842" y="22860"/>
                      <a:pt x="37505" y="51435"/>
                      <a:pt x="17502" y="91440"/>
                    </a:cubicBezTo>
                    <a:cubicBezTo>
                      <a:pt x="-2500" y="130493"/>
                      <a:pt x="-5358" y="175260"/>
                      <a:pt x="8930" y="217170"/>
                    </a:cubicBezTo>
                    <a:cubicBezTo>
                      <a:pt x="23217" y="259080"/>
                      <a:pt x="51792" y="292418"/>
                      <a:pt x="91797" y="312420"/>
                    </a:cubicBezTo>
                    <a:cubicBezTo>
                      <a:pt x="130850" y="332423"/>
                      <a:pt x="175617" y="335280"/>
                      <a:pt x="217527" y="320993"/>
                    </a:cubicBezTo>
                    <a:cubicBezTo>
                      <a:pt x="259437" y="306705"/>
                      <a:pt x="292775" y="278130"/>
                      <a:pt x="312777" y="238125"/>
                    </a:cubicBezTo>
                    <a:cubicBezTo>
                      <a:pt x="332780" y="199073"/>
                      <a:pt x="335637" y="154305"/>
                      <a:pt x="321350" y="112395"/>
                    </a:cubicBezTo>
                    <a:cubicBezTo>
                      <a:pt x="315635" y="95250"/>
                      <a:pt x="308015" y="80010"/>
                      <a:pt x="297537" y="66675"/>
                    </a:cubicBezTo>
                    <a:close/>
                  </a:path>
                </a:pathLst>
              </a:custGeom>
              <a:solidFill>
                <a:srgbClr val="C8FA36"/>
              </a:solid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BD0980B9-F380-4FA1-A96B-E744D74A26BF}"/>
                  </a:ext>
                </a:extLst>
              </p:cNvPr>
              <p:cNvSpPr/>
              <p:nvPr/>
            </p:nvSpPr>
            <p:spPr>
              <a:xfrm>
                <a:off x="4461510" y="3281362"/>
                <a:ext cx="45719" cy="45719"/>
              </a:xfrm>
              <a:custGeom>
                <a:avLst/>
                <a:gdLst>
                  <a:gd name="connsiteX0" fmla="*/ 45720 w 45719"/>
                  <a:gd name="connsiteY0" fmla="*/ 22860 h 45719"/>
                  <a:gd name="connsiteX1" fmla="*/ 22860 w 45719"/>
                  <a:gd name="connsiteY1" fmla="*/ 45720 h 45719"/>
                  <a:gd name="connsiteX2" fmla="*/ 0 w 45719"/>
                  <a:gd name="connsiteY2" fmla="*/ 22860 h 45719"/>
                  <a:gd name="connsiteX3" fmla="*/ 22860 w 45719"/>
                  <a:gd name="connsiteY3" fmla="*/ 0 h 45719"/>
                  <a:gd name="connsiteX4" fmla="*/ 45720 w 45719"/>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C8FA36"/>
              </a:solidFill>
              <a:ln w="9525" cap="flat">
                <a:noFill/>
                <a:prstDash val="solid"/>
                <a:miter/>
              </a:ln>
            </p:spPr>
            <p:txBody>
              <a:bodyPr rtlCol="0" anchor="ctr"/>
              <a:lstStyle/>
              <a:p>
                <a:endParaRPr lang="en-US"/>
              </a:p>
            </p:txBody>
          </p:sp>
        </p:grpSp>
        <p:sp>
          <p:nvSpPr>
            <p:cNvPr id="61" name="Freeform: Shape 60">
              <a:extLst>
                <a:ext uri="{FF2B5EF4-FFF2-40B4-BE49-F238E27FC236}">
                  <a16:creationId xmlns:a16="http://schemas.microsoft.com/office/drawing/2014/main" id="{E332874F-6FB2-433A-8209-55186B0A0E82}"/>
                </a:ext>
              </a:extLst>
            </p:cNvPr>
            <p:cNvSpPr/>
            <p:nvPr/>
          </p:nvSpPr>
          <p:spPr>
            <a:xfrm>
              <a:off x="4366260" y="3375660"/>
              <a:ext cx="110489" cy="110489"/>
            </a:xfrm>
            <a:custGeom>
              <a:avLst/>
              <a:gdLst>
                <a:gd name="connsiteX0" fmla="*/ 110490 w 110489"/>
                <a:gd name="connsiteY0" fmla="*/ 55245 h 110489"/>
                <a:gd name="connsiteX1" fmla="*/ 55245 w 110489"/>
                <a:gd name="connsiteY1" fmla="*/ 110490 h 110489"/>
                <a:gd name="connsiteX2" fmla="*/ 0 w 110489"/>
                <a:gd name="connsiteY2" fmla="*/ 55245 h 110489"/>
                <a:gd name="connsiteX3" fmla="*/ 55245 w 110489"/>
                <a:gd name="connsiteY3" fmla="*/ 0 h 110489"/>
                <a:gd name="connsiteX4" fmla="*/ 110490 w 110489"/>
                <a:gd name="connsiteY4" fmla="*/ 55245 h 110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89" h="110489">
                  <a:moveTo>
                    <a:pt x="110490" y="55245"/>
                  </a:moveTo>
                  <a:cubicBezTo>
                    <a:pt x="110490" y="85756"/>
                    <a:pt x="85756" y="110490"/>
                    <a:pt x="55245" y="110490"/>
                  </a:cubicBezTo>
                  <a:cubicBezTo>
                    <a:pt x="24734" y="110490"/>
                    <a:pt x="0" y="85756"/>
                    <a:pt x="0" y="55245"/>
                  </a:cubicBezTo>
                  <a:cubicBezTo>
                    <a:pt x="0" y="24734"/>
                    <a:pt x="24734" y="0"/>
                    <a:pt x="55245" y="0"/>
                  </a:cubicBezTo>
                  <a:cubicBezTo>
                    <a:pt x="85756" y="0"/>
                    <a:pt x="110490" y="24734"/>
                    <a:pt x="110490" y="55245"/>
                  </a:cubicBezTo>
                  <a:close/>
                </a:path>
              </a:pathLst>
            </a:custGeom>
            <a:solidFill>
              <a:srgbClr val="004750"/>
            </a:solidFill>
            <a:ln w="9525" cap="flat">
              <a:noFill/>
              <a:prstDash val="solid"/>
              <a:miter/>
            </a:ln>
          </p:spPr>
          <p:txBody>
            <a:bodyPr rtlCol="0" anchor="ctr"/>
            <a:lstStyle/>
            <a:p>
              <a:endParaRPr lang="en-US"/>
            </a:p>
          </p:txBody>
        </p:sp>
        <p:grpSp>
          <p:nvGrpSpPr>
            <p:cNvPr id="62" name="Graphic 42">
              <a:extLst>
                <a:ext uri="{FF2B5EF4-FFF2-40B4-BE49-F238E27FC236}">
                  <a16:creationId xmlns:a16="http://schemas.microsoft.com/office/drawing/2014/main" id="{1D742127-C028-484A-A3E2-818351E18AEC}"/>
                </a:ext>
              </a:extLst>
            </p:cNvPr>
            <p:cNvGrpSpPr/>
            <p:nvPr/>
          </p:nvGrpSpPr>
          <p:grpSpPr>
            <a:xfrm>
              <a:off x="4185165" y="3192660"/>
              <a:ext cx="472887" cy="472678"/>
              <a:chOff x="4185165" y="3192660"/>
              <a:chExt cx="472887" cy="472678"/>
            </a:xfrm>
            <a:solidFill>
              <a:srgbClr val="45C58E"/>
            </a:solidFill>
          </p:grpSpPr>
          <p:sp>
            <p:nvSpPr>
              <p:cNvPr id="63" name="Freeform: Shape 62">
                <a:extLst>
                  <a:ext uri="{FF2B5EF4-FFF2-40B4-BE49-F238E27FC236}">
                    <a16:creationId xmlns:a16="http://schemas.microsoft.com/office/drawing/2014/main" id="{83241F07-0B5A-4117-A831-41E821DBCCF1}"/>
                  </a:ext>
                </a:extLst>
              </p:cNvPr>
              <p:cNvSpPr/>
              <p:nvPr/>
            </p:nvSpPr>
            <p:spPr>
              <a:xfrm>
                <a:off x="4185165" y="3192660"/>
                <a:ext cx="472887" cy="472678"/>
              </a:xfrm>
              <a:custGeom>
                <a:avLst/>
                <a:gdLst>
                  <a:gd name="connsiteX0" fmla="*/ 471607 w 472887"/>
                  <a:gd name="connsiteY0" fmla="*/ 217289 h 472678"/>
                  <a:gd name="connsiteX1" fmla="*/ 446842 w 472887"/>
                  <a:gd name="connsiteY1" fmla="*/ 197287 h 472678"/>
                  <a:gd name="connsiteX2" fmla="*/ 426839 w 472887"/>
                  <a:gd name="connsiteY2" fmla="*/ 222052 h 472678"/>
                  <a:gd name="connsiteX3" fmla="*/ 416362 w 472887"/>
                  <a:gd name="connsiteY3" fmla="*/ 303967 h 472678"/>
                  <a:gd name="connsiteX4" fmla="*/ 317302 w 472887"/>
                  <a:gd name="connsiteY4" fmla="*/ 412552 h 472678"/>
                  <a:gd name="connsiteX5" fmla="*/ 170617 w 472887"/>
                  <a:gd name="connsiteY5" fmla="*/ 419219 h 472678"/>
                  <a:gd name="connsiteX6" fmla="*/ 62032 w 472887"/>
                  <a:gd name="connsiteY6" fmla="*/ 320159 h 472678"/>
                  <a:gd name="connsiteX7" fmla="*/ 55364 w 472887"/>
                  <a:gd name="connsiteY7" fmla="*/ 173474 h 472678"/>
                  <a:gd name="connsiteX8" fmla="*/ 154424 w 472887"/>
                  <a:gd name="connsiteY8" fmla="*/ 64889 h 472678"/>
                  <a:gd name="connsiteX9" fmla="*/ 301109 w 472887"/>
                  <a:gd name="connsiteY9" fmla="*/ 58222 h 472678"/>
                  <a:gd name="connsiteX10" fmla="*/ 370642 w 472887"/>
                  <a:gd name="connsiteY10" fmla="*/ 102037 h 472678"/>
                  <a:gd name="connsiteX11" fmla="*/ 379214 w 472887"/>
                  <a:gd name="connsiteY11" fmla="*/ 106799 h 472678"/>
                  <a:gd name="connsiteX12" fmla="*/ 403027 w 472887"/>
                  <a:gd name="connsiteY12" fmla="*/ 101084 h 472678"/>
                  <a:gd name="connsiteX13" fmla="*/ 403027 w 472887"/>
                  <a:gd name="connsiteY13" fmla="*/ 68699 h 472678"/>
                  <a:gd name="connsiteX14" fmla="*/ 317302 w 472887"/>
                  <a:gd name="connsiteY14" fmla="*/ 14407 h 472678"/>
                  <a:gd name="connsiteX15" fmla="*/ 223957 w 472887"/>
                  <a:gd name="connsiteY15" fmla="*/ 119 h 472678"/>
                  <a:gd name="connsiteX16" fmla="*/ 136327 w 472887"/>
                  <a:gd name="connsiteY16" fmla="*/ 22027 h 472678"/>
                  <a:gd name="connsiteX17" fmla="*/ 62984 w 472887"/>
                  <a:gd name="connsiteY17" fmla="*/ 75367 h 472678"/>
                  <a:gd name="connsiteX18" fmla="*/ 14407 w 472887"/>
                  <a:gd name="connsiteY18" fmla="*/ 155377 h 472678"/>
                  <a:gd name="connsiteX19" fmla="*/ 119 w 472887"/>
                  <a:gd name="connsiteY19" fmla="*/ 248722 h 472678"/>
                  <a:gd name="connsiteX20" fmla="*/ 22027 w 472887"/>
                  <a:gd name="connsiteY20" fmla="*/ 336352 h 472678"/>
                  <a:gd name="connsiteX21" fmla="*/ 75367 w 472887"/>
                  <a:gd name="connsiteY21" fmla="*/ 409694 h 472678"/>
                  <a:gd name="connsiteX22" fmla="*/ 155377 w 472887"/>
                  <a:gd name="connsiteY22" fmla="*/ 458272 h 472678"/>
                  <a:gd name="connsiteX23" fmla="*/ 248722 w 472887"/>
                  <a:gd name="connsiteY23" fmla="*/ 472559 h 472678"/>
                  <a:gd name="connsiteX24" fmla="*/ 336352 w 472887"/>
                  <a:gd name="connsiteY24" fmla="*/ 450652 h 472678"/>
                  <a:gd name="connsiteX25" fmla="*/ 409694 w 472887"/>
                  <a:gd name="connsiteY25" fmla="*/ 397312 h 472678"/>
                  <a:gd name="connsiteX26" fmla="*/ 458272 w 472887"/>
                  <a:gd name="connsiteY26" fmla="*/ 317302 h 472678"/>
                  <a:gd name="connsiteX27" fmla="*/ 471607 w 472887"/>
                  <a:gd name="connsiteY27" fmla="*/ 217289 h 47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2887" h="472678">
                    <a:moveTo>
                      <a:pt x="471607" y="217289"/>
                    </a:moveTo>
                    <a:cubicBezTo>
                      <a:pt x="470654" y="204907"/>
                      <a:pt x="459224" y="195382"/>
                      <a:pt x="446842" y="197287"/>
                    </a:cubicBezTo>
                    <a:cubicBezTo>
                      <a:pt x="434459" y="198239"/>
                      <a:pt x="424934" y="209669"/>
                      <a:pt x="426839" y="222052"/>
                    </a:cubicBezTo>
                    <a:cubicBezTo>
                      <a:pt x="429697" y="249674"/>
                      <a:pt x="425887" y="277297"/>
                      <a:pt x="416362" y="303967"/>
                    </a:cubicBezTo>
                    <a:cubicBezTo>
                      <a:pt x="399217" y="351592"/>
                      <a:pt x="363974" y="390644"/>
                      <a:pt x="317302" y="412552"/>
                    </a:cubicBezTo>
                    <a:cubicBezTo>
                      <a:pt x="270629" y="434459"/>
                      <a:pt x="219194" y="436364"/>
                      <a:pt x="170617" y="419219"/>
                    </a:cubicBezTo>
                    <a:cubicBezTo>
                      <a:pt x="122992" y="402074"/>
                      <a:pt x="83939" y="366832"/>
                      <a:pt x="62032" y="320159"/>
                    </a:cubicBezTo>
                    <a:cubicBezTo>
                      <a:pt x="40124" y="273487"/>
                      <a:pt x="38219" y="222052"/>
                      <a:pt x="55364" y="173474"/>
                    </a:cubicBezTo>
                    <a:cubicBezTo>
                      <a:pt x="72509" y="125849"/>
                      <a:pt x="107752" y="86797"/>
                      <a:pt x="154424" y="64889"/>
                    </a:cubicBezTo>
                    <a:cubicBezTo>
                      <a:pt x="201097" y="42982"/>
                      <a:pt x="252532" y="41077"/>
                      <a:pt x="301109" y="58222"/>
                    </a:cubicBezTo>
                    <a:cubicBezTo>
                      <a:pt x="327779" y="67747"/>
                      <a:pt x="350639" y="82034"/>
                      <a:pt x="370642" y="102037"/>
                    </a:cubicBezTo>
                    <a:cubicBezTo>
                      <a:pt x="373499" y="103942"/>
                      <a:pt x="375404" y="105847"/>
                      <a:pt x="379214" y="106799"/>
                    </a:cubicBezTo>
                    <a:cubicBezTo>
                      <a:pt x="386834" y="109657"/>
                      <a:pt x="396359" y="107752"/>
                      <a:pt x="403027" y="101084"/>
                    </a:cubicBezTo>
                    <a:cubicBezTo>
                      <a:pt x="411599" y="92512"/>
                      <a:pt x="411599" y="78224"/>
                      <a:pt x="403027" y="68699"/>
                    </a:cubicBezTo>
                    <a:cubicBezTo>
                      <a:pt x="378262" y="44887"/>
                      <a:pt x="349687" y="26789"/>
                      <a:pt x="317302" y="14407"/>
                    </a:cubicBezTo>
                    <a:cubicBezTo>
                      <a:pt x="286822" y="3929"/>
                      <a:pt x="256342" y="-833"/>
                      <a:pt x="223957" y="119"/>
                    </a:cubicBezTo>
                    <a:cubicBezTo>
                      <a:pt x="193477" y="2024"/>
                      <a:pt x="163949" y="8692"/>
                      <a:pt x="136327" y="22027"/>
                    </a:cubicBezTo>
                    <a:cubicBezTo>
                      <a:pt x="108704" y="35362"/>
                      <a:pt x="83939" y="53459"/>
                      <a:pt x="62984" y="75367"/>
                    </a:cubicBezTo>
                    <a:cubicBezTo>
                      <a:pt x="41077" y="98227"/>
                      <a:pt x="24884" y="125849"/>
                      <a:pt x="14407" y="155377"/>
                    </a:cubicBezTo>
                    <a:cubicBezTo>
                      <a:pt x="3929" y="185857"/>
                      <a:pt x="-833" y="216337"/>
                      <a:pt x="119" y="248722"/>
                    </a:cubicBezTo>
                    <a:cubicBezTo>
                      <a:pt x="2024" y="279202"/>
                      <a:pt x="8692" y="308729"/>
                      <a:pt x="22027" y="336352"/>
                    </a:cubicBezTo>
                    <a:cubicBezTo>
                      <a:pt x="35362" y="363974"/>
                      <a:pt x="53459" y="388739"/>
                      <a:pt x="75367" y="409694"/>
                    </a:cubicBezTo>
                    <a:cubicBezTo>
                      <a:pt x="98227" y="431602"/>
                      <a:pt x="125849" y="447794"/>
                      <a:pt x="155377" y="458272"/>
                    </a:cubicBezTo>
                    <a:cubicBezTo>
                      <a:pt x="185857" y="468749"/>
                      <a:pt x="216337" y="473512"/>
                      <a:pt x="248722" y="472559"/>
                    </a:cubicBezTo>
                    <a:cubicBezTo>
                      <a:pt x="279202" y="470654"/>
                      <a:pt x="308729" y="463987"/>
                      <a:pt x="336352" y="450652"/>
                    </a:cubicBezTo>
                    <a:cubicBezTo>
                      <a:pt x="363974" y="437317"/>
                      <a:pt x="388739" y="419219"/>
                      <a:pt x="409694" y="397312"/>
                    </a:cubicBezTo>
                    <a:cubicBezTo>
                      <a:pt x="431602" y="374452"/>
                      <a:pt x="447794" y="346829"/>
                      <a:pt x="458272" y="317302"/>
                    </a:cubicBezTo>
                    <a:cubicBezTo>
                      <a:pt x="470654" y="285869"/>
                      <a:pt x="475417" y="251579"/>
                      <a:pt x="471607" y="217289"/>
                    </a:cubicBezTo>
                    <a:close/>
                  </a:path>
                </a:pathLst>
              </a:custGeom>
              <a:solidFill>
                <a:srgbClr val="45C58E"/>
              </a:solid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99D5C7DA-5710-4921-97B3-0911BA9F8F09}"/>
                  </a:ext>
                </a:extLst>
              </p:cNvPr>
              <p:cNvSpPr/>
              <p:nvPr/>
            </p:nvSpPr>
            <p:spPr>
              <a:xfrm>
                <a:off x="4592002" y="3316605"/>
                <a:ext cx="45719" cy="45719"/>
              </a:xfrm>
              <a:custGeom>
                <a:avLst/>
                <a:gdLst>
                  <a:gd name="connsiteX0" fmla="*/ 45720 w 45719"/>
                  <a:gd name="connsiteY0" fmla="*/ 22860 h 45719"/>
                  <a:gd name="connsiteX1" fmla="*/ 22860 w 45719"/>
                  <a:gd name="connsiteY1" fmla="*/ 45720 h 45719"/>
                  <a:gd name="connsiteX2" fmla="*/ 0 w 45719"/>
                  <a:gd name="connsiteY2" fmla="*/ 22860 h 45719"/>
                  <a:gd name="connsiteX3" fmla="*/ 22860 w 45719"/>
                  <a:gd name="connsiteY3" fmla="*/ 0 h 45719"/>
                  <a:gd name="connsiteX4" fmla="*/ 45720 w 45719"/>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45C58E"/>
              </a:solidFill>
              <a:ln w="9525" cap="flat">
                <a:noFill/>
                <a:prstDash val="solid"/>
                <a:miter/>
              </a:ln>
            </p:spPr>
            <p:txBody>
              <a:bodyPr rtlCol="0" anchor="ctr"/>
              <a:lstStyle/>
              <a:p>
                <a:endParaRPr lang="en-US"/>
              </a:p>
            </p:txBody>
          </p:sp>
        </p:grpSp>
        <p:grpSp>
          <p:nvGrpSpPr>
            <p:cNvPr id="65" name="Graphic 42">
              <a:extLst>
                <a:ext uri="{FF2B5EF4-FFF2-40B4-BE49-F238E27FC236}">
                  <a16:creationId xmlns:a16="http://schemas.microsoft.com/office/drawing/2014/main" id="{A6CABABD-474C-4201-9FDF-9A0083EEA442}"/>
                </a:ext>
              </a:extLst>
            </p:cNvPr>
            <p:cNvGrpSpPr/>
            <p:nvPr/>
          </p:nvGrpSpPr>
          <p:grpSpPr>
            <a:xfrm>
              <a:off x="4113768" y="3121635"/>
              <a:ext cx="619283" cy="618911"/>
              <a:chOff x="4113768" y="3121635"/>
              <a:chExt cx="619283" cy="618911"/>
            </a:xfrm>
            <a:solidFill>
              <a:srgbClr val="00AFAA"/>
            </a:solidFill>
          </p:grpSpPr>
          <p:sp>
            <p:nvSpPr>
              <p:cNvPr id="66" name="Freeform: Shape 65">
                <a:extLst>
                  <a:ext uri="{FF2B5EF4-FFF2-40B4-BE49-F238E27FC236}">
                    <a16:creationId xmlns:a16="http://schemas.microsoft.com/office/drawing/2014/main" id="{DFE3B3E6-C5B3-48D1-A9F7-5C168DF8710B}"/>
                  </a:ext>
                </a:extLst>
              </p:cNvPr>
              <p:cNvSpPr/>
              <p:nvPr/>
            </p:nvSpPr>
            <p:spPr>
              <a:xfrm>
                <a:off x="4113768" y="3121635"/>
                <a:ext cx="619283" cy="618911"/>
              </a:xfrm>
              <a:custGeom>
                <a:avLst/>
                <a:gdLst>
                  <a:gd name="connsiteX0" fmla="*/ 554434 w 619283"/>
                  <a:gd name="connsiteY0" fmla="*/ 121627 h 618911"/>
                  <a:gd name="connsiteX1" fmla="*/ 523002 w 619283"/>
                  <a:gd name="connsiteY1" fmla="*/ 116864 h 618911"/>
                  <a:gd name="connsiteX2" fmla="*/ 518239 w 619283"/>
                  <a:gd name="connsiteY2" fmla="*/ 148297 h 618911"/>
                  <a:gd name="connsiteX3" fmla="*/ 568722 w 619283"/>
                  <a:gd name="connsiteY3" fmla="*/ 268312 h 618911"/>
                  <a:gd name="connsiteX4" fmla="*/ 521097 w 619283"/>
                  <a:gd name="connsiteY4" fmla="*/ 464527 h 618911"/>
                  <a:gd name="connsiteX5" fmla="*/ 347742 w 619283"/>
                  <a:gd name="connsiteY5" fmla="*/ 569302 h 618911"/>
                  <a:gd name="connsiteX6" fmla="*/ 151527 w 619283"/>
                  <a:gd name="connsiteY6" fmla="*/ 521677 h 618911"/>
                  <a:gd name="connsiteX7" fmla="*/ 46752 w 619283"/>
                  <a:gd name="connsiteY7" fmla="*/ 348322 h 618911"/>
                  <a:gd name="connsiteX8" fmla="*/ 94377 w 619283"/>
                  <a:gd name="connsiteY8" fmla="*/ 152107 h 618911"/>
                  <a:gd name="connsiteX9" fmla="*/ 267732 w 619283"/>
                  <a:gd name="connsiteY9" fmla="*/ 47332 h 618911"/>
                  <a:gd name="connsiteX10" fmla="*/ 397272 w 619283"/>
                  <a:gd name="connsiteY10" fmla="*/ 59714 h 618911"/>
                  <a:gd name="connsiteX11" fmla="*/ 408702 w 619283"/>
                  <a:gd name="connsiteY11" fmla="*/ 60667 h 618911"/>
                  <a:gd name="connsiteX12" fmla="*/ 426799 w 619283"/>
                  <a:gd name="connsiteY12" fmla="*/ 46379 h 618911"/>
                  <a:gd name="connsiteX13" fmla="*/ 413464 w 619283"/>
                  <a:gd name="connsiteY13" fmla="*/ 17804 h 618911"/>
                  <a:gd name="connsiteX14" fmla="*/ 262017 w 619283"/>
                  <a:gd name="connsiteY14" fmla="*/ 3517 h 618911"/>
                  <a:gd name="connsiteX15" fmla="*/ 146764 w 619283"/>
                  <a:gd name="connsiteY15" fmla="*/ 45427 h 618911"/>
                  <a:gd name="connsiteX16" fmla="*/ 60087 w 619283"/>
                  <a:gd name="connsiteY16" fmla="*/ 126389 h 618911"/>
                  <a:gd name="connsiteX17" fmla="*/ 9604 w 619283"/>
                  <a:gd name="connsiteY17" fmla="*/ 234022 h 618911"/>
                  <a:gd name="connsiteX18" fmla="*/ 3889 w 619283"/>
                  <a:gd name="connsiteY18" fmla="*/ 356894 h 618911"/>
                  <a:gd name="connsiteX19" fmla="*/ 45799 w 619283"/>
                  <a:gd name="connsiteY19" fmla="*/ 472147 h 618911"/>
                  <a:gd name="connsiteX20" fmla="*/ 126762 w 619283"/>
                  <a:gd name="connsiteY20" fmla="*/ 558824 h 618911"/>
                  <a:gd name="connsiteX21" fmla="*/ 234394 w 619283"/>
                  <a:gd name="connsiteY21" fmla="*/ 609307 h 618911"/>
                  <a:gd name="connsiteX22" fmla="*/ 357267 w 619283"/>
                  <a:gd name="connsiteY22" fmla="*/ 615022 h 618911"/>
                  <a:gd name="connsiteX23" fmla="*/ 472519 w 619283"/>
                  <a:gd name="connsiteY23" fmla="*/ 573112 h 618911"/>
                  <a:gd name="connsiteX24" fmla="*/ 559197 w 619283"/>
                  <a:gd name="connsiteY24" fmla="*/ 492149 h 618911"/>
                  <a:gd name="connsiteX25" fmla="*/ 609679 w 619283"/>
                  <a:gd name="connsiteY25" fmla="*/ 384517 h 618911"/>
                  <a:gd name="connsiteX26" fmla="*/ 615394 w 619283"/>
                  <a:gd name="connsiteY26" fmla="*/ 261644 h 618911"/>
                  <a:gd name="connsiteX27" fmla="*/ 554434 w 619283"/>
                  <a:gd name="connsiteY27" fmla="*/ 121627 h 618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283" h="618911">
                    <a:moveTo>
                      <a:pt x="554434" y="121627"/>
                    </a:moveTo>
                    <a:cubicBezTo>
                      <a:pt x="546814" y="112102"/>
                      <a:pt x="532527" y="110197"/>
                      <a:pt x="523002" y="116864"/>
                    </a:cubicBezTo>
                    <a:cubicBezTo>
                      <a:pt x="513477" y="124484"/>
                      <a:pt x="511572" y="138772"/>
                      <a:pt x="518239" y="148297"/>
                    </a:cubicBezTo>
                    <a:cubicBezTo>
                      <a:pt x="544909" y="183539"/>
                      <a:pt x="562054" y="224497"/>
                      <a:pt x="568722" y="268312"/>
                    </a:cubicBezTo>
                    <a:cubicBezTo>
                      <a:pt x="579199" y="337844"/>
                      <a:pt x="562054" y="407377"/>
                      <a:pt x="521097" y="464527"/>
                    </a:cubicBezTo>
                    <a:cubicBezTo>
                      <a:pt x="479187" y="521677"/>
                      <a:pt x="418227" y="558824"/>
                      <a:pt x="347742" y="569302"/>
                    </a:cubicBezTo>
                    <a:cubicBezTo>
                      <a:pt x="278209" y="579779"/>
                      <a:pt x="208677" y="562634"/>
                      <a:pt x="151527" y="521677"/>
                    </a:cubicBezTo>
                    <a:cubicBezTo>
                      <a:pt x="94377" y="479767"/>
                      <a:pt x="57229" y="418807"/>
                      <a:pt x="46752" y="348322"/>
                    </a:cubicBezTo>
                    <a:cubicBezTo>
                      <a:pt x="36274" y="278789"/>
                      <a:pt x="53419" y="209257"/>
                      <a:pt x="94377" y="152107"/>
                    </a:cubicBezTo>
                    <a:cubicBezTo>
                      <a:pt x="135334" y="94957"/>
                      <a:pt x="197247" y="57809"/>
                      <a:pt x="267732" y="47332"/>
                    </a:cubicBezTo>
                    <a:cubicBezTo>
                      <a:pt x="311547" y="40664"/>
                      <a:pt x="356314" y="44474"/>
                      <a:pt x="397272" y="59714"/>
                    </a:cubicBezTo>
                    <a:cubicBezTo>
                      <a:pt x="401082" y="60667"/>
                      <a:pt x="404892" y="61619"/>
                      <a:pt x="408702" y="60667"/>
                    </a:cubicBezTo>
                    <a:cubicBezTo>
                      <a:pt x="416322" y="59714"/>
                      <a:pt x="423942" y="53999"/>
                      <a:pt x="426799" y="46379"/>
                    </a:cubicBezTo>
                    <a:cubicBezTo>
                      <a:pt x="430609" y="34949"/>
                      <a:pt x="424894" y="21614"/>
                      <a:pt x="413464" y="17804"/>
                    </a:cubicBezTo>
                    <a:cubicBezTo>
                      <a:pt x="364887" y="659"/>
                      <a:pt x="312499" y="-4103"/>
                      <a:pt x="262017" y="3517"/>
                    </a:cubicBezTo>
                    <a:cubicBezTo>
                      <a:pt x="221059" y="10184"/>
                      <a:pt x="182007" y="24472"/>
                      <a:pt x="146764" y="45427"/>
                    </a:cubicBezTo>
                    <a:cubicBezTo>
                      <a:pt x="112474" y="66382"/>
                      <a:pt x="82947" y="93052"/>
                      <a:pt x="60087" y="126389"/>
                    </a:cubicBezTo>
                    <a:cubicBezTo>
                      <a:pt x="36274" y="158774"/>
                      <a:pt x="19129" y="194969"/>
                      <a:pt x="9604" y="234022"/>
                    </a:cubicBezTo>
                    <a:cubicBezTo>
                      <a:pt x="-873" y="274027"/>
                      <a:pt x="-2778" y="315937"/>
                      <a:pt x="3889" y="356894"/>
                    </a:cubicBezTo>
                    <a:cubicBezTo>
                      <a:pt x="10557" y="397852"/>
                      <a:pt x="24844" y="436904"/>
                      <a:pt x="45799" y="472147"/>
                    </a:cubicBezTo>
                    <a:cubicBezTo>
                      <a:pt x="66754" y="506437"/>
                      <a:pt x="93424" y="535964"/>
                      <a:pt x="126762" y="558824"/>
                    </a:cubicBezTo>
                    <a:cubicBezTo>
                      <a:pt x="159147" y="582637"/>
                      <a:pt x="195342" y="599782"/>
                      <a:pt x="234394" y="609307"/>
                    </a:cubicBezTo>
                    <a:cubicBezTo>
                      <a:pt x="274399" y="619784"/>
                      <a:pt x="316309" y="621689"/>
                      <a:pt x="357267" y="615022"/>
                    </a:cubicBezTo>
                    <a:cubicBezTo>
                      <a:pt x="398224" y="608354"/>
                      <a:pt x="437277" y="594067"/>
                      <a:pt x="472519" y="573112"/>
                    </a:cubicBezTo>
                    <a:cubicBezTo>
                      <a:pt x="506809" y="552157"/>
                      <a:pt x="536337" y="525487"/>
                      <a:pt x="559197" y="492149"/>
                    </a:cubicBezTo>
                    <a:cubicBezTo>
                      <a:pt x="583009" y="459764"/>
                      <a:pt x="600154" y="423569"/>
                      <a:pt x="609679" y="384517"/>
                    </a:cubicBezTo>
                    <a:cubicBezTo>
                      <a:pt x="620157" y="344512"/>
                      <a:pt x="622062" y="302602"/>
                      <a:pt x="615394" y="261644"/>
                    </a:cubicBezTo>
                    <a:cubicBezTo>
                      <a:pt x="605869" y="211162"/>
                      <a:pt x="584914" y="162584"/>
                      <a:pt x="554434" y="121627"/>
                    </a:cubicBezTo>
                    <a:close/>
                  </a:path>
                </a:pathLst>
              </a:custGeom>
              <a:solidFill>
                <a:srgbClr val="00AFAA"/>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020E170E-6345-46F5-9EA7-E92A5010F916}"/>
                  </a:ext>
                </a:extLst>
              </p:cNvPr>
              <p:cNvSpPr/>
              <p:nvPr/>
            </p:nvSpPr>
            <p:spPr>
              <a:xfrm>
                <a:off x="4568190" y="3176587"/>
                <a:ext cx="45719" cy="45720"/>
              </a:xfrm>
              <a:custGeom>
                <a:avLst/>
                <a:gdLst>
                  <a:gd name="connsiteX0" fmla="*/ 45720 w 45719"/>
                  <a:gd name="connsiteY0" fmla="*/ 22860 h 45720"/>
                  <a:gd name="connsiteX1" fmla="*/ 22860 w 45719"/>
                  <a:gd name="connsiteY1" fmla="*/ 45720 h 45720"/>
                  <a:gd name="connsiteX2" fmla="*/ 0 w 45719"/>
                  <a:gd name="connsiteY2" fmla="*/ 22860 h 45720"/>
                  <a:gd name="connsiteX3" fmla="*/ 22860 w 45719"/>
                  <a:gd name="connsiteY3" fmla="*/ 0 h 45720"/>
                  <a:gd name="connsiteX4" fmla="*/ 45720 w 45719"/>
                  <a:gd name="connsiteY4" fmla="*/ 22860 h 45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20">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00AFAA"/>
              </a:solidFill>
              <a:ln w="9525" cap="flat">
                <a:noFill/>
                <a:prstDash val="solid"/>
                <a:miter/>
              </a:ln>
            </p:spPr>
            <p:txBody>
              <a:bodyPr rtlCol="0" anchor="ctr"/>
              <a:lstStyle/>
              <a:p>
                <a:endParaRPr lang="en-US"/>
              </a:p>
            </p:txBody>
          </p:sp>
        </p:grpSp>
        <p:grpSp>
          <p:nvGrpSpPr>
            <p:cNvPr id="68" name="Graphic 42">
              <a:extLst>
                <a:ext uri="{FF2B5EF4-FFF2-40B4-BE49-F238E27FC236}">
                  <a16:creationId xmlns:a16="http://schemas.microsoft.com/office/drawing/2014/main" id="{2B9E7C31-1FDA-4968-A5F9-053A4276842F}"/>
                </a:ext>
              </a:extLst>
            </p:cNvPr>
            <p:cNvGrpSpPr/>
            <p:nvPr/>
          </p:nvGrpSpPr>
          <p:grpSpPr>
            <a:xfrm>
              <a:off x="4038849" y="3048249"/>
              <a:ext cx="765228" cy="765105"/>
              <a:chOff x="4038849" y="3048249"/>
              <a:chExt cx="765228" cy="765105"/>
            </a:xfrm>
            <a:solidFill>
              <a:srgbClr val="00837B"/>
            </a:solidFill>
          </p:grpSpPr>
          <p:sp>
            <p:nvSpPr>
              <p:cNvPr id="69" name="Freeform: Shape 68">
                <a:extLst>
                  <a:ext uri="{FF2B5EF4-FFF2-40B4-BE49-F238E27FC236}">
                    <a16:creationId xmlns:a16="http://schemas.microsoft.com/office/drawing/2014/main" id="{CFF41700-3C32-496D-813D-6C8F41F80FA1}"/>
                  </a:ext>
                </a:extLst>
              </p:cNvPr>
              <p:cNvSpPr/>
              <p:nvPr/>
            </p:nvSpPr>
            <p:spPr>
              <a:xfrm>
                <a:off x="4038849" y="3048249"/>
                <a:ext cx="765228" cy="765105"/>
              </a:xfrm>
              <a:custGeom>
                <a:avLst/>
                <a:gdLst>
                  <a:gd name="connsiteX0" fmla="*/ 746510 w 765228"/>
                  <a:gd name="connsiteY0" fmla="*/ 265498 h 765105"/>
                  <a:gd name="connsiteX1" fmla="*/ 717935 w 765228"/>
                  <a:gd name="connsiteY1" fmla="*/ 251210 h 765105"/>
                  <a:gd name="connsiteX2" fmla="*/ 703648 w 765228"/>
                  <a:gd name="connsiteY2" fmla="*/ 279785 h 765105"/>
                  <a:gd name="connsiteX3" fmla="*/ 710315 w 765228"/>
                  <a:gd name="connsiteY3" fmla="*/ 462665 h 765105"/>
                  <a:gd name="connsiteX4" fmla="*/ 653165 w 765228"/>
                  <a:gd name="connsiteY4" fmla="*/ 583633 h 765105"/>
                  <a:gd name="connsiteX5" fmla="*/ 557915 w 765228"/>
                  <a:gd name="connsiteY5" fmla="*/ 671263 h 765105"/>
                  <a:gd name="connsiteX6" fmla="*/ 436948 w 765228"/>
                  <a:gd name="connsiteY6" fmla="*/ 716030 h 765105"/>
                  <a:gd name="connsiteX7" fmla="*/ 302645 w 765228"/>
                  <a:gd name="connsiteY7" fmla="*/ 711268 h 765105"/>
                  <a:gd name="connsiteX8" fmla="*/ 181678 w 765228"/>
                  <a:gd name="connsiteY8" fmla="*/ 655070 h 765105"/>
                  <a:gd name="connsiteX9" fmla="*/ 94048 w 765228"/>
                  <a:gd name="connsiteY9" fmla="*/ 559820 h 765105"/>
                  <a:gd name="connsiteX10" fmla="*/ 49280 w 765228"/>
                  <a:gd name="connsiteY10" fmla="*/ 438853 h 765105"/>
                  <a:gd name="connsiteX11" fmla="*/ 54043 w 765228"/>
                  <a:gd name="connsiteY11" fmla="*/ 304550 h 765105"/>
                  <a:gd name="connsiteX12" fmla="*/ 111193 w 765228"/>
                  <a:gd name="connsiteY12" fmla="*/ 183583 h 765105"/>
                  <a:gd name="connsiteX13" fmla="*/ 206443 w 765228"/>
                  <a:gd name="connsiteY13" fmla="*/ 95953 h 765105"/>
                  <a:gd name="connsiteX14" fmla="*/ 327410 w 765228"/>
                  <a:gd name="connsiteY14" fmla="*/ 51185 h 765105"/>
                  <a:gd name="connsiteX15" fmla="*/ 461713 w 765228"/>
                  <a:gd name="connsiteY15" fmla="*/ 55948 h 765105"/>
                  <a:gd name="connsiteX16" fmla="*/ 620780 w 765228"/>
                  <a:gd name="connsiteY16" fmla="*/ 145483 h 765105"/>
                  <a:gd name="connsiteX17" fmla="*/ 631258 w 765228"/>
                  <a:gd name="connsiteY17" fmla="*/ 151198 h 765105"/>
                  <a:gd name="connsiteX18" fmla="*/ 652213 w 765228"/>
                  <a:gd name="connsiteY18" fmla="*/ 145483 h 765105"/>
                  <a:gd name="connsiteX19" fmla="*/ 652213 w 765228"/>
                  <a:gd name="connsiteY19" fmla="*/ 113098 h 765105"/>
                  <a:gd name="connsiteX20" fmla="*/ 471238 w 765228"/>
                  <a:gd name="connsiteY20" fmla="*/ 11180 h 765105"/>
                  <a:gd name="connsiteX21" fmla="*/ 320743 w 765228"/>
                  <a:gd name="connsiteY21" fmla="*/ 4513 h 765105"/>
                  <a:gd name="connsiteX22" fmla="*/ 183583 w 765228"/>
                  <a:gd name="connsiteY22" fmla="*/ 55948 h 765105"/>
                  <a:gd name="connsiteX23" fmla="*/ 74998 w 765228"/>
                  <a:gd name="connsiteY23" fmla="*/ 155008 h 765105"/>
                  <a:gd name="connsiteX24" fmla="*/ 11180 w 765228"/>
                  <a:gd name="connsiteY24" fmla="*/ 293120 h 765105"/>
                  <a:gd name="connsiteX25" fmla="*/ 4513 w 765228"/>
                  <a:gd name="connsiteY25" fmla="*/ 444568 h 765105"/>
                  <a:gd name="connsiteX26" fmla="*/ 55948 w 765228"/>
                  <a:gd name="connsiteY26" fmla="*/ 581728 h 765105"/>
                  <a:gd name="connsiteX27" fmla="*/ 155008 w 765228"/>
                  <a:gd name="connsiteY27" fmla="*/ 690313 h 765105"/>
                  <a:gd name="connsiteX28" fmla="*/ 293120 w 765228"/>
                  <a:gd name="connsiteY28" fmla="*/ 754130 h 765105"/>
                  <a:gd name="connsiteX29" fmla="*/ 444568 w 765228"/>
                  <a:gd name="connsiteY29" fmla="*/ 759845 h 765105"/>
                  <a:gd name="connsiteX30" fmla="*/ 581728 w 765228"/>
                  <a:gd name="connsiteY30" fmla="*/ 708410 h 765105"/>
                  <a:gd name="connsiteX31" fmla="*/ 690313 w 765228"/>
                  <a:gd name="connsiteY31" fmla="*/ 609350 h 765105"/>
                  <a:gd name="connsiteX32" fmla="*/ 754130 w 765228"/>
                  <a:gd name="connsiteY32" fmla="*/ 471238 h 765105"/>
                  <a:gd name="connsiteX33" fmla="*/ 746510 w 765228"/>
                  <a:gd name="connsiteY33" fmla="*/ 265498 h 76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5228" h="765105">
                    <a:moveTo>
                      <a:pt x="746510" y="265498"/>
                    </a:moveTo>
                    <a:cubicBezTo>
                      <a:pt x="742700" y="254068"/>
                      <a:pt x="730318" y="247400"/>
                      <a:pt x="717935" y="251210"/>
                    </a:cubicBezTo>
                    <a:cubicBezTo>
                      <a:pt x="706505" y="255020"/>
                      <a:pt x="699838" y="267403"/>
                      <a:pt x="703648" y="279785"/>
                    </a:cubicBezTo>
                    <a:cubicBezTo>
                      <a:pt x="722698" y="338840"/>
                      <a:pt x="724603" y="401705"/>
                      <a:pt x="710315" y="462665"/>
                    </a:cubicBezTo>
                    <a:cubicBezTo>
                      <a:pt x="699838" y="506480"/>
                      <a:pt x="680788" y="547438"/>
                      <a:pt x="653165" y="583633"/>
                    </a:cubicBezTo>
                    <a:cubicBezTo>
                      <a:pt x="627448" y="618875"/>
                      <a:pt x="595063" y="648403"/>
                      <a:pt x="557915" y="671263"/>
                    </a:cubicBezTo>
                    <a:cubicBezTo>
                      <a:pt x="520768" y="694123"/>
                      <a:pt x="479810" y="709363"/>
                      <a:pt x="436948" y="716030"/>
                    </a:cubicBezTo>
                    <a:cubicBezTo>
                      <a:pt x="392180" y="723650"/>
                      <a:pt x="347413" y="721745"/>
                      <a:pt x="302645" y="711268"/>
                    </a:cubicBezTo>
                    <a:cubicBezTo>
                      <a:pt x="258830" y="700790"/>
                      <a:pt x="217873" y="681740"/>
                      <a:pt x="181678" y="655070"/>
                    </a:cubicBezTo>
                    <a:cubicBezTo>
                      <a:pt x="146435" y="629353"/>
                      <a:pt x="116908" y="596968"/>
                      <a:pt x="94048" y="559820"/>
                    </a:cubicBezTo>
                    <a:cubicBezTo>
                      <a:pt x="71188" y="522673"/>
                      <a:pt x="55948" y="481715"/>
                      <a:pt x="49280" y="438853"/>
                    </a:cubicBezTo>
                    <a:cubicBezTo>
                      <a:pt x="41660" y="394085"/>
                      <a:pt x="43565" y="349318"/>
                      <a:pt x="54043" y="304550"/>
                    </a:cubicBezTo>
                    <a:cubicBezTo>
                      <a:pt x="64520" y="260735"/>
                      <a:pt x="83570" y="219778"/>
                      <a:pt x="111193" y="183583"/>
                    </a:cubicBezTo>
                    <a:cubicBezTo>
                      <a:pt x="136910" y="148340"/>
                      <a:pt x="169295" y="118813"/>
                      <a:pt x="206443" y="95953"/>
                    </a:cubicBezTo>
                    <a:cubicBezTo>
                      <a:pt x="243590" y="73093"/>
                      <a:pt x="284548" y="57853"/>
                      <a:pt x="327410" y="51185"/>
                    </a:cubicBezTo>
                    <a:cubicBezTo>
                      <a:pt x="372178" y="43565"/>
                      <a:pt x="416945" y="45470"/>
                      <a:pt x="461713" y="55948"/>
                    </a:cubicBezTo>
                    <a:cubicBezTo>
                      <a:pt x="522673" y="70235"/>
                      <a:pt x="577918" y="101668"/>
                      <a:pt x="620780" y="145483"/>
                    </a:cubicBezTo>
                    <a:cubicBezTo>
                      <a:pt x="623638" y="148340"/>
                      <a:pt x="627448" y="150245"/>
                      <a:pt x="631258" y="151198"/>
                    </a:cubicBezTo>
                    <a:cubicBezTo>
                      <a:pt x="638878" y="153103"/>
                      <a:pt x="646498" y="151198"/>
                      <a:pt x="652213" y="145483"/>
                    </a:cubicBezTo>
                    <a:cubicBezTo>
                      <a:pt x="660785" y="136910"/>
                      <a:pt x="660785" y="122623"/>
                      <a:pt x="652213" y="113098"/>
                    </a:cubicBezTo>
                    <a:cubicBezTo>
                      <a:pt x="602683" y="63568"/>
                      <a:pt x="539818" y="28325"/>
                      <a:pt x="471238" y="11180"/>
                    </a:cubicBezTo>
                    <a:cubicBezTo>
                      <a:pt x="422660" y="-1202"/>
                      <a:pt x="371225" y="-3107"/>
                      <a:pt x="320743" y="4513"/>
                    </a:cubicBezTo>
                    <a:cubicBezTo>
                      <a:pt x="272165" y="12133"/>
                      <a:pt x="225493" y="29278"/>
                      <a:pt x="183583" y="55948"/>
                    </a:cubicBezTo>
                    <a:cubicBezTo>
                      <a:pt x="141673" y="82618"/>
                      <a:pt x="104525" y="115003"/>
                      <a:pt x="74998" y="155008"/>
                    </a:cubicBezTo>
                    <a:cubicBezTo>
                      <a:pt x="44518" y="195965"/>
                      <a:pt x="22610" y="242638"/>
                      <a:pt x="11180" y="293120"/>
                    </a:cubicBezTo>
                    <a:cubicBezTo>
                      <a:pt x="-1202" y="342650"/>
                      <a:pt x="-3107" y="394085"/>
                      <a:pt x="4513" y="444568"/>
                    </a:cubicBezTo>
                    <a:cubicBezTo>
                      <a:pt x="12133" y="493145"/>
                      <a:pt x="29278" y="539818"/>
                      <a:pt x="55948" y="581728"/>
                    </a:cubicBezTo>
                    <a:cubicBezTo>
                      <a:pt x="81665" y="624590"/>
                      <a:pt x="115003" y="660785"/>
                      <a:pt x="155008" y="690313"/>
                    </a:cubicBezTo>
                    <a:cubicBezTo>
                      <a:pt x="195965" y="720793"/>
                      <a:pt x="242638" y="742700"/>
                      <a:pt x="293120" y="754130"/>
                    </a:cubicBezTo>
                    <a:cubicBezTo>
                      <a:pt x="343603" y="766513"/>
                      <a:pt x="394085" y="768418"/>
                      <a:pt x="444568" y="759845"/>
                    </a:cubicBezTo>
                    <a:cubicBezTo>
                      <a:pt x="493145" y="752225"/>
                      <a:pt x="539818" y="735080"/>
                      <a:pt x="581728" y="708410"/>
                    </a:cubicBezTo>
                    <a:cubicBezTo>
                      <a:pt x="623638" y="681740"/>
                      <a:pt x="660785" y="649355"/>
                      <a:pt x="690313" y="609350"/>
                    </a:cubicBezTo>
                    <a:cubicBezTo>
                      <a:pt x="720793" y="568393"/>
                      <a:pt x="742700" y="521720"/>
                      <a:pt x="754130" y="471238"/>
                    </a:cubicBezTo>
                    <a:cubicBezTo>
                      <a:pt x="771275" y="403610"/>
                      <a:pt x="768418" y="332173"/>
                      <a:pt x="746510" y="265498"/>
                    </a:cubicBezTo>
                    <a:close/>
                  </a:path>
                </a:pathLst>
              </a:custGeom>
              <a:solidFill>
                <a:srgbClr val="00837B"/>
              </a:solid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B99D4C73-3EA1-4330-865A-AF57AEBB6EC6}"/>
                  </a:ext>
                </a:extLst>
              </p:cNvPr>
              <p:cNvSpPr/>
              <p:nvPr/>
            </p:nvSpPr>
            <p:spPr>
              <a:xfrm>
                <a:off x="4706302" y="3220402"/>
                <a:ext cx="45720" cy="45719"/>
              </a:xfrm>
              <a:custGeom>
                <a:avLst/>
                <a:gdLst>
                  <a:gd name="connsiteX0" fmla="*/ 45720 w 45720"/>
                  <a:gd name="connsiteY0" fmla="*/ 22860 h 45719"/>
                  <a:gd name="connsiteX1" fmla="*/ 22860 w 45720"/>
                  <a:gd name="connsiteY1" fmla="*/ 45720 h 45719"/>
                  <a:gd name="connsiteX2" fmla="*/ 0 w 45720"/>
                  <a:gd name="connsiteY2" fmla="*/ 22860 h 45719"/>
                  <a:gd name="connsiteX3" fmla="*/ 22860 w 45720"/>
                  <a:gd name="connsiteY3" fmla="*/ 0 h 45719"/>
                  <a:gd name="connsiteX4" fmla="*/ 45720 w 45720"/>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00837B"/>
              </a:solidFill>
              <a:ln w="9525" cap="flat">
                <a:noFill/>
                <a:prstDash val="solid"/>
                <a:miter/>
              </a:ln>
            </p:spPr>
            <p:txBody>
              <a:bodyPr rtlCol="0" anchor="ctr"/>
              <a:lstStyle/>
              <a:p>
                <a:endParaRPr lang="en-US"/>
              </a:p>
            </p:txBody>
          </p:sp>
        </p:grpSp>
      </p:grpSp>
      <p:sp>
        <p:nvSpPr>
          <p:cNvPr id="33" name="Text Placeholder 8">
            <a:extLst>
              <a:ext uri="{FF2B5EF4-FFF2-40B4-BE49-F238E27FC236}">
                <a16:creationId xmlns:a16="http://schemas.microsoft.com/office/drawing/2014/main" id="{0AFDA660-699B-4C0B-94EE-3311A56317E4}"/>
              </a:ext>
            </a:extLst>
          </p:cNvPr>
          <p:cNvSpPr txBox="1">
            <a:spLocks/>
          </p:cNvSpPr>
          <p:nvPr userDrawn="1"/>
        </p:nvSpPr>
        <p:spPr>
          <a:xfrm>
            <a:off x="698500" y="6329851"/>
            <a:ext cx="2208602" cy="365125"/>
          </a:xfrm>
          <a:prstGeom prst="rect">
            <a:avLst/>
          </a:prstGeom>
        </p:spPr>
        <p:txBody>
          <a:bodyPr lIns="72000" rIns="0" anchor="ctr" anchorCtr="0">
            <a:noAutofit/>
          </a:bodyPr>
          <a:lstStyle>
            <a:lvl1pPr marL="0" indent="0" algn="l" defTabSz="914400" rtl="0" eaLnBrk="1" latinLnBrk="0" hangingPunct="1">
              <a:lnSpc>
                <a:spcPct val="100000"/>
              </a:lnSpc>
              <a:spcBef>
                <a:spcPts val="0"/>
              </a:spcBef>
              <a:spcAft>
                <a:spcPts val="600"/>
              </a:spcAft>
              <a:buClr>
                <a:schemeClr val="accent1"/>
              </a:buClr>
              <a:buFont typeface="Arial" panose="020B0604020202020204" pitchFamily="34" charset="0"/>
              <a:buNone/>
              <a:defRPr sz="1000" kern="1200">
                <a:solidFill>
                  <a:schemeClr val="accent4"/>
                </a:solidFill>
                <a:latin typeface="+mn-lt"/>
                <a:ea typeface="+mn-ea"/>
                <a:cs typeface="+mn-cs"/>
              </a:defRPr>
            </a:lvl1pPr>
            <a:lvl2pPr marL="6858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2"/>
                </a:solidFill>
                <a:latin typeface="+mn-lt"/>
                <a:ea typeface="+mn-ea"/>
                <a:cs typeface="+mn-cs"/>
              </a:defRPr>
            </a:lvl2pPr>
            <a:lvl3pPr marL="11430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CONFIDENTIAL &amp; PROPRIETARY </a:t>
            </a:r>
          </a:p>
        </p:txBody>
      </p:sp>
    </p:spTree>
    <p:extLst>
      <p:ext uri="{BB962C8B-B14F-4D97-AF65-F5344CB8AC3E}">
        <p14:creationId xmlns:p14="http://schemas.microsoft.com/office/powerpoint/2010/main" val="1326070010"/>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826" r:id="rId4"/>
    <p:sldLayoutId id="2147483828" r:id="rId5"/>
    <p:sldLayoutId id="2147483778" r:id="rId6"/>
    <p:sldLayoutId id="2147483830" r:id="rId7"/>
    <p:sldLayoutId id="2147483780" r:id="rId8"/>
    <p:sldLayoutId id="2147483832" r:id="rId9"/>
    <p:sldLayoutId id="2147483831" r:id="rId10"/>
    <p:sldLayoutId id="2147483779" r:id="rId11"/>
    <p:sldLayoutId id="2147483781" r:id="rId12"/>
    <p:sldLayoutId id="2147483782" r:id="rId13"/>
    <p:sldLayoutId id="2147483783" r:id="rId14"/>
    <p:sldLayoutId id="2147483784" r:id="rId15"/>
    <p:sldLayoutId id="2147483785" r:id="rId16"/>
    <p:sldLayoutId id="2147483786" r:id="rId17"/>
    <p:sldLayoutId id="2147483787" r:id="rId18"/>
    <p:sldLayoutId id="2147483788" r:id="rId19"/>
    <p:sldLayoutId id="2147483789" r:id="rId20"/>
    <p:sldLayoutId id="2147483790" r:id="rId21"/>
    <p:sldLayoutId id="2147483791" r:id="rId22"/>
    <p:sldLayoutId id="2147483792" r:id="rId23"/>
    <p:sldLayoutId id="2147483793" r:id="rId24"/>
    <p:sldLayoutId id="2147483794" r:id="rId25"/>
    <p:sldLayoutId id="2147483795" r:id="rId26"/>
    <p:sldLayoutId id="2147483796" r:id="rId27"/>
    <p:sldLayoutId id="2147483797" r:id="rId28"/>
    <p:sldLayoutId id="2147483825" r:id="rId29"/>
    <p:sldLayoutId id="2147483863"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200" b="0" i="0" kern="1200">
          <a:solidFill>
            <a:schemeClr val="tx2"/>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p:titleStyle>
    <p:bodyStyle>
      <a:lvl1pPr marL="2286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6858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2pPr>
      <a:lvl3pPr marL="11430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3pPr>
      <a:lvl4pPr marL="16002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4pPr>
      <a:lvl5pPr marL="20574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C4CECF"/>
          </p15:clr>
        </p15:guide>
        <p15:guide id="2" pos="7680">
          <p15:clr>
            <a:srgbClr val="C4CECF"/>
          </p15:clr>
        </p15:guide>
        <p15:guide id="3" pos="432">
          <p15:clr>
            <a:srgbClr val="F26B43"/>
          </p15:clr>
        </p15:guide>
        <p15:guide id="4" pos="1568">
          <p15:clr>
            <a:srgbClr val="C4CECF"/>
          </p15:clr>
        </p15:guide>
        <p15:guide id="5" pos="2704">
          <p15:clr>
            <a:srgbClr val="C4CECF"/>
          </p15:clr>
        </p15:guide>
        <p15:guide id="6" pos="3840">
          <p15:clr>
            <a:srgbClr val="C4CECF"/>
          </p15:clr>
        </p15:guide>
        <p15:guide id="7" pos="4976">
          <p15:clr>
            <a:srgbClr val="C4CECF"/>
          </p15:clr>
        </p15:guide>
        <p15:guide id="8" pos="6112">
          <p15:clr>
            <a:srgbClr val="C4CECF"/>
          </p15:clr>
        </p15:guide>
        <p15:guide id="9" pos="7248">
          <p15:clr>
            <a:srgbClr val="F26B43"/>
          </p15:clr>
        </p15:guide>
        <p15:guide id="10" orient="horz">
          <p15:clr>
            <a:srgbClr val="C4CECF"/>
          </p15:clr>
        </p15:guide>
        <p15:guide id="11" orient="horz" pos="4320">
          <p15:clr>
            <a:srgbClr val="C4CECF"/>
          </p15:clr>
        </p15:guide>
        <p15:guide id="12" orient="horz" pos="432">
          <p15:clr>
            <a:srgbClr val="C4CECF"/>
          </p15:clr>
        </p15:guide>
        <p15:guide id="13" orient="horz" pos="1296">
          <p15:clr>
            <a:srgbClr val="C4CECF"/>
          </p15:clr>
        </p15:guide>
        <p15:guide id="14" orient="horz" pos="2160">
          <p15:clr>
            <a:srgbClr val="C4CECF"/>
          </p15:clr>
        </p15:guide>
        <p15:guide id="15" orient="horz" pos="3022">
          <p15:clr>
            <a:srgbClr val="C4CECF"/>
          </p15:clr>
        </p15:guide>
        <p15:guide id="16" orient="horz" pos="3884">
          <p15:clr>
            <a:srgbClr val="C4CECF"/>
          </p15:clr>
        </p15:guide>
        <p15:guide id="17" orient="horz" pos="618">
          <p15:clr>
            <a:srgbClr val="C4CECF"/>
          </p15:clr>
        </p15:guide>
        <p15:guide id="18" orient="horz" pos="731">
          <p15:clr>
            <a:srgbClr val="F26B43"/>
          </p15:clr>
        </p15:guide>
        <p15:guide id="19" orient="horz" pos="377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301A7E8-D959-4B2E-86E6-AAAACC8CECB7}"/>
              </a:ext>
            </a:extLst>
          </p:cNvPr>
          <p:cNvSpPr>
            <a:spLocks noGrp="1"/>
          </p:cNvSpPr>
          <p:nvPr>
            <p:ph type="sldNum" sz="quarter" idx="4"/>
          </p:nvPr>
        </p:nvSpPr>
        <p:spPr>
          <a:xfrm>
            <a:off x="0" y="6329851"/>
            <a:ext cx="685800" cy="365125"/>
          </a:xfrm>
          <a:prstGeom prst="rect">
            <a:avLst/>
          </a:prstGeom>
        </p:spPr>
        <p:txBody>
          <a:bodyPr vert="horz" lIns="72000" tIns="72000" rIns="72000" bIns="72000" rtlCol="0" anchor="ctr"/>
          <a:lstStyle>
            <a:lvl1pPr algn="ctr">
              <a:defRPr sz="1000">
                <a:solidFill>
                  <a:schemeClr val="accent4"/>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9BE895FD-3AE7-4BFE-B7CA-1D4CA5F3790D}" type="slidenum">
              <a:rPr kumimoji="0" lang="en-US" sz="1000" b="0" i="0" u="none" strike="noStrike" kern="1200" cap="none" spc="0" normalizeH="0" baseline="0" noProof="0" smtClean="0">
                <a:ln>
                  <a:noFill/>
                </a:ln>
                <a:solidFill>
                  <a:srgbClr val="6B6B6B"/>
                </a:solidFill>
                <a:effectLst/>
                <a:uLnTx/>
                <a:uFillTx/>
                <a:latin typeface="Avenir Next LT Pr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6B6B6B"/>
              </a:solidFill>
              <a:effectLst/>
              <a:uLnTx/>
              <a:uFillTx/>
              <a:latin typeface="Avenir Next LT Pro"/>
              <a:ea typeface="+mn-ea"/>
              <a:cs typeface="+mn-cs"/>
            </a:endParaRPr>
          </a:p>
        </p:txBody>
      </p:sp>
      <p:grpSp>
        <p:nvGrpSpPr>
          <p:cNvPr id="44" name="Graphic 42">
            <a:extLst>
              <a:ext uri="{FF2B5EF4-FFF2-40B4-BE49-F238E27FC236}">
                <a16:creationId xmlns:a16="http://schemas.microsoft.com/office/drawing/2014/main" id="{DF285952-E6F6-4919-9D9B-2B7325BF855D}"/>
              </a:ext>
            </a:extLst>
          </p:cNvPr>
          <p:cNvGrpSpPr/>
          <p:nvPr/>
        </p:nvGrpSpPr>
        <p:grpSpPr>
          <a:xfrm>
            <a:off x="9771186" y="6351099"/>
            <a:ext cx="1735014" cy="322628"/>
            <a:chOff x="4038849" y="3048249"/>
            <a:chExt cx="4114550" cy="765105"/>
          </a:xfrm>
        </p:grpSpPr>
        <p:grpSp>
          <p:nvGrpSpPr>
            <p:cNvPr id="45" name="Graphic 42">
              <a:extLst>
                <a:ext uri="{FF2B5EF4-FFF2-40B4-BE49-F238E27FC236}">
                  <a16:creationId xmlns:a16="http://schemas.microsoft.com/office/drawing/2014/main" id="{35E1C92E-57B2-41BA-98C8-86F81D6793C4}"/>
                </a:ext>
              </a:extLst>
            </p:cNvPr>
            <p:cNvGrpSpPr/>
            <p:nvPr/>
          </p:nvGrpSpPr>
          <p:grpSpPr>
            <a:xfrm>
              <a:off x="5005387" y="3209925"/>
              <a:ext cx="3148012" cy="551497"/>
              <a:chOff x="5005387" y="3209925"/>
              <a:chExt cx="3148012" cy="551497"/>
            </a:xfrm>
            <a:solidFill>
              <a:srgbClr val="004750"/>
            </a:solidFill>
          </p:grpSpPr>
          <p:sp>
            <p:nvSpPr>
              <p:cNvPr id="46" name="Freeform: Shape 45">
                <a:extLst>
                  <a:ext uri="{FF2B5EF4-FFF2-40B4-BE49-F238E27FC236}">
                    <a16:creationId xmlns:a16="http://schemas.microsoft.com/office/drawing/2014/main" id="{B0D297EB-DB01-4BD3-9DC7-B583F18F01A2}"/>
                  </a:ext>
                </a:extLst>
              </p:cNvPr>
              <p:cNvSpPr/>
              <p:nvPr/>
            </p:nvSpPr>
            <p:spPr>
              <a:xfrm>
                <a:off x="5011102" y="3341369"/>
                <a:ext cx="64770" cy="298132"/>
              </a:xfrm>
              <a:custGeom>
                <a:avLst/>
                <a:gdLst>
                  <a:gd name="connsiteX0" fmla="*/ 0 w 64770"/>
                  <a:gd name="connsiteY0" fmla="*/ 0 h 298132"/>
                  <a:gd name="connsiteX1" fmla="*/ 64770 w 64770"/>
                  <a:gd name="connsiteY1" fmla="*/ 0 h 298132"/>
                  <a:gd name="connsiteX2" fmla="*/ 64770 w 64770"/>
                  <a:gd name="connsiteY2" fmla="*/ 298133 h 298132"/>
                  <a:gd name="connsiteX3" fmla="*/ 0 w 64770"/>
                  <a:gd name="connsiteY3" fmla="*/ 298133 h 298132"/>
                  <a:gd name="connsiteX4" fmla="*/ 0 w 64770"/>
                  <a:gd name="connsiteY4" fmla="*/ 0 h 29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298132">
                    <a:moveTo>
                      <a:pt x="0" y="0"/>
                    </a:moveTo>
                    <a:lnTo>
                      <a:pt x="64770" y="0"/>
                    </a:lnTo>
                    <a:lnTo>
                      <a:pt x="64770" y="298133"/>
                    </a:lnTo>
                    <a:lnTo>
                      <a:pt x="0" y="298133"/>
                    </a:lnTo>
                    <a:lnTo>
                      <a:pt x="0" y="0"/>
                    </a:lnTo>
                    <a:close/>
                  </a:path>
                </a:pathLst>
              </a:custGeom>
              <a:solidFill>
                <a:srgbClr val="00475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47" name="Freeform: Shape 46">
                <a:extLst>
                  <a:ext uri="{FF2B5EF4-FFF2-40B4-BE49-F238E27FC236}">
                    <a16:creationId xmlns:a16="http://schemas.microsoft.com/office/drawing/2014/main" id="{7DE8C7E4-AC8E-4570-B122-75FCA5E14531}"/>
                  </a:ext>
                </a:extLst>
              </p:cNvPr>
              <p:cNvSpPr/>
              <p:nvPr/>
            </p:nvSpPr>
            <p:spPr>
              <a:xfrm>
                <a:off x="5158739" y="3333750"/>
                <a:ext cx="404812" cy="306705"/>
              </a:xfrm>
              <a:custGeom>
                <a:avLst/>
                <a:gdLst>
                  <a:gd name="connsiteX0" fmla="*/ 404813 w 404812"/>
                  <a:gd name="connsiteY0" fmla="*/ 107632 h 306705"/>
                  <a:gd name="connsiteX1" fmla="*/ 404813 w 404812"/>
                  <a:gd name="connsiteY1" fmla="*/ 305753 h 306705"/>
                  <a:gd name="connsiteX2" fmla="*/ 340043 w 404812"/>
                  <a:gd name="connsiteY2" fmla="*/ 305753 h 306705"/>
                  <a:gd name="connsiteX3" fmla="*/ 340043 w 404812"/>
                  <a:gd name="connsiteY3" fmla="*/ 119063 h 306705"/>
                  <a:gd name="connsiteX4" fmla="*/ 289560 w 404812"/>
                  <a:gd name="connsiteY4" fmla="*/ 60960 h 306705"/>
                  <a:gd name="connsiteX5" fmla="*/ 234315 w 404812"/>
                  <a:gd name="connsiteY5" fmla="*/ 118110 h 306705"/>
                  <a:gd name="connsiteX6" fmla="*/ 234315 w 404812"/>
                  <a:gd name="connsiteY6" fmla="*/ 305753 h 306705"/>
                  <a:gd name="connsiteX7" fmla="*/ 169545 w 404812"/>
                  <a:gd name="connsiteY7" fmla="*/ 305753 h 306705"/>
                  <a:gd name="connsiteX8" fmla="*/ 169545 w 404812"/>
                  <a:gd name="connsiteY8" fmla="*/ 119063 h 306705"/>
                  <a:gd name="connsiteX9" fmla="*/ 119063 w 404812"/>
                  <a:gd name="connsiteY9" fmla="*/ 60960 h 306705"/>
                  <a:gd name="connsiteX10" fmla="*/ 64770 w 404812"/>
                  <a:gd name="connsiteY10" fmla="*/ 121920 h 306705"/>
                  <a:gd name="connsiteX11" fmla="*/ 64770 w 404812"/>
                  <a:gd name="connsiteY11" fmla="*/ 306705 h 306705"/>
                  <a:gd name="connsiteX12" fmla="*/ 0 w 404812"/>
                  <a:gd name="connsiteY12" fmla="*/ 306705 h 306705"/>
                  <a:gd name="connsiteX13" fmla="*/ 0 w 404812"/>
                  <a:gd name="connsiteY13" fmla="*/ 7620 h 306705"/>
                  <a:gd name="connsiteX14" fmla="*/ 49530 w 404812"/>
                  <a:gd name="connsiteY14" fmla="*/ 7620 h 306705"/>
                  <a:gd name="connsiteX15" fmla="*/ 56198 w 404812"/>
                  <a:gd name="connsiteY15" fmla="*/ 50482 h 306705"/>
                  <a:gd name="connsiteX16" fmla="*/ 58102 w 404812"/>
                  <a:gd name="connsiteY16" fmla="*/ 50482 h 306705"/>
                  <a:gd name="connsiteX17" fmla="*/ 139065 w 404812"/>
                  <a:gd name="connsiteY17" fmla="*/ 0 h 306705"/>
                  <a:gd name="connsiteX18" fmla="*/ 222885 w 404812"/>
                  <a:gd name="connsiteY18" fmla="*/ 51435 h 306705"/>
                  <a:gd name="connsiteX19" fmla="*/ 308610 w 404812"/>
                  <a:gd name="connsiteY19" fmla="*/ 0 h 306705"/>
                  <a:gd name="connsiteX20" fmla="*/ 404813 w 404812"/>
                  <a:gd name="connsiteY20" fmla="*/ 107632 h 30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812" h="306705">
                    <a:moveTo>
                      <a:pt x="404813" y="107632"/>
                    </a:moveTo>
                    <a:lnTo>
                      <a:pt x="404813" y="305753"/>
                    </a:lnTo>
                    <a:lnTo>
                      <a:pt x="340043" y="305753"/>
                    </a:lnTo>
                    <a:lnTo>
                      <a:pt x="340043" y="119063"/>
                    </a:lnTo>
                    <a:cubicBezTo>
                      <a:pt x="340043" y="80963"/>
                      <a:pt x="325755" y="60960"/>
                      <a:pt x="289560" y="60960"/>
                    </a:cubicBezTo>
                    <a:cubicBezTo>
                      <a:pt x="254318" y="60960"/>
                      <a:pt x="234315" y="88582"/>
                      <a:pt x="234315" y="118110"/>
                    </a:cubicBezTo>
                    <a:lnTo>
                      <a:pt x="234315" y="305753"/>
                    </a:lnTo>
                    <a:lnTo>
                      <a:pt x="169545" y="305753"/>
                    </a:lnTo>
                    <a:lnTo>
                      <a:pt x="169545" y="119063"/>
                    </a:lnTo>
                    <a:cubicBezTo>
                      <a:pt x="169545" y="80963"/>
                      <a:pt x="155257" y="60960"/>
                      <a:pt x="119063" y="60960"/>
                    </a:cubicBezTo>
                    <a:cubicBezTo>
                      <a:pt x="82868" y="60960"/>
                      <a:pt x="64770" y="89535"/>
                      <a:pt x="64770" y="121920"/>
                    </a:cubicBezTo>
                    <a:lnTo>
                      <a:pt x="64770" y="306705"/>
                    </a:lnTo>
                    <a:lnTo>
                      <a:pt x="0" y="306705"/>
                    </a:lnTo>
                    <a:lnTo>
                      <a:pt x="0" y="7620"/>
                    </a:lnTo>
                    <a:lnTo>
                      <a:pt x="49530" y="7620"/>
                    </a:lnTo>
                    <a:lnTo>
                      <a:pt x="56198" y="50482"/>
                    </a:lnTo>
                    <a:lnTo>
                      <a:pt x="58102" y="50482"/>
                    </a:lnTo>
                    <a:cubicBezTo>
                      <a:pt x="73343" y="22860"/>
                      <a:pt x="100013" y="0"/>
                      <a:pt x="139065" y="0"/>
                    </a:cubicBezTo>
                    <a:cubicBezTo>
                      <a:pt x="181927" y="0"/>
                      <a:pt x="207645" y="20002"/>
                      <a:pt x="222885" y="51435"/>
                    </a:cubicBezTo>
                    <a:cubicBezTo>
                      <a:pt x="240982" y="20002"/>
                      <a:pt x="269557" y="0"/>
                      <a:pt x="308610" y="0"/>
                    </a:cubicBezTo>
                    <a:cubicBezTo>
                      <a:pt x="375285" y="953"/>
                      <a:pt x="404813" y="44768"/>
                      <a:pt x="404813" y="107632"/>
                    </a:cubicBezTo>
                    <a:close/>
                  </a:path>
                </a:pathLst>
              </a:custGeom>
              <a:solidFill>
                <a:srgbClr val="00475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48" name="Freeform: Shape 47">
                <a:extLst>
                  <a:ext uri="{FF2B5EF4-FFF2-40B4-BE49-F238E27FC236}">
                    <a16:creationId xmlns:a16="http://schemas.microsoft.com/office/drawing/2014/main" id="{3612FC6E-C0B3-4361-9E47-736B79545455}"/>
                  </a:ext>
                </a:extLst>
              </p:cNvPr>
              <p:cNvSpPr/>
              <p:nvPr/>
            </p:nvSpPr>
            <p:spPr>
              <a:xfrm>
                <a:off x="5627370" y="3333750"/>
                <a:ext cx="296227" cy="311510"/>
              </a:xfrm>
              <a:custGeom>
                <a:avLst/>
                <a:gdLst>
                  <a:gd name="connsiteX0" fmla="*/ 0 w 296227"/>
                  <a:gd name="connsiteY0" fmla="*/ 157163 h 311510"/>
                  <a:gd name="connsiteX1" fmla="*/ 133350 w 296227"/>
                  <a:gd name="connsiteY1" fmla="*/ 0 h 311510"/>
                  <a:gd name="connsiteX2" fmla="*/ 236220 w 296227"/>
                  <a:gd name="connsiteY2" fmla="*/ 58102 h 311510"/>
                  <a:gd name="connsiteX3" fmla="*/ 242888 w 296227"/>
                  <a:gd name="connsiteY3" fmla="*/ 6668 h 311510"/>
                  <a:gd name="connsiteX4" fmla="*/ 296227 w 296227"/>
                  <a:gd name="connsiteY4" fmla="*/ 6668 h 311510"/>
                  <a:gd name="connsiteX5" fmla="*/ 296227 w 296227"/>
                  <a:gd name="connsiteY5" fmla="*/ 304800 h 311510"/>
                  <a:gd name="connsiteX6" fmla="*/ 242888 w 296227"/>
                  <a:gd name="connsiteY6" fmla="*/ 304800 h 311510"/>
                  <a:gd name="connsiteX7" fmla="*/ 236220 w 296227"/>
                  <a:gd name="connsiteY7" fmla="*/ 253365 h 311510"/>
                  <a:gd name="connsiteX8" fmla="*/ 133350 w 296227"/>
                  <a:gd name="connsiteY8" fmla="*/ 311468 h 311510"/>
                  <a:gd name="connsiteX9" fmla="*/ 0 w 296227"/>
                  <a:gd name="connsiteY9" fmla="*/ 157163 h 311510"/>
                  <a:gd name="connsiteX10" fmla="*/ 235267 w 296227"/>
                  <a:gd name="connsiteY10" fmla="*/ 157163 h 311510"/>
                  <a:gd name="connsiteX11" fmla="*/ 150495 w 296227"/>
                  <a:gd name="connsiteY11" fmla="*/ 60007 h 311510"/>
                  <a:gd name="connsiteX12" fmla="*/ 64770 w 296227"/>
                  <a:gd name="connsiteY12" fmla="*/ 157163 h 311510"/>
                  <a:gd name="connsiteX13" fmla="*/ 150495 w 296227"/>
                  <a:gd name="connsiteY13" fmla="*/ 254318 h 311510"/>
                  <a:gd name="connsiteX14" fmla="*/ 235267 w 296227"/>
                  <a:gd name="connsiteY14" fmla="*/ 157163 h 31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6227" h="311510">
                    <a:moveTo>
                      <a:pt x="0" y="157163"/>
                    </a:moveTo>
                    <a:cubicBezTo>
                      <a:pt x="0" y="61913"/>
                      <a:pt x="65722" y="0"/>
                      <a:pt x="133350" y="0"/>
                    </a:cubicBezTo>
                    <a:cubicBezTo>
                      <a:pt x="177165" y="0"/>
                      <a:pt x="215265" y="21907"/>
                      <a:pt x="236220" y="58102"/>
                    </a:cubicBezTo>
                    <a:lnTo>
                      <a:pt x="242888" y="6668"/>
                    </a:lnTo>
                    <a:lnTo>
                      <a:pt x="296227" y="6668"/>
                    </a:lnTo>
                    <a:lnTo>
                      <a:pt x="296227" y="304800"/>
                    </a:lnTo>
                    <a:lnTo>
                      <a:pt x="242888" y="304800"/>
                    </a:lnTo>
                    <a:lnTo>
                      <a:pt x="236220" y="253365"/>
                    </a:lnTo>
                    <a:cubicBezTo>
                      <a:pt x="215265" y="289560"/>
                      <a:pt x="176213" y="311468"/>
                      <a:pt x="133350" y="311468"/>
                    </a:cubicBezTo>
                    <a:cubicBezTo>
                      <a:pt x="65722" y="313373"/>
                      <a:pt x="0" y="251460"/>
                      <a:pt x="0" y="157163"/>
                    </a:cubicBezTo>
                    <a:close/>
                    <a:moveTo>
                      <a:pt x="235267" y="157163"/>
                    </a:moveTo>
                    <a:cubicBezTo>
                      <a:pt x="235267" y="100013"/>
                      <a:pt x="198120" y="60007"/>
                      <a:pt x="150495" y="60007"/>
                    </a:cubicBezTo>
                    <a:cubicBezTo>
                      <a:pt x="101917" y="60007"/>
                      <a:pt x="64770" y="100013"/>
                      <a:pt x="64770" y="157163"/>
                    </a:cubicBezTo>
                    <a:cubicBezTo>
                      <a:pt x="64770" y="214313"/>
                      <a:pt x="101917" y="254318"/>
                      <a:pt x="150495" y="254318"/>
                    </a:cubicBezTo>
                    <a:cubicBezTo>
                      <a:pt x="198120" y="254318"/>
                      <a:pt x="235267" y="214313"/>
                      <a:pt x="235267" y="157163"/>
                    </a:cubicBezTo>
                    <a:close/>
                  </a:path>
                </a:pathLst>
              </a:custGeom>
              <a:solidFill>
                <a:srgbClr val="00475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49" name="Freeform: Shape 48">
                <a:extLst>
                  <a:ext uri="{FF2B5EF4-FFF2-40B4-BE49-F238E27FC236}">
                    <a16:creationId xmlns:a16="http://schemas.microsoft.com/office/drawing/2014/main" id="{B51ABB00-DC6A-45C3-8C59-AEEEB434B8D1}"/>
                  </a:ext>
                </a:extLst>
              </p:cNvPr>
              <p:cNvSpPr/>
              <p:nvPr/>
            </p:nvSpPr>
            <p:spPr>
              <a:xfrm>
                <a:off x="5992177" y="3334702"/>
                <a:ext cx="296227" cy="426720"/>
              </a:xfrm>
              <a:custGeom>
                <a:avLst/>
                <a:gdLst>
                  <a:gd name="connsiteX0" fmla="*/ 236220 w 296227"/>
                  <a:gd name="connsiteY0" fmla="*/ 56197 h 426720"/>
                  <a:gd name="connsiteX1" fmla="*/ 242888 w 296227"/>
                  <a:gd name="connsiteY1" fmla="*/ 6667 h 426720"/>
                  <a:gd name="connsiteX2" fmla="*/ 296227 w 296227"/>
                  <a:gd name="connsiteY2" fmla="*/ 6667 h 426720"/>
                  <a:gd name="connsiteX3" fmla="*/ 296227 w 296227"/>
                  <a:gd name="connsiteY3" fmla="*/ 275273 h 426720"/>
                  <a:gd name="connsiteX4" fmla="*/ 141922 w 296227"/>
                  <a:gd name="connsiteY4" fmla="*/ 426720 h 426720"/>
                  <a:gd name="connsiteX5" fmla="*/ 29527 w 296227"/>
                  <a:gd name="connsiteY5" fmla="*/ 390525 h 426720"/>
                  <a:gd name="connsiteX6" fmla="*/ 29527 w 296227"/>
                  <a:gd name="connsiteY6" fmla="*/ 325755 h 426720"/>
                  <a:gd name="connsiteX7" fmla="*/ 137160 w 296227"/>
                  <a:gd name="connsiteY7" fmla="*/ 368618 h 426720"/>
                  <a:gd name="connsiteX8" fmla="*/ 231457 w 296227"/>
                  <a:gd name="connsiteY8" fmla="*/ 283845 h 426720"/>
                  <a:gd name="connsiteX9" fmla="*/ 231457 w 296227"/>
                  <a:gd name="connsiteY9" fmla="*/ 245745 h 426720"/>
                  <a:gd name="connsiteX10" fmla="*/ 133350 w 296227"/>
                  <a:gd name="connsiteY10" fmla="*/ 299085 h 426720"/>
                  <a:gd name="connsiteX11" fmla="*/ 0 w 296227"/>
                  <a:gd name="connsiteY11" fmla="*/ 149542 h 426720"/>
                  <a:gd name="connsiteX12" fmla="*/ 135255 w 296227"/>
                  <a:gd name="connsiteY12" fmla="*/ 0 h 426720"/>
                  <a:gd name="connsiteX13" fmla="*/ 236220 w 296227"/>
                  <a:gd name="connsiteY13" fmla="*/ 56197 h 426720"/>
                  <a:gd name="connsiteX14" fmla="*/ 64770 w 296227"/>
                  <a:gd name="connsiteY14" fmla="*/ 150495 h 426720"/>
                  <a:gd name="connsiteX15" fmla="*/ 149542 w 296227"/>
                  <a:gd name="connsiteY15" fmla="*/ 241935 h 426720"/>
                  <a:gd name="connsiteX16" fmla="*/ 234315 w 296227"/>
                  <a:gd name="connsiteY16" fmla="*/ 149542 h 426720"/>
                  <a:gd name="connsiteX17" fmla="*/ 149542 w 296227"/>
                  <a:gd name="connsiteY17" fmla="*/ 59055 h 426720"/>
                  <a:gd name="connsiteX18" fmla="*/ 64770 w 296227"/>
                  <a:gd name="connsiteY18" fmla="*/ 150495 h 42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6227" h="426720">
                    <a:moveTo>
                      <a:pt x="236220" y="56197"/>
                    </a:moveTo>
                    <a:lnTo>
                      <a:pt x="242888" y="6667"/>
                    </a:lnTo>
                    <a:lnTo>
                      <a:pt x="296227" y="6667"/>
                    </a:lnTo>
                    <a:lnTo>
                      <a:pt x="296227" y="275273"/>
                    </a:lnTo>
                    <a:cubicBezTo>
                      <a:pt x="296227" y="373380"/>
                      <a:pt x="226695" y="426720"/>
                      <a:pt x="141922" y="426720"/>
                    </a:cubicBezTo>
                    <a:cubicBezTo>
                      <a:pt x="101917" y="426720"/>
                      <a:pt x="60960" y="413385"/>
                      <a:pt x="29527" y="390525"/>
                    </a:cubicBezTo>
                    <a:lnTo>
                      <a:pt x="29527" y="325755"/>
                    </a:lnTo>
                    <a:cubicBezTo>
                      <a:pt x="60007" y="352425"/>
                      <a:pt x="99060" y="368618"/>
                      <a:pt x="137160" y="368618"/>
                    </a:cubicBezTo>
                    <a:cubicBezTo>
                      <a:pt x="190500" y="368618"/>
                      <a:pt x="231457" y="334327"/>
                      <a:pt x="231457" y="283845"/>
                    </a:cubicBezTo>
                    <a:lnTo>
                      <a:pt x="231457" y="245745"/>
                    </a:lnTo>
                    <a:cubicBezTo>
                      <a:pt x="211455" y="278130"/>
                      <a:pt x="175260" y="299085"/>
                      <a:pt x="133350" y="299085"/>
                    </a:cubicBezTo>
                    <a:cubicBezTo>
                      <a:pt x="63817" y="299085"/>
                      <a:pt x="0" y="239078"/>
                      <a:pt x="0" y="149542"/>
                    </a:cubicBezTo>
                    <a:cubicBezTo>
                      <a:pt x="0" y="61912"/>
                      <a:pt x="64770" y="0"/>
                      <a:pt x="135255" y="0"/>
                    </a:cubicBezTo>
                    <a:cubicBezTo>
                      <a:pt x="177165" y="0"/>
                      <a:pt x="215265" y="21908"/>
                      <a:pt x="236220" y="56197"/>
                    </a:cubicBezTo>
                    <a:close/>
                    <a:moveTo>
                      <a:pt x="64770" y="150495"/>
                    </a:moveTo>
                    <a:cubicBezTo>
                      <a:pt x="64770" y="201930"/>
                      <a:pt x="100965" y="241935"/>
                      <a:pt x="149542" y="241935"/>
                    </a:cubicBezTo>
                    <a:cubicBezTo>
                      <a:pt x="197167" y="241935"/>
                      <a:pt x="234315" y="201930"/>
                      <a:pt x="234315" y="149542"/>
                    </a:cubicBezTo>
                    <a:cubicBezTo>
                      <a:pt x="234315" y="98108"/>
                      <a:pt x="198120" y="59055"/>
                      <a:pt x="149542" y="59055"/>
                    </a:cubicBezTo>
                    <a:cubicBezTo>
                      <a:pt x="100965" y="59055"/>
                      <a:pt x="64770" y="99060"/>
                      <a:pt x="64770" y="150495"/>
                    </a:cubicBezTo>
                    <a:close/>
                  </a:path>
                </a:pathLst>
              </a:custGeom>
              <a:solidFill>
                <a:srgbClr val="00475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50" name="Freeform: Shape 49">
                <a:extLst>
                  <a:ext uri="{FF2B5EF4-FFF2-40B4-BE49-F238E27FC236}">
                    <a16:creationId xmlns:a16="http://schemas.microsoft.com/office/drawing/2014/main" id="{1197AEDE-8B21-41C5-8EC2-23D33CA7768A}"/>
                  </a:ext>
                </a:extLst>
              </p:cNvPr>
              <p:cNvSpPr/>
              <p:nvPr/>
            </p:nvSpPr>
            <p:spPr>
              <a:xfrm>
                <a:off x="6374129" y="3341369"/>
                <a:ext cx="64770" cy="298132"/>
              </a:xfrm>
              <a:custGeom>
                <a:avLst/>
                <a:gdLst>
                  <a:gd name="connsiteX0" fmla="*/ 0 w 64770"/>
                  <a:gd name="connsiteY0" fmla="*/ 0 h 298132"/>
                  <a:gd name="connsiteX1" fmla="*/ 64770 w 64770"/>
                  <a:gd name="connsiteY1" fmla="*/ 0 h 298132"/>
                  <a:gd name="connsiteX2" fmla="*/ 64770 w 64770"/>
                  <a:gd name="connsiteY2" fmla="*/ 298133 h 298132"/>
                  <a:gd name="connsiteX3" fmla="*/ 0 w 64770"/>
                  <a:gd name="connsiteY3" fmla="*/ 298133 h 298132"/>
                  <a:gd name="connsiteX4" fmla="*/ 0 w 64770"/>
                  <a:gd name="connsiteY4" fmla="*/ 0 h 29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298132">
                    <a:moveTo>
                      <a:pt x="0" y="0"/>
                    </a:moveTo>
                    <a:lnTo>
                      <a:pt x="64770" y="0"/>
                    </a:lnTo>
                    <a:lnTo>
                      <a:pt x="64770" y="298133"/>
                    </a:lnTo>
                    <a:lnTo>
                      <a:pt x="0" y="298133"/>
                    </a:lnTo>
                    <a:lnTo>
                      <a:pt x="0" y="0"/>
                    </a:lnTo>
                    <a:close/>
                  </a:path>
                </a:pathLst>
              </a:custGeom>
              <a:solidFill>
                <a:srgbClr val="00475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51" name="Freeform: Shape 50">
                <a:extLst>
                  <a:ext uri="{FF2B5EF4-FFF2-40B4-BE49-F238E27FC236}">
                    <a16:creationId xmlns:a16="http://schemas.microsoft.com/office/drawing/2014/main" id="{252C0016-CF17-4BDA-9794-690635DA2079}"/>
                  </a:ext>
                </a:extLst>
              </p:cNvPr>
              <p:cNvSpPr/>
              <p:nvPr/>
            </p:nvSpPr>
            <p:spPr>
              <a:xfrm>
                <a:off x="6522719" y="3333750"/>
                <a:ext cx="256222" cy="305752"/>
              </a:xfrm>
              <a:custGeom>
                <a:avLst/>
                <a:gdLst>
                  <a:gd name="connsiteX0" fmla="*/ 256223 w 256222"/>
                  <a:gd name="connsiteY0" fmla="*/ 107632 h 305752"/>
                  <a:gd name="connsiteX1" fmla="*/ 256223 w 256222"/>
                  <a:gd name="connsiteY1" fmla="*/ 305753 h 305752"/>
                  <a:gd name="connsiteX2" fmla="*/ 191453 w 256222"/>
                  <a:gd name="connsiteY2" fmla="*/ 305753 h 305752"/>
                  <a:gd name="connsiteX3" fmla="*/ 191453 w 256222"/>
                  <a:gd name="connsiteY3" fmla="*/ 128588 h 305752"/>
                  <a:gd name="connsiteX4" fmla="*/ 130493 w 256222"/>
                  <a:gd name="connsiteY4" fmla="*/ 60960 h 305752"/>
                  <a:gd name="connsiteX5" fmla="*/ 64770 w 256222"/>
                  <a:gd name="connsiteY5" fmla="*/ 125730 h 305752"/>
                  <a:gd name="connsiteX6" fmla="*/ 64770 w 256222"/>
                  <a:gd name="connsiteY6" fmla="*/ 305753 h 305752"/>
                  <a:gd name="connsiteX7" fmla="*/ 0 w 256222"/>
                  <a:gd name="connsiteY7" fmla="*/ 305753 h 305752"/>
                  <a:gd name="connsiteX8" fmla="*/ 0 w 256222"/>
                  <a:gd name="connsiteY8" fmla="*/ 7620 h 305752"/>
                  <a:gd name="connsiteX9" fmla="*/ 49530 w 256222"/>
                  <a:gd name="connsiteY9" fmla="*/ 7620 h 305752"/>
                  <a:gd name="connsiteX10" fmla="*/ 56198 w 256222"/>
                  <a:gd name="connsiteY10" fmla="*/ 51435 h 305752"/>
                  <a:gd name="connsiteX11" fmla="*/ 58103 w 256222"/>
                  <a:gd name="connsiteY11" fmla="*/ 51435 h 305752"/>
                  <a:gd name="connsiteX12" fmla="*/ 148590 w 256222"/>
                  <a:gd name="connsiteY12" fmla="*/ 0 h 305752"/>
                  <a:gd name="connsiteX13" fmla="*/ 256223 w 256222"/>
                  <a:gd name="connsiteY13" fmla="*/ 107632 h 30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222" h="305752">
                    <a:moveTo>
                      <a:pt x="256223" y="107632"/>
                    </a:moveTo>
                    <a:lnTo>
                      <a:pt x="256223" y="305753"/>
                    </a:lnTo>
                    <a:lnTo>
                      <a:pt x="191453" y="305753"/>
                    </a:lnTo>
                    <a:lnTo>
                      <a:pt x="191453" y="128588"/>
                    </a:lnTo>
                    <a:cubicBezTo>
                      <a:pt x="191453" y="82868"/>
                      <a:pt x="170498" y="60960"/>
                      <a:pt x="130493" y="60960"/>
                    </a:cubicBezTo>
                    <a:cubicBezTo>
                      <a:pt x="93345" y="60960"/>
                      <a:pt x="64770" y="88582"/>
                      <a:pt x="64770" y="125730"/>
                    </a:cubicBezTo>
                    <a:lnTo>
                      <a:pt x="64770" y="305753"/>
                    </a:lnTo>
                    <a:lnTo>
                      <a:pt x="0" y="305753"/>
                    </a:lnTo>
                    <a:lnTo>
                      <a:pt x="0" y="7620"/>
                    </a:lnTo>
                    <a:lnTo>
                      <a:pt x="49530" y="7620"/>
                    </a:lnTo>
                    <a:lnTo>
                      <a:pt x="56198" y="51435"/>
                    </a:lnTo>
                    <a:lnTo>
                      <a:pt x="58103" y="51435"/>
                    </a:lnTo>
                    <a:cubicBezTo>
                      <a:pt x="75248" y="23813"/>
                      <a:pt x="107633" y="0"/>
                      <a:pt x="148590" y="0"/>
                    </a:cubicBezTo>
                    <a:cubicBezTo>
                      <a:pt x="215265" y="953"/>
                      <a:pt x="256223" y="41910"/>
                      <a:pt x="256223" y="107632"/>
                    </a:cubicBezTo>
                    <a:close/>
                  </a:path>
                </a:pathLst>
              </a:custGeom>
              <a:solidFill>
                <a:srgbClr val="00475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52" name="Freeform: Shape 51">
                <a:extLst>
                  <a:ext uri="{FF2B5EF4-FFF2-40B4-BE49-F238E27FC236}">
                    <a16:creationId xmlns:a16="http://schemas.microsoft.com/office/drawing/2014/main" id="{5C52AB02-3475-4B07-AE11-A59FCC7000A6}"/>
                  </a:ext>
                </a:extLst>
              </p:cNvPr>
              <p:cNvSpPr/>
              <p:nvPr/>
            </p:nvSpPr>
            <p:spPr>
              <a:xfrm>
                <a:off x="6841807" y="3334702"/>
                <a:ext cx="278524" cy="312420"/>
              </a:xfrm>
              <a:custGeom>
                <a:avLst/>
                <a:gdLst>
                  <a:gd name="connsiteX0" fmla="*/ 277178 w 278524"/>
                  <a:gd name="connsiteY0" fmla="*/ 175260 h 312420"/>
                  <a:gd name="connsiteX1" fmla="*/ 62865 w 278524"/>
                  <a:gd name="connsiteY1" fmla="*/ 175260 h 312420"/>
                  <a:gd name="connsiteX2" fmla="*/ 163830 w 278524"/>
                  <a:gd name="connsiteY2" fmla="*/ 258128 h 312420"/>
                  <a:gd name="connsiteX3" fmla="*/ 260985 w 278524"/>
                  <a:gd name="connsiteY3" fmla="*/ 222885 h 312420"/>
                  <a:gd name="connsiteX4" fmla="*/ 260985 w 278524"/>
                  <a:gd name="connsiteY4" fmla="*/ 280987 h 312420"/>
                  <a:gd name="connsiteX5" fmla="*/ 157163 w 278524"/>
                  <a:gd name="connsiteY5" fmla="*/ 312420 h 312420"/>
                  <a:gd name="connsiteX6" fmla="*/ 0 w 278524"/>
                  <a:gd name="connsiteY6" fmla="*/ 157162 h 312420"/>
                  <a:gd name="connsiteX7" fmla="*/ 146685 w 278524"/>
                  <a:gd name="connsiteY7" fmla="*/ 0 h 312420"/>
                  <a:gd name="connsiteX8" fmla="*/ 278130 w 278524"/>
                  <a:gd name="connsiteY8" fmla="*/ 150495 h 312420"/>
                  <a:gd name="connsiteX9" fmla="*/ 277178 w 278524"/>
                  <a:gd name="connsiteY9" fmla="*/ 175260 h 312420"/>
                  <a:gd name="connsiteX10" fmla="*/ 217170 w 278524"/>
                  <a:gd name="connsiteY10" fmla="*/ 132398 h 312420"/>
                  <a:gd name="connsiteX11" fmla="*/ 145733 w 278524"/>
                  <a:gd name="connsiteY11" fmla="*/ 53340 h 312420"/>
                  <a:gd name="connsiteX12" fmla="*/ 61913 w 278524"/>
                  <a:gd name="connsiteY12" fmla="*/ 132398 h 312420"/>
                  <a:gd name="connsiteX13" fmla="*/ 217170 w 278524"/>
                  <a:gd name="connsiteY13" fmla="*/ 132398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8524" h="312420">
                    <a:moveTo>
                      <a:pt x="277178" y="175260"/>
                    </a:moveTo>
                    <a:lnTo>
                      <a:pt x="62865" y="175260"/>
                    </a:lnTo>
                    <a:cubicBezTo>
                      <a:pt x="71438" y="227648"/>
                      <a:pt x="111443" y="258128"/>
                      <a:pt x="163830" y="258128"/>
                    </a:cubicBezTo>
                    <a:cubicBezTo>
                      <a:pt x="198120" y="258128"/>
                      <a:pt x="231458" y="245745"/>
                      <a:pt x="260985" y="222885"/>
                    </a:cubicBezTo>
                    <a:lnTo>
                      <a:pt x="260985" y="280987"/>
                    </a:lnTo>
                    <a:cubicBezTo>
                      <a:pt x="230505" y="301943"/>
                      <a:pt x="195263" y="312420"/>
                      <a:pt x="157163" y="312420"/>
                    </a:cubicBezTo>
                    <a:cubicBezTo>
                      <a:pt x="59055" y="312420"/>
                      <a:pt x="0" y="248603"/>
                      <a:pt x="0" y="157162"/>
                    </a:cubicBezTo>
                    <a:cubicBezTo>
                      <a:pt x="0" y="61912"/>
                      <a:pt x="66675" y="0"/>
                      <a:pt x="146685" y="0"/>
                    </a:cubicBezTo>
                    <a:cubicBezTo>
                      <a:pt x="219075" y="0"/>
                      <a:pt x="278130" y="51435"/>
                      <a:pt x="278130" y="150495"/>
                    </a:cubicBezTo>
                    <a:cubicBezTo>
                      <a:pt x="279083" y="160020"/>
                      <a:pt x="278130" y="167640"/>
                      <a:pt x="277178" y="175260"/>
                    </a:cubicBezTo>
                    <a:close/>
                    <a:moveTo>
                      <a:pt x="217170" y="132398"/>
                    </a:moveTo>
                    <a:cubicBezTo>
                      <a:pt x="215265" y="79058"/>
                      <a:pt x="182880" y="53340"/>
                      <a:pt x="145733" y="53340"/>
                    </a:cubicBezTo>
                    <a:cubicBezTo>
                      <a:pt x="104775" y="53340"/>
                      <a:pt x="69533" y="83820"/>
                      <a:pt x="61913" y="132398"/>
                    </a:cubicBezTo>
                    <a:lnTo>
                      <a:pt x="217170" y="132398"/>
                    </a:lnTo>
                    <a:close/>
                  </a:path>
                </a:pathLst>
              </a:custGeom>
              <a:solidFill>
                <a:srgbClr val="00475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53" name="Freeform: Shape 52">
                <a:extLst>
                  <a:ext uri="{FF2B5EF4-FFF2-40B4-BE49-F238E27FC236}">
                    <a16:creationId xmlns:a16="http://schemas.microsoft.com/office/drawing/2014/main" id="{5BEFFA30-5D83-4CCF-878D-AD64258F8C81}"/>
                  </a:ext>
                </a:extLst>
              </p:cNvPr>
              <p:cNvSpPr/>
              <p:nvPr/>
            </p:nvSpPr>
            <p:spPr>
              <a:xfrm>
                <a:off x="7177087" y="3225165"/>
                <a:ext cx="256222" cy="422909"/>
              </a:xfrm>
              <a:custGeom>
                <a:avLst/>
                <a:gdLst>
                  <a:gd name="connsiteX0" fmla="*/ 114300 w 256222"/>
                  <a:gd name="connsiteY0" fmla="*/ 0 h 422909"/>
                  <a:gd name="connsiteX1" fmla="*/ 242888 w 256222"/>
                  <a:gd name="connsiteY1" fmla="*/ 109538 h 422909"/>
                  <a:gd name="connsiteX2" fmla="*/ 183832 w 256222"/>
                  <a:gd name="connsiteY2" fmla="*/ 201930 h 422909"/>
                  <a:gd name="connsiteX3" fmla="*/ 183832 w 256222"/>
                  <a:gd name="connsiteY3" fmla="*/ 203835 h 422909"/>
                  <a:gd name="connsiteX4" fmla="*/ 256222 w 256222"/>
                  <a:gd name="connsiteY4" fmla="*/ 304800 h 422909"/>
                  <a:gd name="connsiteX5" fmla="*/ 114300 w 256222"/>
                  <a:gd name="connsiteY5" fmla="*/ 422910 h 422909"/>
                  <a:gd name="connsiteX6" fmla="*/ 0 w 256222"/>
                  <a:gd name="connsiteY6" fmla="*/ 383858 h 422909"/>
                  <a:gd name="connsiteX7" fmla="*/ 0 w 256222"/>
                  <a:gd name="connsiteY7" fmla="*/ 315278 h 422909"/>
                  <a:gd name="connsiteX8" fmla="*/ 106680 w 256222"/>
                  <a:gd name="connsiteY8" fmla="*/ 362903 h 422909"/>
                  <a:gd name="connsiteX9" fmla="*/ 190500 w 256222"/>
                  <a:gd name="connsiteY9" fmla="*/ 297180 h 422909"/>
                  <a:gd name="connsiteX10" fmla="*/ 103822 w 256222"/>
                  <a:gd name="connsiteY10" fmla="*/ 232410 h 422909"/>
                  <a:gd name="connsiteX11" fmla="*/ 52388 w 256222"/>
                  <a:gd name="connsiteY11" fmla="*/ 232410 h 422909"/>
                  <a:gd name="connsiteX12" fmla="*/ 52388 w 256222"/>
                  <a:gd name="connsiteY12" fmla="*/ 180023 h 422909"/>
                  <a:gd name="connsiteX13" fmla="*/ 93345 w 256222"/>
                  <a:gd name="connsiteY13" fmla="*/ 180023 h 422909"/>
                  <a:gd name="connsiteX14" fmla="*/ 179070 w 256222"/>
                  <a:gd name="connsiteY14" fmla="*/ 118110 h 422909"/>
                  <a:gd name="connsiteX15" fmla="*/ 105728 w 256222"/>
                  <a:gd name="connsiteY15" fmla="*/ 57150 h 422909"/>
                  <a:gd name="connsiteX16" fmla="*/ 10478 w 256222"/>
                  <a:gd name="connsiteY16" fmla="*/ 98107 h 422909"/>
                  <a:gd name="connsiteX17" fmla="*/ 10478 w 256222"/>
                  <a:gd name="connsiteY17" fmla="*/ 34290 h 422909"/>
                  <a:gd name="connsiteX18" fmla="*/ 114300 w 256222"/>
                  <a:gd name="connsiteY18" fmla="*/ 0 h 42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6222" h="422909">
                    <a:moveTo>
                      <a:pt x="114300" y="0"/>
                    </a:moveTo>
                    <a:cubicBezTo>
                      <a:pt x="196215" y="0"/>
                      <a:pt x="242888" y="51435"/>
                      <a:pt x="242888" y="109538"/>
                    </a:cubicBezTo>
                    <a:cubicBezTo>
                      <a:pt x="242888" y="151448"/>
                      <a:pt x="220028" y="184785"/>
                      <a:pt x="183832" y="201930"/>
                    </a:cubicBezTo>
                    <a:lnTo>
                      <a:pt x="183832" y="203835"/>
                    </a:lnTo>
                    <a:cubicBezTo>
                      <a:pt x="221932" y="218123"/>
                      <a:pt x="256222" y="251460"/>
                      <a:pt x="256222" y="304800"/>
                    </a:cubicBezTo>
                    <a:cubicBezTo>
                      <a:pt x="256222" y="365760"/>
                      <a:pt x="206693" y="422910"/>
                      <a:pt x="114300" y="422910"/>
                    </a:cubicBezTo>
                    <a:cubicBezTo>
                      <a:pt x="68580" y="422910"/>
                      <a:pt x="30480" y="409575"/>
                      <a:pt x="0" y="383858"/>
                    </a:cubicBezTo>
                    <a:lnTo>
                      <a:pt x="0" y="315278"/>
                    </a:lnTo>
                    <a:cubicBezTo>
                      <a:pt x="25718" y="343853"/>
                      <a:pt x="61913" y="362903"/>
                      <a:pt x="106680" y="362903"/>
                    </a:cubicBezTo>
                    <a:cubicBezTo>
                      <a:pt x="157163" y="362903"/>
                      <a:pt x="190500" y="335280"/>
                      <a:pt x="190500" y="297180"/>
                    </a:cubicBezTo>
                    <a:cubicBezTo>
                      <a:pt x="190500" y="259080"/>
                      <a:pt x="159068" y="232410"/>
                      <a:pt x="103822" y="232410"/>
                    </a:cubicBezTo>
                    <a:lnTo>
                      <a:pt x="52388" y="232410"/>
                    </a:lnTo>
                    <a:lnTo>
                      <a:pt x="52388" y="180023"/>
                    </a:lnTo>
                    <a:lnTo>
                      <a:pt x="93345" y="180023"/>
                    </a:lnTo>
                    <a:cubicBezTo>
                      <a:pt x="151447" y="180023"/>
                      <a:pt x="179070" y="153353"/>
                      <a:pt x="179070" y="118110"/>
                    </a:cubicBezTo>
                    <a:cubicBezTo>
                      <a:pt x="179070" y="83820"/>
                      <a:pt x="152400" y="57150"/>
                      <a:pt x="105728" y="57150"/>
                    </a:cubicBezTo>
                    <a:cubicBezTo>
                      <a:pt x="66675" y="57150"/>
                      <a:pt x="32385" y="74295"/>
                      <a:pt x="10478" y="98107"/>
                    </a:cubicBezTo>
                    <a:lnTo>
                      <a:pt x="10478" y="34290"/>
                    </a:lnTo>
                    <a:cubicBezTo>
                      <a:pt x="33338" y="14288"/>
                      <a:pt x="70485" y="0"/>
                      <a:pt x="114300" y="0"/>
                    </a:cubicBezTo>
                    <a:close/>
                  </a:path>
                </a:pathLst>
              </a:custGeom>
              <a:solidFill>
                <a:srgbClr val="00475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54" name="Freeform: Shape 53">
                <a:extLst>
                  <a:ext uri="{FF2B5EF4-FFF2-40B4-BE49-F238E27FC236}">
                    <a16:creationId xmlns:a16="http://schemas.microsoft.com/office/drawing/2014/main" id="{614A8088-8881-4D10-830F-5AFC03EC3486}"/>
                  </a:ext>
                </a:extLst>
              </p:cNvPr>
              <p:cNvSpPr/>
              <p:nvPr/>
            </p:nvSpPr>
            <p:spPr>
              <a:xfrm>
                <a:off x="7490459" y="3234690"/>
                <a:ext cx="293370" cy="414337"/>
              </a:xfrm>
              <a:custGeom>
                <a:avLst/>
                <a:gdLst>
                  <a:gd name="connsiteX0" fmla="*/ 293370 w 293370"/>
                  <a:gd name="connsiteY0" fmla="*/ 271462 h 414337"/>
                  <a:gd name="connsiteX1" fmla="*/ 146685 w 293370"/>
                  <a:gd name="connsiteY1" fmla="*/ 414337 h 414337"/>
                  <a:gd name="connsiteX2" fmla="*/ 0 w 293370"/>
                  <a:gd name="connsiteY2" fmla="*/ 273368 h 414337"/>
                  <a:gd name="connsiteX3" fmla="*/ 58103 w 293370"/>
                  <a:gd name="connsiteY3" fmla="*/ 143828 h 414337"/>
                  <a:gd name="connsiteX4" fmla="*/ 174308 w 293370"/>
                  <a:gd name="connsiteY4" fmla="*/ 0 h 414337"/>
                  <a:gd name="connsiteX5" fmla="*/ 252413 w 293370"/>
                  <a:gd name="connsiteY5" fmla="*/ 0 h 414337"/>
                  <a:gd name="connsiteX6" fmla="*/ 137160 w 293370"/>
                  <a:gd name="connsiteY6" fmla="*/ 142875 h 414337"/>
                  <a:gd name="connsiteX7" fmla="*/ 158115 w 293370"/>
                  <a:gd name="connsiteY7" fmla="*/ 141923 h 414337"/>
                  <a:gd name="connsiteX8" fmla="*/ 293370 w 293370"/>
                  <a:gd name="connsiteY8" fmla="*/ 271462 h 414337"/>
                  <a:gd name="connsiteX9" fmla="*/ 228600 w 293370"/>
                  <a:gd name="connsiteY9" fmla="*/ 273368 h 414337"/>
                  <a:gd name="connsiteX10" fmla="*/ 138113 w 293370"/>
                  <a:gd name="connsiteY10" fmla="*/ 189548 h 414337"/>
                  <a:gd name="connsiteX11" fmla="*/ 91440 w 293370"/>
                  <a:gd name="connsiteY11" fmla="*/ 199073 h 414337"/>
                  <a:gd name="connsiteX12" fmla="*/ 63818 w 293370"/>
                  <a:gd name="connsiteY12" fmla="*/ 271462 h 414337"/>
                  <a:gd name="connsiteX13" fmla="*/ 146685 w 293370"/>
                  <a:gd name="connsiteY13" fmla="*/ 354330 h 414337"/>
                  <a:gd name="connsiteX14" fmla="*/ 228600 w 293370"/>
                  <a:gd name="connsiteY14" fmla="*/ 273368 h 414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370" h="414337">
                    <a:moveTo>
                      <a:pt x="293370" y="271462"/>
                    </a:moveTo>
                    <a:cubicBezTo>
                      <a:pt x="293370" y="350520"/>
                      <a:pt x="233363" y="414337"/>
                      <a:pt x="146685" y="414337"/>
                    </a:cubicBezTo>
                    <a:cubicBezTo>
                      <a:pt x="60008" y="414337"/>
                      <a:pt x="0" y="350520"/>
                      <a:pt x="0" y="273368"/>
                    </a:cubicBezTo>
                    <a:cubicBezTo>
                      <a:pt x="0" y="225742"/>
                      <a:pt x="22860" y="185737"/>
                      <a:pt x="58103" y="143828"/>
                    </a:cubicBezTo>
                    <a:lnTo>
                      <a:pt x="174308" y="0"/>
                    </a:lnTo>
                    <a:lnTo>
                      <a:pt x="252413" y="0"/>
                    </a:lnTo>
                    <a:lnTo>
                      <a:pt x="137160" y="142875"/>
                    </a:lnTo>
                    <a:cubicBezTo>
                      <a:pt x="143828" y="141923"/>
                      <a:pt x="150495" y="141923"/>
                      <a:pt x="158115" y="141923"/>
                    </a:cubicBezTo>
                    <a:cubicBezTo>
                      <a:pt x="225743" y="140017"/>
                      <a:pt x="293370" y="193358"/>
                      <a:pt x="293370" y="271462"/>
                    </a:cubicBezTo>
                    <a:close/>
                    <a:moveTo>
                      <a:pt x="228600" y="273368"/>
                    </a:moveTo>
                    <a:cubicBezTo>
                      <a:pt x="228600" y="219075"/>
                      <a:pt x="184785" y="189548"/>
                      <a:pt x="138113" y="189548"/>
                    </a:cubicBezTo>
                    <a:cubicBezTo>
                      <a:pt x="121920" y="189548"/>
                      <a:pt x="106680" y="192405"/>
                      <a:pt x="91440" y="199073"/>
                    </a:cubicBezTo>
                    <a:cubicBezTo>
                      <a:pt x="73343" y="223837"/>
                      <a:pt x="63818" y="244792"/>
                      <a:pt x="63818" y="271462"/>
                    </a:cubicBezTo>
                    <a:cubicBezTo>
                      <a:pt x="63818" y="315278"/>
                      <a:pt x="98108" y="354330"/>
                      <a:pt x="146685" y="354330"/>
                    </a:cubicBezTo>
                    <a:cubicBezTo>
                      <a:pt x="195263" y="355283"/>
                      <a:pt x="228600" y="316230"/>
                      <a:pt x="228600" y="273368"/>
                    </a:cubicBezTo>
                    <a:close/>
                  </a:path>
                </a:pathLst>
              </a:custGeom>
              <a:solidFill>
                <a:srgbClr val="00475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55" name="Freeform: Shape 54">
                <a:extLst>
                  <a:ext uri="{FF2B5EF4-FFF2-40B4-BE49-F238E27FC236}">
                    <a16:creationId xmlns:a16="http://schemas.microsoft.com/office/drawing/2014/main" id="{BC927EA9-8830-4E25-9139-B7DEDD033C55}"/>
                  </a:ext>
                </a:extLst>
              </p:cNvPr>
              <p:cNvSpPr/>
              <p:nvPr/>
            </p:nvSpPr>
            <p:spPr>
              <a:xfrm>
                <a:off x="7837169" y="3225165"/>
                <a:ext cx="316230" cy="422909"/>
              </a:xfrm>
              <a:custGeom>
                <a:avLst/>
                <a:gdLst>
                  <a:gd name="connsiteX0" fmla="*/ 316230 w 316230"/>
                  <a:gd name="connsiteY0" fmla="*/ 211455 h 422909"/>
                  <a:gd name="connsiteX1" fmla="*/ 158115 w 316230"/>
                  <a:gd name="connsiteY1" fmla="*/ 422910 h 422909"/>
                  <a:gd name="connsiteX2" fmla="*/ 0 w 316230"/>
                  <a:gd name="connsiteY2" fmla="*/ 211455 h 422909"/>
                  <a:gd name="connsiteX3" fmla="*/ 158115 w 316230"/>
                  <a:gd name="connsiteY3" fmla="*/ 0 h 422909"/>
                  <a:gd name="connsiteX4" fmla="*/ 316230 w 316230"/>
                  <a:gd name="connsiteY4" fmla="*/ 211455 h 422909"/>
                  <a:gd name="connsiteX5" fmla="*/ 65723 w 316230"/>
                  <a:gd name="connsiteY5" fmla="*/ 211455 h 422909"/>
                  <a:gd name="connsiteX6" fmla="*/ 158115 w 316230"/>
                  <a:gd name="connsiteY6" fmla="*/ 361950 h 422909"/>
                  <a:gd name="connsiteX7" fmla="*/ 251460 w 316230"/>
                  <a:gd name="connsiteY7" fmla="*/ 211455 h 422909"/>
                  <a:gd name="connsiteX8" fmla="*/ 158115 w 316230"/>
                  <a:gd name="connsiteY8" fmla="*/ 60007 h 422909"/>
                  <a:gd name="connsiteX9" fmla="*/ 65723 w 316230"/>
                  <a:gd name="connsiteY9" fmla="*/ 211455 h 42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6230" h="422909">
                    <a:moveTo>
                      <a:pt x="316230" y="211455"/>
                    </a:moveTo>
                    <a:cubicBezTo>
                      <a:pt x="316230" y="342900"/>
                      <a:pt x="244793" y="422910"/>
                      <a:pt x="158115" y="422910"/>
                    </a:cubicBezTo>
                    <a:cubicBezTo>
                      <a:pt x="70485" y="422910"/>
                      <a:pt x="0" y="342900"/>
                      <a:pt x="0" y="211455"/>
                    </a:cubicBezTo>
                    <a:cubicBezTo>
                      <a:pt x="0" y="80010"/>
                      <a:pt x="70485" y="0"/>
                      <a:pt x="158115" y="0"/>
                    </a:cubicBezTo>
                    <a:cubicBezTo>
                      <a:pt x="244793" y="0"/>
                      <a:pt x="316230" y="80010"/>
                      <a:pt x="316230" y="211455"/>
                    </a:cubicBezTo>
                    <a:close/>
                    <a:moveTo>
                      <a:pt x="65723" y="211455"/>
                    </a:moveTo>
                    <a:cubicBezTo>
                      <a:pt x="65723" y="307658"/>
                      <a:pt x="106680" y="361950"/>
                      <a:pt x="158115" y="361950"/>
                    </a:cubicBezTo>
                    <a:cubicBezTo>
                      <a:pt x="208598" y="361950"/>
                      <a:pt x="251460" y="306705"/>
                      <a:pt x="251460" y="211455"/>
                    </a:cubicBezTo>
                    <a:cubicBezTo>
                      <a:pt x="251460" y="116205"/>
                      <a:pt x="208598" y="60007"/>
                      <a:pt x="158115" y="60007"/>
                    </a:cubicBezTo>
                    <a:cubicBezTo>
                      <a:pt x="106680" y="60007"/>
                      <a:pt x="65723" y="116205"/>
                      <a:pt x="65723" y="211455"/>
                    </a:cubicBezTo>
                    <a:close/>
                  </a:path>
                </a:pathLst>
              </a:custGeom>
              <a:solidFill>
                <a:srgbClr val="00475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56" name="Freeform: Shape 55">
                <a:extLst>
                  <a:ext uri="{FF2B5EF4-FFF2-40B4-BE49-F238E27FC236}">
                    <a16:creationId xmlns:a16="http://schemas.microsoft.com/office/drawing/2014/main" id="{C28487DE-A782-4520-A548-55007D48C68B}"/>
                  </a:ext>
                </a:extLst>
              </p:cNvPr>
              <p:cNvSpPr/>
              <p:nvPr/>
            </p:nvSpPr>
            <p:spPr>
              <a:xfrm>
                <a:off x="5005387" y="3209925"/>
                <a:ext cx="76200" cy="73342"/>
              </a:xfrm>
              <a:custGeom>
                <a:avLst/>
                <a:gdLst>
                  <a:gd name="connsiteX0" fmla="*/ 0 w 76200"/>
                  <a:gd name="connsiteY0" fmla="*/ 37147 h 73342"/>
                  <a:gd name="connsiteX1" fmla="*/ 38100 w 76200"/>
                  <a:gd name="connsiteY1" fmla="*/ 0 h 73342"/>
                  <a:gd name="connsiteX2" fmla="*/ 76200 w 76200"/>
                  <a:gd name="connsiteY2" fmla="*/ 37147 h 73342"/>
                  <a:gd name="connsiteX3" fmla="*/ 38100 w 76200"/>
                  <a:gd name="connsiteY3" fmla="*/ 73343 h 73342"/>
                  <a:gd name="connsiteX4" fmla="*/ 0 w 76200"/>
                  <a:gd name="connsiteY4" fmla="*/ 37147 h 7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3342">
                    <a:moveTo>
                      <a:pt x="0" y="37147"/>
                    </a:moveTo>
                    <a:cubicBezTo>
                      <a:pt x="0" y="16193"/>
                      <a:pt x="16192" y="0"/>
                      <a:pt x="38100" y="0"/>
                    </a:cubicBezTo>
                    <a:cubicBezTo>
                      <a:pt x="60008" y="0"/>
                      <a:pt x="76200" y="16193"/>
                      <a:pt x="76200" y="37147"/>
                    </a:cubicBezTo>
                    <a:cubicBezTo>
                      <a:pt x="76200" y="58103"/>
                      <a:pt x="60008" y="73343"/>
                      <a:pt x="38100" y="73343"/>
                    </a:cubicBezTo>
                    <a:cubicBezTo>
                      <a:pt x="16192" y="73343"/>
                      <a:pt x="0" y="58103"/>
                      <a:pt x="0" y="37147"/>
                    </a:cubicBezTo>
                    <a:close/>
                  </a:path>
                </a:pathLst>
              </a:custGeom>
              <a:solidFill>
                <a:srgbClr val="00475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57" name="Freeform: Shape 56">
                <a:extLst>
                  <a:ext uri="{FF2B5EF4-FFF2-40B4-BE49-F238E27FC236}">
                    <a16:creationId xmlns:a16="http://schemas.microsoft.com/office/drawing/2014/main" id="{00C70EA8-36F3-4241-AF2E-A3E87A6A882B}"/>
                  </a:ext>
                </a:extLst>
              </p:cNvPr>
              <p:cNvSpPr/>
              <p:nvPr/>
            </p:nvSpPr>
            <p:spPr>
              <a:xfrm>
                <a:off x="6368415" y="3209925"/>
                <a:ext cx="76200" cy="73342"/>
              </a:xfrm>
              <a:custGeom>
                <a:avLst/>
                <a:gdLst>
                  <a:gd name="connsiteX0" fmla="*/ 0 w 76200"/>
                  <a:gd name="connsiteY0" fmla="*/ 37147 h 73342"/>
                  <a:gd name="connsiteX1" fmla="*/ 38100 w 76200"/>
                  <a:gd name="connsiteY1" fmla="*/ 0 h 73342"/>
                  <a:gd name="connsiteX2" fmla="*/ 76200 w 76200"/>
                  <a:gd name="connsiteY2" fmla="*/ 37147 h 73342"/>
                  <a:gd name="connsiteX3" fmla="*/ 38100 w 76200"/>
                  <a:gd name="connsiteY3" fmla="*/ 73343 h 73342"/>
                  <a:gd name="connsiteX4" fmla="*/ 0 w 76200"/>
                  <a:gd name="connsiteY4" fmla="*/ 37147 h 7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3342">
                    <a:moveTo>
                      <a:pt x="0" y="37147"/>
                    </a:moveTo>
                    <a:cubicBezTo>
                      <a:pt x="0" y="16193"/>
                      <a:pt x="16192" y="0"/>
                      <a:pt x="38100" y="0"/>
                    </a:cubicBezTo>
                    <a:cubicBezTo>
                      <a:pt x="60007" y="0"/>
                      <a:pt x="76200" y="16193"/>
                      <a:pt x="76200" y="37147"/>
                    </a:cubicBezTo>
                    <a:cubicBezTo>
                      <a:pt x="76200" y="58103"/>
                      <a:pt x="60007" y="73343"/>
                      <a:pt x="38100" y="73343"/>
                    </a:cubicBezTo>
                    <a:cubicBezTo>
                      <a:pt x="16192" y="73343"/>
                      <a:pt x="0" y="58103"/>
                      <a:pt x="0" y="37147"/>
                    </a:cubicBezTo>
                    <a:close/>
                  </a:path>
                </a:pathLst>
              </a:custGeom>
              <a:solidFill>
                <a:srgbClr val="00475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grpSp>
        <p:grpSp>
          <p:nvGrpSpPr>
            <p:cNvPr id="58" name="Graphic 42">
              <a:extLst>
                <a:ext uri="{FF2B5EF4-FFF2-40B4-BE49-F238E27FC236}">
                  <a16:creationId xmlns:a16="http://schemas.microsoft.com/office/drawing/2014/main" id="{BEBA6B08-46E8-4829-99AC-19F73B82888B}"/>
                </a:ext>
              </a:extLst>
            </p:cNvPr>
            <p:cNvGrpSpPr/>
            <p:nvPr/>
          </p:nvGrpSpPr>
          <p:grpSpPr>
            <a:xfrm>
              <a:off x="4256365" y="3267075"/>
              <a:ext cx="330279" cy="329922"/>
              <a:chOff x="4256365" y="3267075"/>
              <a:chExt cx="330279" cy="329922"/>
            </a:xfrm>
            <a:solidFill>
              <a:srgbClr val="C8FA36"/>
            </a:solidFill>
          </p:grpSpPr>
          <p:sp>
            <p:nvSpPr>
              <p:cNvPr id="59" name="Freeform: Shape 58">
                <a:extLst>
                  <a:ext uri="{FF2B5EF4-FFF2-40B4-BE49-F238E27FC236}">
                    <a16:creationId xmlns:a16="http://schemas.microsoft.com/office/drawing/2014/main" id="{2F641D0A-5D2D-4CDE-9E39-76EA628F03E5}"/>
                  </a:ext>
                </a:extLst>
              </p:cNvPr>
              <p:cNvSpPr/>
              <p:nvPr/>
            </p:nvSpPr>
            <p:spPr>
              <a:xfrm>
                <a:off x="4256365" y="3267075"/>
                <a:ext cx="330279" cy="329922"/>
              </a:xfrm>
              <a:custGeom>
                <a:avLst/>
                <a:gdLst>
                  <a:gd name="connsiteX0" fmla="*/ 297537 w 330279"/>
                  <a:gd name="connsiteY0" fmla="*/ 66675 h 329922"/>
                  <a:gd name="connsiteX1" fmla="*/ 266105 w 330279"/>
                  <a:gd name="connsiteY1" fmla="*/ 61913 h 329922"/>
                  <a:gd name="connsiteX2" fmla="*/ 261342 w 330279"/>
                  <a:gd name="connsiteY2" fmla="*/ 93345 h 329922"/>
                  <a:gd name="connsiteX3" fmla="*/ 277535 w 330279"/>
                  <a:gd name="connsiteY3" fmla="*/ 125730 h 329922"/>
                  <a:gd name="connsiteX4" fmla="*/ 202287 w 330279"/>
                  <a:gd name="connsiteY4" fmla="*/ 276225 h 329922"/>
                  <a:gd name="connsiteX5" fmla="*/ 51792 w 330279"/>
                  <a:gd name="connsiteY5" fmla="*/ 200977 h 329922"/>
                  <a:gd name="connsiteX6" fmla="*/ 127040 w 330279"/>
                  <a:gd name="connsiteY6" fmla="*/ 50482 h 329922"/>
                  <a:gd name="connsiteX7" fmla="*/ 143232 w 330279"/>
                  <a:gd name="connsiteY7" fmla="*/ 46672 h 329922"/>
                  <a:gd name="connsiteX8" fmla="*/ 143232 w 330279"/>
                  <a:gd name="connsiteY8" fmla="*/ 46672 h 329922"/>
                  <a:gd name="connsiteX9" fmla="*/ 162282 w 330279"/>
                  <a:gd name="connsiteY9" fmla="*/ 44768 h 329922"/>
                  <a:gd name="connsiteX10" fmla="*/ 168950 w 330279"/>
                  <a:gd name="connsiteY10" fmla="*/ 43815 h 329922"/>
                  <a:gd name="connsiteX11" fmla="*/ 184190 w 330279"/>
                  <a:gd name="connsiteY11" fmla="*/ 21907 h 329922"/>
                  <a:gd name="connsiteX12" fmla="*/ 161330 w 330279"/>
                  <a:gd name="connsiteY12" fmla="*/ 0 h 329922"/>
                  <a:gd name="connsiteX13" fmla="*/ 134660 w 330279"/>
                  <a:gd name="connsiteY13" fmla="*/ 2857 h 329922"/>
                  <a:gd name="connsiteX14" fmla="*/ 134660 w 330279"/>
                  <a:gd name="connsiteY14" fmla="*/ 2857 h 329922"/>
                  <a:gd name="connsiteX15" fmla="*/ 112752 w 330279"/>
                  <a:gd name="connsiteY15" fmla="*/ 8572 h 329922"/>
                  <a:gd name="connsiteX16" fmla="*/ 17502 w 330279"/>
                  <a:gd name="connsiteY16" fmla="*/ 91440 h 329922"/>
                  <a:gd name="connsiteX17" fmla="*/ 8930 w 330279"/>
                  <a:gd name="connsiteY17" fmla="*/ 217170 h 329922"/>
                  <a:gd name="connsiteX18" fmla="*/ 91797 w 330279"/>
                  <a:gd name="connsiteY18" fmla="*/ 312420 h 329922"/>
                  <a:gd name="connsiteX19" fmla="*/ 217527 w 330279"/>
                  <a:gd name="connsiteY19" fmla="*/ 320993 h 329922"/>
                  <a:gd name="connsiteX20" fmla="*/ 312777 w 330279"/>
                  <a:gd name="connsiteY20" fmla="*/ 238125 h 329922"/>
                  <a:gd name="connsiteX21" fmla="*/ 321350 w 330279"/>
                  <a:gd name="connsiteY21" fmla="*/ 112395 h 329922"/>
                  <a:gd name="connsiteX22" fmla="*/ 297537 w 330279"/>
                  <a:gd name="connsiteY22" fmla="*/ 66675 h 32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0279" h="329922">
                    <a:moveTo>
                      <a:pt x="297537" y="66675"/>
                    </a:moveTo>
                    <a:cubicBezTo>
                      <a:pt x="289917" y="56197"/>
                      <a:pt x="275630" y="54293"/>
                      <a:pt x="266105" y="61913"/>
                    </a:cubicBezTo>
                    <a:cubicBezTo>
                      <a:pt x="255627" y="69532"/>
                      <a:pt x="253722" y="83820"/>
                      <a:pt x="261342" y="93345"/>
                    </a:cubicBezTo>
                    <a:cubicBezTo>
                      <a:pt x="268010" y="102870"/>
                      <a:pt x="273725" y="114300"/>
                      <a:pt x="277535" y="125730"/>
                    </a:cubicBezTo>
                    <a:cubicBezTo>
                      <a:pt x="298490" y="187643"/>
                      <a:pt x="265152" y="255270"/>
                      <a:pt x="202287" y="276225"/>
                    </a:cubicBezTo>
                    <a:cubicBezTo>
                      <a:pt x="139422" y="297180"/>
                      <a:pt x="72747" y="263843"/>
                      <a:pt x="51792" y="200977"/>
                    </a:cubicBezTo>
                    <a:cubicBezTo>
                      <a:pt x="30837" y="138113"/>
                      <a:pt x="64175" y="71438"/>
                      <a:pt x="127040" y="50482"/>
                    </a:cubicBezTo>
                    <a:cubicBezTo>
                      <a:pt x="132755" y="48578"/>
                      <a:pt x="137517" y="47625"/>
                      <a:pt x="143232" y="46672"/>
                    </a:cubicBezTo>
                    <a:cubicBezTo>
                      <a:pt x="143232" y="46672"/>
                      <a:pt x="143232" y="46672"/>
                      <a:pt x="143232" y="46672"/>
                    </a:cubicBezTo>
                    <a:cubicBezTo>
                      <a:pt x="149900" y="45720"/>
                      <a:pt x="155615" y="44768"/>
                      <a:pt x="162282" y="44768"/>
                    </a:cubicBezTo>
                    <a:cubicBezTo>
                      <a:pt x="164187" y="44768"/>
                      <a:pt x="167045" y="44768"/>
                      <a:pt x="168950" y="43815"/>
                    </a:cubicBezTo>
                    <a:cubicBezTo>
                      <a:pt x="178475" y="40957"/>
                      <a:pt x="184190" y="32385"/>
                      <a:pt x="184190" y="21907"/>
                    </a:cubicBezTo>
                    <a:cubicBezTo>
                      <a:pt x="184190" y="9525"/>
                      <a:pt x="173712" y="0"/>
                      <a:pt x="161330" y="0"/>
                    </a:cubicBezTo>
                    <a:cubicBezTo>
                      <a:pt x="152757" y="0"/>
                      <a:pt x="143232" y="953"/>
                      <a:pt x="134660" y="2857"/>
                    </a:cubicBezTo>
                    <a:cubicBezTo>
                      <a:pt x="134660" y="2857"/>
                      <a:pt x="134660" y="2857"/>
                      <a:pt x="134660" y="2857"/>
                    </a:cubicBezTo>
                    <a:cubicBezTo>
                      <a:pt x="127040" y="3810"/>
                      <a:pt x="119420" y="5715"/>
                      <a:pt x="112752" y="8572"/>
                    </a:cubicBezTo>
                    <a:cubicBezTo>
                      <a:pt x="70842" y="22860"/>
                      <a:pt x="37505" y="51435"/>
                      <a:pt x="17502" y="91440"/>
                    </a:cubicBezTo>
                    <a:cubicBezTo>
                      <a:pt x="-2500" y="130493"/>
                      <a:pt x="-5358" y="175260"/>
                      <a:pt x="8930" y="217170"/>
                    </a:cubicBezTo>
                    <a:cubicBezTo>
                      <a:pt x="23217" y="259080"/>
                      <a:pt x="51792" y="292418"/>
                      <a:pt x="91797" y="312420"/>
                    </a:cubicBezTo>
                    <a:cubicBezTo>
                      <a:pt x="130850" y="332423"/>
                      <a:pt x="175617" y="335280"/>
                      <a:pt x="217527" y="320993"/>
                    </a:cubicBezTo>
                    <a:cubicBezTo>
                      <a:pt x="259437" y="306705"/>
                      <a:pt x="292775" y="278130"/>
                      <a:pt x="312777" y="238125"/>
                    </a:cubicBezTo>
                    <a:cubicBezTo>
                      <a:pt x="332780" y="199073"/>
                      <a:pt x="335637" y="154305"/>
                      <a:pt x="321350" y="112395"/>
                    </a:cubicBezTo>
                    <a:cubicBezTo>
                      <a:pt x="315635" y="95250"/>
                      <a:pt x="308015" y="80010"/>
                      <a:pt x="297537" y="66675"/>
                    </a:cubicBezTo>
                    <a:close/>
                  </a:path>
                </a:pathLst>
              </a:custGeom>
              <a:solidFill>
                <a:srgbClr val="C8FA3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60" name="Freeform: Shape 59">
                <a:extLst>
                  <a:ext uri="{FF2B5EF4-FFF2-40B4-BE49-F238E27FC236}">
                    <a16:creationId xmlns:a16="http://schemas.microsoft.com/office/drawing/2014/main" id="{BD0980B9-F380-4FA1-A96B-E744D74A26BF}"/>
                  </a:ext>
                </a:extLst>
              </p:cNvPr>
              <p:cNvSpPr/>
              <p:nvPr/>
            </p:nvSpPr>
            <p:spPr>
              <a:xfrm>
                <a:off x="4461510" y="3281362"/>
                <a:ext cx="45719" cy="45719"/>
              </a:xfrm>
              <a:custGeom>
                <a:avLst/>
                <a:gdLst>
                  <a:gd name="connsiteX0" fmla="*/ 45720 w 45719"/>
                  <a:gd name="connsiteY0" fmla="*/ 22860 h 45719"/>
                  <a:gd name="connsiteX1" fmla="*/ 22860 w 45719"/>
                  <a:gd name="connsiteY1" fmla="*/ 45720 h 45719"/>
                  <a:gd name="connsiteX2" fmla="*/ 0 w 45719"/>
                  <a:gd name="connsiteY2" fmla="*/ 22860 h 45719"/>
                  <a:gd name="connsiteX3" fmla="*/ 22860 w 45719"/>
                  <a:gd name="connsiteY3" fmla="*/ 0 h 45719"/>
                  <a:gd name="connsiteX4" fmla="*/ 45720 w 45719"/>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C8FA3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grpSp>
        <p:sp>
          <p:nvSpPr>
            <p:cNvPr id="61" name="Freeform: Shape 60">
              <a:extLst>
                <a:ext uri="{FF2B5EF4-FFF2-40B4-BE49-F238E27FC236}">
                  <a16:creationId xmlns:a16="http://schemas.microsoft.com/office/drawing/2014/main" id="{E332874F-6FB2-433A-8209-55186B0A0E82}"/>
                </a:ext>
              </a:extLst>
            </p:cNvPr>
            <p:cNvSpPr/>
            <p:nvPr/>
          </p:nvSpPr>
          <p:spPr>
            <a:xfrm>
              <a:off x="4366260" y="3375660"/>
              <a:ext cx="110489" cy="110489"/>
            </a:xfrm>
            <a:custGeom>
              <a:avLst/>
              <a:gdLst>
                <a:gd name="connsiteX0" fmla="*/ 110490 w 110489"/>
                <a:gd name="connsiteY0" fmla="*/ 55245 h 110489"/>
                <a:gd name="connsiteX1" fmla="*/ 55245 w 110489"/>
                <a:gd name="connsiteY1" fmla="*/ 110490 h 110489"/>
                <a:gd name="connsiteX2" fmla="*/ 0 w 110489"/>
                <a:gd name="connsiteY2" fmla="*/ 55245 h 110489"/>
                <a:gd name="connsiteX3" fmla="*/ 55245 w 110489"/>
                <a:gd name="connsiteY3" fmla="*/ 0 h 110489"/>
                <a:gd name="connsiteX4" fmla="*/ 110490 w 110489"/>
                <a:gd name="connsiteY4" fmla="*/ 55245 h 110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89" h="110489">
                  <a:moveTo>
                    <a:pt x="110490" y="55245"/>
                  </a:moveTo>
                  <a:cubicBezTo>
                    <a:pt x="110490" y="85756"/>
                    <a:pt x="85756" y="110490"/>
                    <a:pt x="55245" y="110490"/>
                  </a:cubicBezTo>
                  <a:cubicBezTo>
                    <a:pt x="24734" y="110490"/>
                    <a:pt x="0" y="85756"/>
                    <a:pt x="0" y="55245"/>
                  </a:cubicBezTo>
                  <a:cubicBezTo>
                    <a:pt x="0" y="24734"/>
                    <a:pt x="24734" y="0"/>
                    <a:pt x="55245" y="0"/>
                  </a:cubicBezTo>
                  <a:cubicBezTo>
                    <a:pt x="85756" y="0"/>
                    <a:pt x="110490" y="24734"/>
                    <a:pt x="110490" y="55245"/>
                  </a:cubicBezTo>
                  <a:close/>
                </a:path>
              </a:pathLst>
            </a:custGeom>
            <a:solidFill>
              <a:srgbClr val="00475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grpSp>
          <p:nvGrpSpPr>
            <p:cNvPr id="62" name="Graphic 42">
              <a:extLst>
                <a:ext uri="{FF2B5EF4-FFF2-40B4-BE49-F238E27FC236}">
                  <a16:creationId xmlns:a16="http://schemas.microsoft.com/office/drawing/2014/main" id="{1D742127-C028-484A-A3E2-818351E18AEC}"/>
                </a:ext>
              </a:extLst>
            </p:cNvPr>
            <p:cNvGrpSpPr/>
            <p:nvPr/>
          </p:nvGrpSpPr>
          <p:grpSpPr>
            <a:xfrm>
              <a:off x="4185165" y="3192660"/>
              <a:ext cx="472887" cy="472678"/>
              <a:chOff x="4185165" y="3192660"/>
              <a:chExt cx="472887" cy="472678"/>
            </a:xfrm>
            <a:solidFill>
              <a:srgbClr val="45C58E"/>
            </a:solidFill>
          </p:grpSpPr>
          <p:sp>
            <p:nvSpPr>
              <p:cNvPr id="63" name="Freeform: Shape 62">
                <a:extLst>
                  <a:ext uri="{FF2B5EF4-FFF2-40B4-BE49-F238E27FC236}">
                    <a16:creationId xmlns:a16="http://schemas.microsoft.com/office/drawing/2014/main" id="{83241F07-0B5A-4117-A831-41E821DBCCF1}"/>
                  </a:ext>
                </a:extLst>
              </p:cNvPr>
              <p:cNvSpPr/>
              <p:nvPr/>
            </p:nvSpPr>
            <p:spPr>
              <a:xfrm>
                <a:off x="4185165" y="3192660"/>
                <a:ext cx="472887" cy="472678"/>
              </a:xfrm>
              <a:custGeom>
                <a:avLst/>
                <a:gdLst>
                  <a:gd name="connsiteX0" fmla="*/ 471607 w 472887"/>
                  <a:gd name="connsiteY0" fmla="*/ 217289 h 472678"/>
                  <a:gd name="connsiteX1" fmla="*/ 446842 w 472887"/>
                  <a:gd name="connsiteY1" fmla="*/ 197287 h 472678"/>
                  <a:gd name="connsiteX2" fmla="*/ 426839 w 472887"/>
                  <a:gd name="connsiteY2" fmla="*/ 222052 h 472678"/>
                  <a:gd name="connsiteX3" fmla="*/ 416362 w 472887"/>
                  <a:gd name="connsiteY3" fmla="*/ 303967 h 472678"/>
                  <a:gd name="connsiteX4" fmla="*/ 317302 w 472887"/>
                  <a:gd name="connsiteY4" fmla="*/ 412552 h 472678"/>
                  <a:gd name="connsiteX5" fmla="*/ 170617 w 472887"/>
                  <a:gd name="connsiteY5" fmla="*/ 419219 h 472678"/>
                  <a:gd name="connsiteX6" fmla="*/ 62032 w 472887"/>
                  <a:gd name="connsiteY6" fmla="*/ 320159 h 472678"/>
                  <a:gd name="connsiteX7" fmla="*/ 55364 w 472887"/>
                  <a:gd name="connsiteY7" fmla="*/ 173474 h 472678"/>
                  <a:gd name="connsiteX8" fmla="*/ 154424 w 472887"/>
                  <a:gd name="connsiteY8" fmla="*/ 64889 h 472678"/>
                  <a:gd name="connsiteX9" fmla="*/ 301109 w 472887"/>
                  <a:gd name="connsiteY9" fmla="*/ 58222 h 472678"/>
                  <a:gd name="connsiteX10" fmla="*/ 370642 w 472887"/>
                  <a:gd name="connsiteY10" fmla="*/ 102037 h 472678"/>
                  <a:gd name="connsiteX11" fmla="*/ 379214 w 472887"/>
                  <a:gd name="connsiteY11" fmla="*/ 106799 h 472678"/>
                  <a:gd name="connsiteX12" fmla="*/ 403027 w 472887"/>
                  <a:gd name="connsiteY12" fmla="*/ 101084 h 472678"/>
                  <a:gd name="connsiteX13" fmla="*/ 403027 w 472887"/>
                  <a:gd name="connsiteY13" fmla="*/ 68699 h 472678"/>
                  <a:gd name="connsiteX14" fmla="*/ 317302 w 472887"/>
                  <a:gd name="connsiteY14" fmla="*/ 14407 h 472678"/>
                  <a:gd name="connsiteX15" fmla="*/ 223957 w 472887"/>
                  <a:gd name="connsiteY15" fmla="*/ 119 h 472678"/>
                  <a:gd name="connsiteX16" fmla="*/ 136327 w 472887"/>
                  <a:gd name="connsiteY16" fmla="*/ 22027 h 472678"/>
                  <a:gd name="connsiteX17" fmla="*/ 62984 w 472887"/>
                  <a:gd name="connsiteY17" fmla="*/ 75367 h 472678"/>
                  <a:gd name="connsiteX18" fmla="*/ 14407 w 472887"/>
                  <a:gd name="connsiteY18" fmla="*/ 155377 h 472678"/>
                  <a:gd name="connsiteX19" fmla="*/ 119 w 472887"/>
                  <a:gd name="connsiteY19" fmla="*/ 248722 h 472678"/>
                  <a:gd name="connsiteX20" fmla="*/ 22027 w 472887"/>
                  <a:gd name="connsiteY20" fmla="*/ 336352 h 472678"/>
                  <a:gd name="connsiteX21" fmla="*/ 75367 w 472887"/>
                  <a:gd name="connsiteY21" fmla="*/ 409694 h 472678"/>
                  <a:gd name="connsiteX22" fmla="*/ 155377 w 472887"/>
                  <a:gd name="connsiteY22" fmla="*/ 458272 h 472678"/>
                  <a:gd name="connsiteX23" fmla="*/ 248722 w 472887"/>
                  <a:gd name="connsiteY23" fmla="*/ 472559 h 472678"/>
                  <a:gd name="connsiteX24" fmla="*/ 336352 w 472887"/>
                  <a:gd name="connsiteY24" fmla="*/ 450652 h 472678"/>
                  <a:gd name="connsiteX25" fmla="*/ 409694 w 472887"/>
                  <a:gd name="connsiteY25" fmla="*/ 397312 h 472678"/>
                  <a:gd name="connsiteX26" fmla="*/ 458272 w 472887"/>
                  <a:gd name="connsiteY26" fmla="*/ 317302 h 472678"/>
                  <a:gd name="connsiteX27" fmla="*/ 471607 w 472887"/>
                  <a:gd name="connsiteY27" fmla="*/ 217289 h 47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2887" h="472678">
                    <a:moveTo>
                      <a:pt x="471607" y="217289"/>
                    </a:moveTo>
                    <a:cubicBezTo>
                      <a:pt x="470654" y="204907"/>
                      <a:pt x="459224" y="195382"/>
                      <a:pt x="446842" y="197287"/>
                    </a:cubicBezTo>
                    <a:cubicBezTo>
                      <a:pt x="434459" y="198239"/>
                      <a:pt x="424934" y="209669"/>
                      <a:pt x="426839" y="222052"/>
                    </a:cubicBezTo>
                    <a:cubicBezTo>
                      <a:pt x="429697" y="249674"/>
                      <a:pt x="425887" y="277297"/>
                      <a:pt x="416362" y="303967"/>
                    </a:cubicBezTo>
                    <a:cubicBezTo>
                      <a:pt x="399217" y="351592"/>
                      <a:pt x="363974" y="390644"/>
                      <a:pt x="317302" y="412552"/>
                    </a:cubicBezTo>
                    <a:cubicBezTo>
                      <a:pt x="270629" y="434459"/>
                      <a:pt x="219194" y="436364"/>
                      <a:pt x="170617" y="419219"/>
                    </a:cubicBezTo>
                    <a:cubicBezTo>
                      <a:pt x="122992" y="402074"/>
                      <a:pt x="83939" y="366832"/>
                      <a:pt x="62032" y="320159"/>
                    </a:cubicBezTo>
                    <a:cubicBezTo>
                      <a:pt x="40124" y="273487"/>
                      <a:pt x="38219" y="222052"/>
                      <a:pt x="55364" y="173474"/>
                    </a:cubicBezTo>
                    <a:cubicBezTo>
                      <a:pt x="72509" y="125849"/>
                      <a:pt x="107752" y="86797"/>
                      <a:pt x="154424" y="64889"/>
                    </a:cubicBezTo>
                    <a:cubicBezTo>
                      <a:pt x="201097" y="42982"/>
                      <a:pt x="252532" y="41077"/>
                      <a:pt x="301109" y="58222"/>
                    </a:cubicBezTo>
                    <a:cubicBezTo>
                      <a:pt x="327779" y="67747"/>
                      <a:pt x="350639" y="82034"/>
                      <a:pt x="370642" y="102037"/>
                    </a:cubicBezTo>
                    <a:cubicBezTo>
                      <a:pt x="373499" y="103942"/>
                      <a:pt x="375404" y="105847"/>
                      <a:pt x="379214" y="106799"/>
                    </a:cubicBezTo>
                    <a:cubicBezTo>
                      <a:pt x="386834" y="109657"/>
                      <a:pt x="396359" y="107752"/>
                      <a:pt x="403027" y="101084"/>
                    </a:cubicBezTo>
                    <a:cubicBezTo>
                      <a:pt x="411599" y="92512"/>
                      <a:pt x="411599" y="78224"/>
                      <a:pt x="403027" y="68699"/>
                    </a:cubicBezTo>
                    <a:cubicBezTo>
                      <a:pt x="378262" y="44887"/>
                      <a:pt x="349687" y="26789"/>
                      <a:pt x="317302" y="14407"/>
                    </a:cubicBezTo>
                    <a:cubicBezTo>
                      <a:pt x="286822" y="3929"/>
                      <a:pt x="256342" y="-833"/>
                      <a:pt x="223957" y="119"/>
                    </a:cubicBezTo>
                    <a:cubicBezTo>
                      <a:pt x="193477" y="2024"/>
                      <a:pt x="163949" y="8692"/>
                      <a:pt x="136327" y="22027"/>
                    </a:cubicBezTo>
                    <a:cubicBezTo>
                      <a:pt x="108704" y="35362"/>
                      <a:pt x="83939" y="53459"/>
                      <a:pt x="62984" y="75367"/>
                    </a:cubicBezTo>
                    <a:cubicBezTo>
                      <a:pt x="41077" y="98227"/>
                      <a:pt x="24884" y="125849"/>
                      <a:pt x="14407" y="155377"/>
                    </a:cubicBezTo>
                    <a:cubicBezTo>
                      <a:pt x="3929" y="185857"/>
                      <a:pt x="-833" y="216337"/>
                      <a:pt x="119" y="248722"/>
                    </a:cubicBezTo>
                    <a:cubicBezTo>
                      <a:pt x="2024" y="279202"/>
                      <a:pt x="8692" y="308729"/>
                      <a:pt x="22027" y="336352"/>
                    </a:cubicBezTo>
                    <a:cubicBezTo>
                      <a:pt x="35362" y="363974"/>
                      <a:pt x="53459" y="388739"/>
                      <a:pt x="75367" y="409694"/>
                    </a:cubicBezTo>
                    <a:cubicBezTo>
                      <a:pt x="98227" y="431602"/>
                      <a:pt x="125849" y="447794"/>
                      <a:pt x="155377" y="458272"/>
                    </a:cubicBezTo>
                    <a:cubicBezTo>
                      <a:pt x="185857" y="468749"/>
                      <a:pt x="216337" y="473512"/>
                      <a:pt x="248722" y="472559"/>
                    </a:cubicBezTo>
                    <a:cubicBezTo>
                      <a:pt x="279202" y="470654"/>
                      <a:pt x="308729" y="463987"/>
                      <a:pt x="336352" y="450652"/>
                    </a:cubicBezTo>
                    <a:cubicBezTo>
                      <a:pt x="363974" y="437317"/>
                      <a:pt x="388739" y="419219"/>
                      <a:pt x="409694" y="397312"/>
                    </a:cubicBezTo>
                    <a:cubicBezTo>
                      <a:pt x="431602" y="374452"/>
                      <a:pt x="447794" y="346829"/>
                      <a:pt x="458272" y="317302"/>
                    </a:cubicBezTo>
                    <a:cubicBezTo>
                      <a:pt x="470654" y="285869"/>
                      <a:pt x="475417" y="251579"/>
                      <a:pt x="471607" y="217289"/>
                    </a:cubicBezTo>
                    <a:close/>
                  </a:path>
                </a:pathLst>
              </a:custGeom>
              <a:solidFill>
                <a:srgbClr val="45C58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64" name="Freeform: Shape 63">
                <a:extLst>
                  <a:ext uri="{FF2B5EF4-FFF2-40B4-BE49-F238E27FC236}">
                    <a16:creationId xmlns:a16="http://schemas.microsoft.com/office/drawing/2014/main" id="{99D5C7DA-5710-4921-97B3-0911BA9F8F09}"/>
                  </a:ext>
                </a:extLst>
              </p:cNvPr>
              <p:cNvSpPr/>
              <p:nvPr/>
            </p:nvSpPr>
            <p:spPr>
              <a:xfrm>
                <a:off x="4592002" y="3316605"/>
                <a:ext cx="45719" cy="45719"/>
              </a:xfrm>
              <a:custGeom>
                <a:avLst/>
                <a:gdLst>
                  <a:gd name="connsiteX0" fmla="*/ 45720 w 45719"/>
                  <a:gd name="connsiteY0" fmla="*/ 22860 h 45719"/>
                  <a:gd name="connsiteX1" fmla="*/ 22860 w 45719"/>
                  <a:gd name="connsiteY1" fmla="*/ 45720 h 45719"/>
                  <a:gd name="connsiteX2" fmla="*/ 0 w 45719"/>
                  <a:gd name="connsiteY2" fmla="*/ 22860 h 45719"/>
                  <a:gd name="connsiteX3" fmla="*/ 22860 w 45719"/>
                  <a:gd name="connsiteY3" fmla="*/ 0 h 45719"/>
                  <a:gd name="connsiteX4" fmla="*/ 45720 w 45719"/>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45C58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grpSp>
        <p:grpSp>
          <p:nvGrpSpPr>
            <p:cNvPr id="65" name="Graphic 42">
              <a:extLst>
                <a:ext uri="{FF2B5EF4-FFF2-40B4-BE49-F238E27FC236}">
                  <a16:creationId xmlns:a16="http://schemas.microsoft.com/office/drawing/2014/main" id="{A6CABABD-474C-4201-9FDF-9A0083EEA442}"/>
                </a:ext>
              </a:extLst>
            </p:cNvPr>
            <p:cNvGrpSpPr/>
            <p:nvPr/>
          </p:nvGrpSpPr>
          <p:grpSpPr>
            <a:xfrm>
              <a:off x="4113768" y="3121635"/>
              <a:ext cx="619283" cy="618911"/>
              <a:chOff x="4113768" y="3121635"/>
              <a:chExt cx="619283" cy="618911"/>
            </a:xfrm>
            <a:solidFill>
              <a:srgbClr val="00AFAA"/>
            </a:solidFill>
          </p:grpSpPr>
          <p:sp>
            <p:nvSpPr>
              <p:cNvPr id="66" name="Freeform: Shape 65">
                <a:extLst>
                  <a:ext uri="{FF2B5EF4-FFF2-40B4-BE49-F238E27FC236}">
                    <a16:creationId xmlns:a16="http://schemas.microsoft.com/office/drawing/2014/main" id="{DFE3B3E6-C5B3-48D1-A9F7-5C168DF8710B}"/>
                  </a:ext>
                </a:extLst>
              </p:cNvPr>
              <p:cNvSpPr/>
              <p:nvPr/>
            </p:nvSpPr>
            <p:spPr>
              <a:xfrm>
                <a:off x="4113768" y="3121635"/>
                <a:ext cx="619283" cy="618911"/>
              </a:xfrm>
              <a:custGeom>
                <a:avLst/>
                <a:gdLst>
                  <a:gd name="connsiteX0" fmla="*/ 554434 w 619283"/>
                  <a:gd name="connsiteY0" fmla="*/ 121627 h 618911"/>
                  <a:gd name="connsiteX1" fmla="*/ 523002 w 619283"/>
                  <a:gd name="connsiteY1" fmla="*/ 116864 h 618911"/>
                  <a:gd name="connsiteX2" fmla="*/ 518239 w 619283"/>
                  <a:gd name="connsiteY2" fmla="*/ 148297 h 618911"/>
                  <a:gd name="connsiteX3" fmla="*/ 568722 w 619283"/>
                  <a:gd name="connsiteY3" fmla="*/ 268312 h 618911"/>
                  <a:gd name="connsiteX4" fmla="*/ 521097 w 619283"/>
                  <a:gd name="connsiteY4" fmla="*/ 464527 h 618911"/>
                  <a:gd name="connsiteX5" fmla="*/ 347742 w 619283"/>
                  <a:gd name="connsiteY5" fmla="*/ 569302 h 618911"/>
                  <a:gd name="connsiteX6" fmla="*/ 151527 w 619283"/>
                  <a:gd name="connsiteY6" fmla="*/ 521677 h 618911"/>
                  <a:gd name="connsiteX7" fmla="*/ 46752 w 619283"/>
                  <a:gd name="connsiteY7" fmla="*/ 348322 h 618911"/>
                  <a:gd name="connsiteX8" fmla="*/ 94377 w 619283"/>
                  <a:gd name="connsiteY8" fmla="*/ 152107 h 618911"/>
                  <a:gd name="connsiteX9" fmla="*/ 267732 w 619283"/>
                  <a:gd name="connsiteY9" fmla="*/ 47332 h 618911"/>
                  <a:gd name="connsiteX10" fmla="*/ 397272 w 619283"/>
                  <a:gd name="connsiteY10" fmla="*/ 59714 h 618911"/>
                  <a:gd name="connsiteX11" fmla="*/ 408702 w 619283"/>
                  <a:gd name="connsiteY11" fmla="*/ 60667 h 618911"/>
                  <a:gd name="connsiteX12" fmla="*/ 426799 w 619283"/>
                  <a:gd name="connsiteY12" fmla="*/ 46379 h 618911"/>
                  <a:gd name="connsiteX13" fmla="*/ 413464 w 619283"/>
                  <a:gd name="connsiteY13" fmla="*/ 17804 h 618911"/>
                  <a:gd name="connsiteX14" fmla="*/ 262017 w 619283"/>
                  <a:gd name="connsiteY14" fmla="*/ 3517 h 618911"/>
                  <a:gd name="connsiteX15" fmla="*/ 146764 w 619283"/>
                  <a:gd name="connsiteY15" fmla="*/ 45427 h 618911"/>
                  <a:gd name="connsiteX16" fmla="*/ 60087 w 619283"/>
                  <a:gd name="connsiteY16" fmla="*/ 126389 h 618911"/>
                  <a:gd name="connsiteX17" fmla="*/ 9604 w 619283"/>
                  <a:gd name="connsiteY17" fmla="*/ 234022 h 618911"/>
                  <a:gd name="connsiteX18" fmla="*/ 3889 w 619283"/>
                  <a:gd name="connsiteY18" fmla="*/ 356894 h 618911"/>
                  <a:gd name="connsiteX19" fmla="*/ 45799 w 619283"/>
                  <a:gd name="connsiteY19" fmla="*/ 472147 h 618911"/>
                  <a:gd name="connsiteX20" fmla="*/ 126762 w 619283"/>
                  <a:gd name="connsiteY20" fmla="*/ 558824 h 618911"/>
                  <a:gd name="connsiteX21" fmla="*/ 234394 w 619283"/>
                  <a:gd name="connsiteY21" fmla="*/ 609307 h 618911"/>
                  <a:gd name="connsiteX22" fmla="*/ 357267 w 619283"/>
                  <a:gd name="connsiteY22" fmla="*/ 615022 h 618911"/>
                  <a:gd name="connsiteX23" fmla="*/ 472519 w 619283"/>
                  <a:gd name="connsiteY23" fmla="*/ 573112 h 618911"/>
                  <a:gd name="connsiteX24" fmla="*/ 559197 w 619283"/>
                  <a:gd name="connsiteY24" fmla="*/ 492149 h 618911"/>
                  <a:gd name="connsiteX25" fmla="*/ 609679 w 619283"/>
                  <a:gd name="connsiteY25" fmla="*/ 384517 h 618911"/>
                  <a:gd name="connsiteX26" fmla="*/ 615394 w 619283"/>
                  <a:gd name="connsiteY26" fmla="*/ 261644 h 618911"/>
                  <a:gd name="connsiteX27" fmla="*/ 554434 w 619283"/>
                  <a:gd name="connsiteY27" fmla="*/ 121627 h 618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283" h="618911">
                    <a:moveTo>
                      <a:pt x="554434" y="121627"/>
                    </a:moveTo>
                    <a:cubicBezTo>
                      <a:pt x="546814" y="112102"/>
                      <a:pt x="532527" y="110197"/>
                      <a:pt x="523002" y="116864"/>
                    </a:cubicBezTo>
                    <a:cubicBezTo>
                      <a:pt x="513477" y="124484"/>
                      <a:pt x="511572" y="138772"/>
                      <a:pt x="518239" y="148297"/>
                    </a:cubicBezTo>
                    <a:cubicBezTo>
                      <a:pt x="544909" y="183539"/>
                      <a:pt x="562054" y="224497"/>
                      <a:pt x="568722" y="268312"/>
                    </a:cubicBezTo>
                    <a:cubicBezTo>
                      <a:pt x="579199" y="337844"/>
                      <a:pt x="562054" y="407377"/>
                      <a:pt x="521097" y="464527"/>
                    </a:cubicBezTo>
                    <a:cubicBezTo>
                      <a:pt x="479187" y="521677"/>
                      <a:pt x="418227" y="558824"/>
                      <a:pt x="347742" y="569302"/>
                    </a:cubicBezTo>
                    <a:cubicBezTo>
                      <a:pt x="278209" y="579779"/>
                      <a:pt x="208677" y="562634"/>
                      <a:pt x="151527" y="521677"/>
                    </a:cubicBezTo>
                    <a:cubicBezTo>
                      <a:pt x="94377" y="479767"/>
                      <a:pt x="57229" y="418807"/>
                      <a:pt x="46752" y="348322"/>
                    </a:cubicBezTo>
                    <a:cubicBezTo>
                      <a:pt x="36274" y="278789"/>
                      <a:pt x="53419" y="209257"/>
                      <a:pt x="94377" y="152107"/>
                    </a:cubicBezTo>
                    <a:cubicBezTo>
                      <a:pt x="135334" y="94957"/>
                      <a:pt x="197247" y="57809"/>
                      <a:pt x="267732" y="47332"/>
                    </a:cubicBezTo>
                    <a:cubicBezTo>
                      <a:pt x="311547" y="40664"/>
                      <a:pt x="356314" y="44474"/>
                      <a:pt x="397272" y="59714"/>
                    </a:cubicBezTo>
                    <a:cubicBezTo>
                      <a:pt x="401082" y="60667"/>
                      <a:pt x="404892" y="61619"/>
                      <a:pt x="408702" y="60667"/>
                    </a:cubicBezTo>
                    <a:cubicBezTo>
                      <a:pt x="416322" y="59714"/>
                      <a:pt x="423942" y="53999"/>
                      <a:pt x="426799" y="46379"/>
                    </a:cubicBezTo>
                    <a:cubicBezTo>
                      <a:pt x="430609" y="34949"/>
                      <a:pt x="424894" y="21614"/>
                      <a:pt x="413464" y="17804"/>
                    </a:cubicBezTo>
                    <a:cubicBezTo>
                      <a:pt x="364887" y="659"/>
                      <a:pt x="312499" y="-4103"/>
                      <a:pt x="262017" y="3517"/>
                    </a:cubicBezTo>
                    <a:cubicBezTo>
                      <a:pt x="221059" y="10184"/>
                      <a:pt x="182007" y="24472"/>
                      <a:pt x="146764" y="45427"/>
                    </a:cubicBezTo>
                    <a:cubicBezTo>
                      <a:pt x="112474" y="66382"/>
                      <a:pt x="82947" y="93052"/>
                      <a:pt x="60087" y="126389"/>
                    </a:cubicBezTo>
                    <a:cubicBezTo>
                      <a:pt x="36274" y="158774"/>
                      <a:pt x="19129" y="194969"/>
                      <a:pt x="9604" y="234022"/>
                    </a:cubicBezTo>
                    <a:cubicBezTo>
                      <a:pt x="-873" y="274027"/>
                      <a:pt x="-2778" y="315937"/>
                      <a:pt x="3889" y="356894"/>
                    </a:cubicBezTo>
                    <a:cubicBezTo>
                      <a:pt x="10557" y="397852"/>
                      <a:pt x="24844" y="436904"/>
                      <a:pt x="45799" y="472147"/>
                    </a:cubicBezTo>
                    <a:cubicBezTo>
                      <a:pt x="66754" y="506437"/>
                      <a:pt x="93424" y="535964"/>
                      <a:pt x="126762" y="558824"/>
                    </a:cubicBezTo>
                    <a:cubicBezTo>
                      <a:pt x="159147" y="582637"/>
                      <a:pt x="195342" y="599782"/>
                      <a:pt x="234394" y="609307"/>
                    </a:cubicBezTo>
                    <a:cubicBezTo>
                      <a:pt x="274399" y="619784"/>
                      <a:pt x="316309" y="621689"/>
                      <a:pt x="357267" y="615022"/>
                    </a:cubicBezTo>
                    <a:cubicBezTo>
                      <a:pt x="398224" y="608354"/>
                      <a:pt x="437277" y="594067"/>
                      <a:pt x="472519" y="573112"/>
                    </a:cubicBezTo>
                    <a:cubicBezTo>
                      <a:pt x="506809" y="552157"/>
                      <a:pt x="536337" y="525487"/>
                      <a:pt x="559197" y="492149"/>
                    </a:cubicBezTo>
                    <a:cubicBezTo>
                      <a:pt x="583009" y="459764"/>
                      <a:pt x="600154" y="423569"/>
                      <a:pt x="609679" y="384517"/>
                    </a:cubicBezTo>
                    <a:cubicBezTo>
                      <a:pt x="620157" y="344512"/>
                      <a:pt x="622062" y="302602"/>
                      <a:pt x="615394" y="261644"/>
                    </a:cubicBezTo>
                    <a:cubicBezTo>
                      <a:pt x="605869" y="211162"/>
                      <a:pt x="584914" y="162584"/>
                      <a:pt x="554434" y="121627"/>
                    </a:cubicBezTo>
                    <a:close/>
                  </a:path>
                </a:pathLst>
              </a:custGeom>
              <a:solidFill>
                <a:srgbClr val="00AFA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67" name="Freeform: Shape 66">
                <a:extLst>
                  <a:ext uri="{FF2B5EF4-FFF2-40B4-BE49-F238E27FC236}">
                    <a16:creationId xmlns:a16="http://schemas.microsoft.com/office/drawing/2014/main" id="{020E170E-6345-46F5-9EA7-E92A5010F916}"/>
                  </a:ext>
                </a:extLst>
              </p:cNvPr>
              <p:cNvSpPr/>
              <p:nvPr/>
            </p:nvSpPr>
            <p:spPr>
              <a:xfrm>
                <a:off x="4568190" y="3176587"/>
                <a:ext cx="45719" cy="45720"/>
              </a:xfrm>
              <a:custGeom>
                <a:avLst/>
                <a:gdLst>
                  <a:gd name="connsiteX0" fmla="*/ 45720 w 45719"/>
                  <a:gd name="connsiteY0" fmla="*/ 22860 h 45720"/>
                  <a:gd name="connsiteX1" fmla="*/ 22860 w 45719"/>
                  <a:gd name="connsiteY1" fmla="*/ 45720 h 45720"/>
                  <a:gd name="connsiteX2" fmla="*/ 0 w 45719"/>
                  <a:gd name="connsiteY2" fmla="*/ 22860 h 45720"/>
                  <a:gd name="connsiteX3" fmla="*/ 22860 w 45719"/>
                  <a:gd name="connsiteY3" fmla="*/ 0 h 45720"/>
                  <a:gd name="connsiteX4" fmla="*/ 45720 w 45719"/>
                  <a:gd name="connsiteY4" fmla="*/ 22860 h 45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20">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00AFA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grpSp>
        <p:grpSp>
          <p:nvGrpSpPr>
            <p:cNvPr id="68" name="Graphic 42">
              <a:extLst>
                <a:ext uri="{FF2B5EF4-FFF2-40B4-BE49-F238E27FC236}">
                  <a16:creationId xmlns:a16="http://schemas.microsoft.com/office/drawing/2014/main" id="{2B9E7C31-1FDA-4968-A5F9-053A4276842F}"/>
                </a:ext>
              </a:extLst>
            </p:cNvPr>
            <p:cNvGrpSpPr/>
            <p:nvPr/>
          </p:nvGrpSpPr>
          <p:grpSpPr>
            <a:xfrm>
              <a:off x="4038849" y="3048249"/>
              <a:ext cx="765228" cy="765105"/>
              <a:chOff x="4038849" y="3048249"/>
              <a:chExt cx="765228" cy="765105"/>
            </a:xfrm>
            <a:solidFill>
              <a:srgbClr val="00837B"/>
            </a:solidFill>
          </p:grpSpPr>
          <p:sp>
            <p:nvSpPr>
              <p:cNvPr id="69" name="Freeform: Shape 68">
                <a:extLst>
                  <a:ext uri="{FF2B5EF4-FFF2-40B4-BE49-F238E27FC236}">
                    <a16:creationId xmlns:a16="http://schemas.microsoft.com/office/drawing/2014/main" id="{CFF41700-3C32-496D-813D-6C8F41F80FA1}"/>
                  </a:ext>
                </a:extLst>
              </p:cNvPr>
              <p:cNvSpPr/>
              <p:nvPr/>
            </p:nvSpPr>
            <p:spPr>
              <a:xfrm>
                <a:off x="4038849" y="3048249"/>
                <a:ext cx="765228" cy="765105"/>
              </a:xfrm>
              <a:custGeom>
                <a:avLst/>
                <a:gdLst>
                  <a:gd name="connsiteX0" fmla="*/ 746510 w 765228"/>
                  <a:gd name="connsiteY0" fmla="*/ 265498 h 765105"/>
                  <a:gd name="connsiteX1" fmla="*/ 717935 w 765228"/>
                  <a:gd name="connsiteY1" fmla="*/ 251210 h 765105"/>
                  <a:gd name="connsiteX2" fmla="*/ 703648 w 765228"/>
                  <a:gd name="connsiteY2" fmla="*/ 279785 h 765105"/>
                  <a:gd name="connsiteX3" fmla="*/ 710315 w 765228"/>
                  <a:gd name="connsiteY3" fmla="*/ 462665 h 765105"/>
                  <a:gd name="connsiteX4" fmla="*/ 653165 w 765228"/>
                  <a:gd name="connsiteY4" fmla="*/ 583633 h 765105"/>
                  <a:gd name="connsiteX5" fmla="*/ 557915 w 765228"/>
                  <a:gd name="connsiteY5" fmla="*/ 671263 h 765105"/>
                  <a:gd name="connsiteX6" fmla="*/ 436948 w 765228"/>
                  <a:gd name="connsiteY6" fmla="*/ 716030 h 765105"/>
                  <a:gd name="connsiteX7" fmla="*/ 302645 w 765228"/>
                  <a:gd name="connsiteY7" fmla="*/ 711268 h 765105"/>
                  <a:gd name="connsiteX8" fmla="*/ 181678 w 765228"/>
                  <a:gd name="connsiteY8" fmla="*/ 655070 h 765105"/>
                  <a:gd name="connsiteX9" fmla="*/ 94048 w 765228"/>
                  <a:gd name="connsiteY9" fmla="*/ 559820 h 765105"/>
                  <a:gd name="connsiteX10" fmla="*/ 49280 w 765228"/>
                  <a:gd name="connsiteY10" fmla="*/ 438853 h 765105"/>
                  <a:gd name="connsiteX11" fmla="*/ 54043 w 765228"/>
                  <a:gd name="connsiteY11" fmla="*/ 304550 h 765105"/>
                  <a:gd name="connsiteX12" fmla="*/ 111193 w 765228"/>
                  <a:gd name="connsiteY12" fmla="*/ 183583 h 765105"/>
                  <a:gd name="connsiteX13" fmla="*/ 206443 w 765228"/>
                  <a:gd name="connsiteY13" fmla="*/ 95953 h 765105"/>
                  <a:gd name="connsiteX14" fmla="*/ 327410 w 765228"/>
                  <a:gd name="connsiteY14" fmla="*/ 51185 h 765105"/>
                  <a:gd name="connsiteX15" fmla="*/ 461713 w 765228"/>
                  <a:gd name="connsiteY15" fmla="*/ 55948 h 765105"/>
                  <a:gd name="connsiteX16" fmla="*/ 620780 w 765228"/>
                  <a:gd name="connsiteY16" fmla="*/ 145483 h 765105"/>
                  <a:gd name="connsiteX17" fmla="*/ 631258 w 765228"/>
                  <a:gd name="connsiteY17" fmla="*/ 151198 h 765105"/>
                  <a:gd name="connsiteX18" fmla="*/ 652213 w 765228"/>
                  <a:gd name="connsiteY18" fmla="*/ 145483 h 765105"/>
                  <a:gd name="connsiteX19" fmla="*/ 652213 w 765228"/>
                  <a:gd name="connsiteY19" fmla="*/ 113098 h 765105"/>
                  <a:gd name="connsiteX20" fmla="*/ 471238 w 765228"/>
                  <a:gd name="connsiteY20" fmla="*/ 11180 h 765105"/>
                  <a:gd name="connsiteX21" fmla="*/ 320743 w 765228"/>
                  <a:gd name="connsiteY21" fmla="*/ 4513 h 765105"/>
                  <a:gd name="connsiteX22" fmla="*/ 183583 w 765228"/>
                  <a:gd name="connsiteY22" fmla="*/ 55948 h 765105"/>
                  <a:gd name="connsiteX23" fmla="*/ 74998 w 765228"/>
                  <a:gd name="connsiteY23" fmla="*/ 155008 h 765105"/>
                  <a:gd name="connsiteX24" fmla="*/ 11180 w 765228"/>
                  <a:gd name="connsiteY24" fmla="*/ 293120 h 765105"/>
                  <a:gd name="connsiteX25" fmla="*/ 4513 w 765228"/>
                  <a:gd name="connsiteY25" fmla="*/ 444568 h 765105"/>
                  <a:gd name="connsiteX26" fmla="*/ 55948 w 765228"/>
                  <a:gd name="connsiteY26" fmla="*/ 581728 h 765105"/>
                  <a:gd name="connsiteX27" fmla="*/ 155008 w 765228"/>
                  <a:gd name="connsiteY27" fmla="*/ 690313 h 765105"/>
                  <a:gd name="connsiteX28" fmla="*/ 293120 w 765228"/>
                  <a:gd name="connsiteY28" fmla="*/ 754130 h 765105"/>
                  <a:gd name="connsiteX29" fmla="*/ 444568 w 765228"/>
                  <a:gd name="connsiteY29" fmla="*/ 759845 h 765105"/>
                  <a:gd name="connsiteX30" fmla="*/ 581728 w 765228"/>
                  <a:gd name="connsiteY30" fmla="*/ 708410 h 765105"/>
                  <a:gd name="connsiteX31" fmla="*/ 690313 w 765228"/>
                  <a:gd name="connsiteY31" fmla="*/ 609350 h 765105"/>
                  <a:gd name="connsiteX32" fmla="*/ 754130 w 765228"/>
                  <a:gd name="connsiteY32" fmla="*/ 471238 h 765105"/>
                  <a:gd name="connsiteX33" fmla="*/ 746510 w 765228"/>
                  <a:gd name="connsiteY33" fmla="*/ 265498 h 76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5228" h="765105">
                    <a:moveTo>
                      <a:pt x="746510" y="265498"/>
                    </a:moveTo>
                    <a:cubicBezTo>
                      <a:pt x="742700" y="254068"/>
                      <a:pt x="730318" y="247400"/>
                      <a:pt x="717935" y="251210"/>
                    </a:cubicBezTo>
                    <a:cubicBezTo>
                      <a:pt x="706505" y="255020"/>
                      <a:pt x="699838" y="267403"/>
                      <a:pt x="703648" y="279785"/>
                    </a:cubicBezTo>
                    <a:cubicBezTo>
                      <a:pt x="722698" y="338840"/>
                      <a:pt x="724603" y="401705"/>
                      <a:pt x="710315" y="462665"/>
                    </a:cubicBezTo>
                    <a:cubicBezTo>
                      <a:pt x="699838" y="506480"/>
                      <a:pt x="680788" y="547438"/>
                      <a:pt x="653165" y="583633"/>
                    </a:cubicBezTo>
                    <a:cubicBezTo>
                      <a:pt x="627448" y="618875"/>
                      <a:pt x="595063" y="648403"/>
                      <a:pt x="557915" y="671263"/>
                    </a:cubicBezTo>
                    <a:cubicBezTo>
                      <a:pt x="520768" y="694123"/>
                      <a:pt x="479810" y="709363"/>
                      <a:pt x="436948" y="716030"/>
                    </a:cubicBezTo>
                    <a:cubicBezTo>
                      <a:pt x="392180" y="723650"/>
                      <a:pt x="347413" y="721745"/>
                      <a:pt x="302645" y="711268"/>
                    </a:cubicBezTo>
                    <a:cubicBezTo>
                      <a:pt x="258830" y="700790"/>
                      <a:pt x="217873" y="681740"/>
                      <a:pt x="181678" y="655070"/>
                    </a:cubicBezTo>
                    <a:cubicBezTo>
                      <a:pt x="146435" y="629353"/>
                      <a:pt x="116908" y="596968"/>
                      <a:pt x="94048" y="559820"/>
                    </a:cubicBezTo>
                    <a:cubicBezTo>
                      <a:pt x="71188" y="522673"/>
                      <a:pt x="55948" y="481715"/>
                      <a:pt x="49280" y="438853"/>
                    </a:cubicBezTo>
                    <a:cubicBezTo>
                      <a:pt x="41660" y="394085"/>
                      <a:pt x="43565" y="349318"/>
                      <a:pt x="54043" y="304550"/>
                    </a:cubicBezTo>
                    <a:cubicBezTo>
                      <a:pt x="64520" y="260735"/>
                      <a:pt x="83570" y="219778"/>
                      <a:pt x="111193" y="183583"/>
                    </a:cubicBezTo>
                    <a:cubicBezTo>
                      <a:pt x="136910" y="148340"/>
                      <a:pt x="169295" y="118813"/>
                      <a:pt x="206443" y="95953"/>
                    </a:cubicBezTo>
                    <a:cubicBezTo>
                      <a:pt x="243590" y="73093"/>
                      <a:pt x="284548" y="57853"/>
                      <a:pt x="327410" y="51185"/>
                    </a:cubicBezTo>
                    <a:cubicBezTo>
                      <a:pt x="372178" y="43565"/>
                      <a:pt x="416945" y="45470"/>
                      <a:pt x="461713" y="55948"/>
                    </a:cubicBezTo>
                    <a:cubicBezTo>
                      <a:pt x="522673" y="70235"/>
                      <a:pt x="577918" y="101668"/>
                      <a:pt x="620780" y="145483"/>
                    </a:cubicBezTo>
                    <a:cubicBezTo>
                      <a:pt x="623638" y="148340"/>
                      <a:pt x="627448" y="150245"/>
                      <a:pt x="631258" y="151198"/>
                    </a:cubicBezTo>
                    <a:cubicBezTo>
                      <a:pt x="638878" y="153103"/>
                      <a:pt x="646498" y="151198"/>
                      <a:pt x="652213" y="145483"/>
                    </a:cubicBezTo>
                    <a:cubicBezTo>
                      <a:pt x="660785" y="136910"/>
                      <a:pt x="660785" y="122623"/>
                      <a:pt x="652213" y="113098"/>
                    </a:cubicBezTo>
                    <a:cubicBezTo>
                      <a:pt x="602683" y="63568"/>
                      <a:pt x="539818" y="28325"/>
                      <a:pt x="471238" y="11180"/>
                    </a:cubicBezTo>
                    <a:cubicBezTo>
                      <a:pt x="422660" y="-1202"/>
                      <a:pt x="371225" y="-3107"/>
                      <a:pt x="320743" y="4513"/>
                    </a:cubicBezTo>
                    <a:cubicBezTo>
                      <a:pt x="272165" y="12133"/>
                      <a:pt x="225493" y="29278"/>
                      <a:pt x="183583" y="55948"/>
                    </a:cubicBezTo>
                    <a:cubicBezTo>
                      <a:pt x="141673" y="82618"/>
                      <a:pt x="104525" y="115003"/>
                      <a:pt x="74998" y="155008"/>
                    </a:cubicBezTo>
                    <a:cubicBezTo>
                      <a:pt x="44518" y="195965"/>
                      <a:pt x="22610" y="242638"/>
                      <a:pt x="11180" y="293120"/>
                    </a:cubicBezTo>
                    <a:cubicBezTo>
                      <a:pt x="-1202" y="342650"/>
                      <a:pt x="-3107" y="394085"/>
                      <a:pt x="4513" y="444568"/>
                    </a:cubicBezTo>
                    <a:cubicBezTo>
                      <a:pt x="12133" y="493145"/>
                      <a:pt x="29278" y="539818"/>
                      <a:pt x="55948" y="581728"/>
                    </a:cubicBezTo>
                    <a:cubicBezTo>
                      <a:pt x="81665" y="624590"/>
                      <a:pt x="115003" y="660785"/>
                      <a:pt x="155008" y="690313"/>
                    </a:cubicBezTo>
                    <a:cubicBezTo>
                      <a:pt x="195965" y="720793"/>
                      <a:pt x="242638" y="742700"/>
                      <a:pt x="293120" y="754130"/>
                    </a:cubicBezTo>
                    <a:cubicBezTo>
                      <a:pt x="343603" y="766513"/>
                      <a:pt x="394085" y="768418"/>
                      <a:pt x="444568" y="759845"/>
                    </a:cubicBezTo>
                    <a:cubicBezTo>
                      <a:pt x="493145" y="752225"/>
                      <a:pt x="539818" y="735080"/>
                      <a:pt x="581728" y="708410"/>
                    </a:cubicBezTo>
                    <a:cubicBezTo>
                      <a:pt x="623638" y="681740"/>
                      <a:pt x="660785" y="649355"/>
                      <a:pt x="690313" y="609350"/>
                    </a:cubicBezTo>
                    <a:cubicBezTo>
                      <a:pt x="720793" y="568393"/>
                      <a:pt x="742700" y="521720"/>
                      <a:pt x="754130" y="471238"/>
                    </a:cubicBezTo>
                    <a:cubicBezTo>
                      <a:pt x="771275" y="403610"/>
                      <a:pt x="768418" y="332173"/>
                      <a:pt x="746510" y="265498"/>
                    </a:cubicBezTo>
                    <a:close/>
                  </a:path>
                </a:pathLst>
              </a:custGeom>
              <a:solidFill>
                <a:srgbClr val="0083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70" name="Freeform: Shape 69">
                <a:extLst>
                  <a:ext uri="{FF2B5EF4-FFF2-40B4-BE49-F238E27FC236}">
                    <a16:creationId xmlns:a16="http://schemas.microsoft.com/office/drawing/2014/main" id="{B99D4C73-3EA1-4330-865A-AF57AEBB6EC6}"/>
                  </a:ext>
                </a:extLst>
              </p:cNvPr>
              <p:cNvSpPr/>
              <p:nvPr/>
            </p:nvSpPr>
            <p:spPr>
              <a:xfrm>
                <a:off x="4706302" y="3220402"/>
                <a:ext cx="45720" cy="45719"/>
              </a:xfrm>
              <a:custGeom>
                <a:avLst/>
                <a:gdLst>
                  <a:gd name="connsiteX0" fmla="*/ 45720 w 45720"/>
                  <a:gd name="connsiteY0" fmla="*/ 22860 h 45719"/>
                  <a:gd name="connsiteX1" fmla="*/ 22860 w 45720"/>
                  <a:gd name="connsiteY1" fmla="*/ 45720 h 45719"/>
                  <a:gd name="connsiteX2" fmla="*/ 0 w 45720"/>
                  <a:gd name="connsiteY2" fmla="*/ 22860 h 45719"/>
                  <a:gd name="connsiteX3" fmla="*/ 22860 w 45720"/>
                  <a:gd name="connsiteY3" fmla="*/ 0 h 45719"/>
                  <a:gd name="connsiteX4" fmla="*/ 45720 w 45720"/>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0083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grpSp>
      </p:grpSp>
      <p:sp>
        <p:nvSpPr>
          <p:cNvPr id="33" name="Text Placeholder 8">
            <a:extLst>
              <a:ext uri="{FF2B5EF4-FFF2-40B4-BE49-F238E27FC236}">
                <a16:creationId xmlns:a16="http://schemas.microsoft.com/office/drawing/2014/main" id="{0838113D-7628-45E3-B8CA-359793DBD6E0}"/>
              </a:ext>
            </a:extLst>
          </p:cNvPr>
          <p:cNvSpPr txBox="1">
            <a:spLocks/>
          </p:cNvSpPr>
          <p:nvPr userDrawn="1"/>
        </p:nvSpPr>
        <p:spPr>
          <a:xfrm>
            <a:off x="698500" y="6329851"/>
            <a:ext cx="2294866" cy="365125"/>
          </a:xfrm>
          <a:prstGeom prst="rect">
            <a:avLst/>
          </a:prstGeom>
        </p:spPr>
        <p:txBody>
          <a:bodyPr lIns="72000" rIns="0" anchor="ctr" anchorCtr="0">
            <a:noAutofit/>
          </a:bodyPr>
          <a:lstStyle>
            <a:lvl1pPr marL="0" indent="0" algn="l" defTabSz="914400" rtl="0" eaLnBrk="1" latinLnBrk="0" hangingPunct="1">
              <a:lnSpc>
                <a:spcPct val="100000"/>
              </a:lnSpc>
              <a:spcBef>
                <a:spcPts val="0"/>
              </a:spcBef>
              <a:spcAft>
                <a:spcPts val="600"/>
              </a:spcAft>
              <a:buClr>
                <a:schemeClr val="accent1"/>
              </a:buClr>
              <a:buFont typeface="Arial" panose="020B0604020202020204" pitchFamily="34" charset="0"/>
              <a:buNone/>
              <a:defRPr sz="1000" kern="1200">
                <a:solidFill>
                  <a:schemeClr val="accent4"/>
                </a:solidFill>
                <a:latin typeface="+mn-lt"/>
                <a:ea typeface="+mn-ea"/>
                <a:cs typeface="+mn-cs"/>
              </a:defRPr>
            </a:lvl1pPr>
            <a:lvl2pPr marL="6858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2"/>
                </a:solidFill>
                <a:latin typeface="+mn-lt"/>
                <a:ea typeface="+mn-ea"/>
                <a:cs typeface="+mn-cs"/>
              </a:defRPr>
            </a:lvl2pPr>
            <a:lvl3pPr marL="11430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CONFIDENTIAL &amp; PROPRIETARY </a:t>
            </a:r>
          </a:p>
        </p:txBody>
      </p:sp>
      <p:sp>
        <p:nvSpPr>
          <p:cNvPr id="4" name="Title Placeholder 1">
            <a:extLst>
              <a:ext uri="{FF2B5EF4-FFF2-40B4-BE49-F238E27FC236}">
                <a16:creationId xmlns:a16="http://schemas.microsoft.com/office/drawing/2014/main" id="{5066DDA6-561E-BF67-FF82-BE032AFCC822}"/>
              </a:ext>
            </a:extLst>
          </p:cNvPr>
          <p:cNvSpPr>
            <a:spLocks noGrp="1"/>
          </p:cNvSpPr>
          <p:nvPr>
            <p:ph type="title"/>
          </p:nvPr>
        </p:nvSpPr>
        <p:spPr>
          <a:xfrm>
            <a:off x="685799" y="179447"/>
            <a:ext cx="10820399" cy="804527"/>
          </a:xfrm>
          <a:prstGeom prst="rect">
            <a:avLst/>
          </a:prstGeom>
        </p:spPr>
        <p:txBody>
          <a:bodyPr vert="horz" lIns="0" tIns="72000" rIns="72000" bIns="72000" rtlCol="0" anchor="ctr">
            <a:normAutofit/>
          </a:bodyPr>
          <a:lstStyle/>
          <a:p>
            <a:r>
              <a:rPr lang="en-US"/>
              <a:t>Click to edit Master title style</a:t>
            </a:r>
          </a:p>
        </p:txBody>
      </p:sp>
      <p:sp>
        <p:nvSpPr>
          <p:cNvPr id="5" name="Text Placeholder 2">
            <a:extLst>
              <a:ext uri="{FF2B5EF4-FFF2-40B4-BE49-F238E27FC236}">
                <a16:creationId xmlns:a16="http://schemas.microsoft.com/office/drawing/2014/main" id="{1699726A-0F1F-A697-DC06-042690AE9A5E}"/>
              </a:ext>
            </a:extLst>
          </p:cNvPr>
          <p:cNvSpPr>
            <a:spLocks noGrp="1"/>
          </p:cNvSpPr>
          <p:nvPr>
            <p:ph type="body" idx="1"/>
          </p:nvPr>
        </p:nvSpPr>
        <p:spPr>
          <a:xfrm>
            <a:off x="685800" y="1181100"/>
            <a:ext cx="10820400" cy="4803775"/>
          </a:xfrm>
          <a:prstGeom prst="rect">
            <a:avLst/>
          </a:prstGeom>
        </p:spPr>
        <p:txBody>
          <a:bodyPr vert="horz" lIns="0" tIns="72000" rIns="72000" bIns="7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1298145"/>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 id="2147483771" r:id="rId18"/>
    <p:sldLayoutId id="2147483772" r:id="rId19"/>
    <p:sldLayoutId id="2147483773" r:id="rId20"/>
    <p:sldLayoutId id="2147483827"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800" b="0" i="0" kern="1200">
          <a:solidFill>
            <a:schemeClr val="tx2"/>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p:titleStyle>
    <p:bodyStyle>
      <a:lvl1pPr marL="2286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b="0" i="0" kern="1200">
          <a:solidFill>
            <a:schemeClr val="tx1"/>
          </a:solidFill>
          <a:latin typeface="Helvetica Neue Light" panose="02000403000000020004" pitchFamily="2" charset="0"/>
          <a:ea typeface="Helvetica Neue Light" panose="02000403000000020004" pitchFamily="2" charset="0"/>
          <a:cs typeface="+mn-cs"/>
        </a:defRPr>
      </a:lvl1pPr>
      <a:lvl2pPr marL="6858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b="0" i="0" kern="1200">
          <a:solidFill>
            <a:schemeClr val="tx1"/>
          </a:solidFill>
          <a:latin typeface="Helvetica Neue Light" panose="02000403000000020004" pitchFamily="2" charset="0"/>
          <a:ea typeface="Helvetica Neue Light" panose="02000403000000020004" pitchFamily="2" charset="0"/>
          <a:cs typeface="+mn-cs"/>
        </a:defRPr>
      </a:lvl2pPr>
      <a:lvl3pPr marL="11430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b="0" i="0" kern="1200">
          <a:solidFill>
            <a:schemeClr val="tx1"/>
          </a:solidFill>
          <a:latin typeface="Helvetica Neue Light" panose="02000403000000020004" pitchFamily="2" charset="0"/>
          <a:ea typeface="Helvetica Neue Light" panose="02000403000000020004" pitchFamily="2" charset="0"/>
          <a:cs typeface="+mn-cs"/>
        </a:defRPr>
      </a:lvl3pPr>
      <a:lvl4pPr marL="16002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b="0" i="0" kern="1200">
          <a:solidFill>
            <a:schemeClr val="tx1"/>
          </a:solidFill>
          <a:latin typeface="Helvetica Neue Light" panose="02000403000000020004" pitchFamily="2" charset="0"/>
          <a:ea typeface="Helvetica Neue Light" panose="02000403000000020004" pitchFamily="2" charset="0"/>
          <a:cs typeface="+mn-cs"/>
        </a:defRPr>
      </a:lvl4pPr>
      <a:lvl5pPr marL="20574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b="0" i="0" kern="1200">
          <a:solidFill>
            <a:schemeClr val="tx1"/>
          </a:solidFill>
          <a:latin typeface="Helvetica Neue Light" panose="02000403000000020004" pitchFamily="2" charset="0"/>
          <a:ea typeface="Helvetica Neue Light" panose="020004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C4CECF"/>
          </p15:clr>
        </p15:guide>
        <p15:guide id="2" pos="7680">
          <p15:clr>
            <a:srgbClr val="C4CECF"/>
          </p15:clr>
        </p15:guide>
        <p15:guide id="3" pos="432">
          <p15:clr>
            <a:srgbClr val="F26B43"/>
          </p15:clr>
        </p15:guide>
        <p15:guide id="4" pos="1568">
          <p15:clr>
            <a:srgbClr val="C4CECF"/>
          </p15:clr>
        </p15:guide>
        <p15:guide id="5" pos="2704">
          <p15:clr>
            <a:srgbClr val="C4CECF"/>
          </p15:clr>
        </p15:guide>
        <p15:guide id="6" pos="3840">
          <p15:clr>
            <a:srgbClr val="C4CECF"/>
          </p15:clr>
        </p15:guide>
        <p15:guide id="7" pos="4976">
          <p15:clr>
            <a:srgbClr val="C4CECF"/>
          </p15:clr>
        </p15:guide>
        <p15:guide id="8" pos="6112">
          <p15:clr>
            <a:srgbClr val="C4CECF"/>
          </p15:clr>
        </p15:guide>
        <p15:guide id="9" pos="7248">
          <p15:clr>
            <a:srgbClr val="F26B43"/>
          </p15:clr>
        </p15:guide>
        <p15:guide id="10" orient="horz">
          <p15:clr>
            <a:srgbClr val="C4CECF"/>
          </p15:clr>
        </p15:guide>
        <p15:guide id="11" orient="horz" pos="4320">
          <p15:clr>
            <a:srgbClr val="C4CECF"/>
          </p15:clr>
        </p15:guide>
        <p15:guide id="12" orient="horz" pos="432">
          <p15:clr>
            <a:srgbClr val="C4CECF"/>
          </p15:clr>
        </p15:guide>
        <p15:guide id="13" orient="horz" pos="1296">
          <p15:clr>
            <a:srgbClr val="C4CECF"/>
          </p15:clr>
        </p15:guide>
        <p15:guide id="14" orient="horz" pos="2160">
          <p15:clr>
            <a:srgbClr val="C4CECF"/>
          </p15:clr>
        </p15:guide>
        <p15:guide id="15" orient="horz" pos="3022">
          <p15:clr>
            <a:srgbClr val="C4CECF"/>
          </p15:clr>
        </p15:guide>
        <p15:guide id="16" orient="horz" pos="3884">
          <p15:clr>
            <a:srgbClr val="C4CECF"/>
          </p15:clr>
        </p15:guide>
        <p15:guide id="17" orient="horz" pos="618">
          <p15:clr>
            <a:srgbClr val="C4CECF"/>
          </p15:clr>
        </p15:guide>
        <p15:guide id="18" orient="horz" pos="731">
          <p15:clr>
            <a:srgbClr val="F26B43"/>
          </p15:clr>
        </p15:guide>
        <p15:guide id="19" orient="horz" pos="377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BAE658-6D93-4A30-9491-AE3796F227A9}"/>
              </a:ext>
            </a:extLst>
          </p:cNvPr>
          <p:cNvSpPr>
            <a:spLocks noGrp="1"/>
          </p:cNvSpPr>
          <p:nvPr>
            <p:ph type="title"/>
          </p:nvPr>
        </p:nvSpPr>
        <p:spPr>
          <a:xfrm>
            <a:off x="685799" y="179447"/>
            <a:ext cx="10820399" cy="804527"/>
          </a:xfrm>
          <a:prstGeom prst="rect">
            <a:avLst/>
          </a:prstGeom>
        </p:spPr>
        <p:txBody>
          <a:bodyPr vert="horz" lIns="0" tIns="72000" rIns="72000" bIns="7200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0F3270-6F4B-446F-824F-ECAAE6CEF0CE}"/>
              </a:ext>
            </a:extLst>
          </p:cNvPr>
          <p:cNvSpPr>
            <a:spLocks noGrp="1"/>
          </p:cNvSpPr>
          <p:nvPr>
            <p:ph type="body" idx="1"/>
          </p:nvPr>
        </p:nvSpPr>
        <p:spPr>
          <a:xfrm>
            <a:off x="685800" y="1181100"/>
            <a:ext cx="10820400" cy="4803775"/>
          </a:xfrm>
          <a:prstGeom prst="rect">
            <a:avLst/>
          </a:prstGeom>
        </p:spPr>
        <p:txBody>
          <a:bodyPr vert="horz" lIns="0" tIns="72000" rIns="72000" bIns="7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D301A7E8-D959-4B2E-86E6-AAAACC8CECB7}"/>
              </a:ext>
            </a:extLst>
          </p:cNvPr>
          <p:cNvSpPr>
            <a:spLocks noGrp="1"/>
          </p:cNvSpPr>
          <p:nvPr>
            <p:ph type="sldNum" sz="quarter" idx="4"/>
          </p:nvPr>
        </p:nvSpPr>
        <p:spPr>
          <a:xfrm>
            <a:off x="0" y="6329851"/>
            <a:ext cx="685800" cy="365125"/>
          </a:xfrm>
          <a:prstGeom prst="rect">
            <a:avLst/>
          </a:prstGeom>
        </p:spPr>
        <p:txBody>
          <a:bodyPr vert="horz" lIns="72000" tIns="72000" rIns="72000" bIns="72000" rtlCol="0" anchor="ctr"/>
          <a:lstStyle>
            <a:lvl1pPr algn="ctr">
              <a:defRPr sz="1000">
                <a:solidFill>
                  <a:schemeClr val="accent4"/>
                </a:solidFill>
              </a:defRPr>
            </a:lvl1pPr>
          </a:lstStyle>
          <a:p>
            <a:fld id="{9BE895FD-3AE7-4BFE-B7CA-1D4CA5F3790D}" type="slidenum">
              <a:rPr lang="en-US" smtClean="0"/>
              <a:pPr/>
              <a:t>‹#›</a:t>
            </a:fld>
            <a:endParaRPr lang="en-US"/>
          </a:p>
        </p:txBody>
      </p:sp>
      <p:grpSp>
        <p:nvGrpSpPr>
          <p:cNvPr id="44" name="Graphic 42">
            <a:extLst>
              <a:ext uri="{FF2B5EF4-FFF2-40B4-BE49-F238E27FC236}">
                <a16:creationId xmlns:a16="http://schemas.microsoft.com/office/drawing/2014/main" id="{DF285952-E6F6-4919-9D9B-2B7325BF855D}"/>
              </a:ext>
            </a:extLst>
          </p:cNvPr>
          <p:cNvGrpSpPr/>
          <p:nvPr/>
        </p:nvGrpSpPr>
        <p:grpSpPr>
          <a:xfrm>
            <a:off x="9771186" y="6351099"/>
            <a:ext cx="1735014" cy="322628"/>
            <a:chOff x="4038849" y="3048249"/>
            <a:chExt cx="4114550" cy="765105"/>
          </a:xfrm>
        </p:grpSpPr>
        <p:grpSp>
          <p:nvGrpSpPr>
            <p:cNvPr id="45" name="Graphic 42">
              <a:extLst>
                <a:ext uri="{FF2B5EF4-FFF2-40B4-BE49-F238E27FC236}">
                  <a16:creationId xmlns:a16="http://schemas.microsoft.com/office/drawing/2014/main" id="{35E1C92E-57B2-41BA-98C8-86F81D6793C4}"/>
                </a:ext>
              </a:extLst>
            </p:cNvPr>
            <p:cNvGrpSpPr/>
            <p:nvPr/>
          </p:nvGrpSpPr>
          <p:grpSpPr>
            <a:xfrm>
              <a:off x="5005387" y="3209925"/>
              <a:ext cx="3148012" cy="551497"/>
              <a:chOff x="5005387" y="3209925"/>
              <a:chExt cx="3148012" cy="551497"/>
            </a:xfrm>
            <a:solidFill>
              <a:srgbClr val="004750"/>
            </a:solidFill>
          </p:grpSpPr>
          <p:sp>
            <p:nvSpPr>
              <p:cNvPr id="46" name="Freeform: Shape 45">
                <a:extLst>
                  <a:ext uri="{FF2B5EF4-FFF2-40B4-BE49-F238E27FC236}">
                    <a16:creationId xmlns:a16="http://schemas.microsoft.com/office/drawing/2014/main" id="{B0D297EB-DB01-4BD3-9DC7-B583F18F01A2}"/>
                  </a:ext>
                </a:extLst>
              </p:cNvPr>
              <p:cNvSpPr/>
              <p:nvPr/>
            </p:nvSpPr>
            <p:spPr>
              <a:xfrm>
                <a:off x="5011102" y="3341369"/>
                <a:ext cx="64770" cy="298132"/>
              </a:xfrm>
              <a:custGeom>
                <a:avLst/>
                <a:gdLst>
                  <a:gd name="connsiteX0" fmla="*/ 0 w 64770"/>
                  <a:gd name="connsiteY0" fmla="*/ 0 h 298132"/>
                  <a:gd name="connsiteX1" fmla="*/ 64770 w 64770"/>
                  <a:gd name="connsiteY1" fmla="*/ 0 h 298132"/>
                  <a:gd name="connsiteX2" fmla="*/ 64770 w 64770"/>
                  <a:gd name="connsiteY2" fmla="*/ 298133 h 298132"/>
                  <a:gd name="connsiteX3" fmla="*/ 0 w 64770"/>
                  <a:gd name="connsiteY3" fmla="*/ 298133 h 298132"/>
                  <a:gd name="connsiteX4" fmla="*/ 0 w 64770"/>
                  <a:gd name="connsiteY4" fmla="*/ 0 h 29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298132">
                    <a:moveTo>
                      <a:pt x="0" y="0"/>
                    </a:moveTo>
                    <a:lnTo>
                      <a:pt x="64770" y="0"/>
                    </a:lnTo>
                    <a:lnTo>
                      <a:pt x="64770" y="298133"/>
                    </a:lnTo>
                    <a:lnTo>
                      <a:pt x="0" y="298133"/>
                    </a:lnTo>
                    <a:lnTo>
                      <a:pt x="0" y="0"/>
                    </a:lnTo>
                    <a:close/>
                  </a:path>
                </a:pathLst>
              </a:custGeom>
              <a:solidFill>
                <a:srgbClr val="004750"/>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7DE8C7E4-AC8E-4570-B122-75FCA5E14531}"/>
                  </a:ext>
                </a:extLst>
              </p:cNvPr>
              <p:cNvSpPr/>
              <p:nvPr/>
            </p:nvSpPr>
            <p:spPr>
              <a:xfrm>
                <a:off x="5158739" y="3333750"/>
                <a:ext cx="404812" cy="306705"/>
              </a:xfrm>
              <a:custGeom>
                <a:avLst/>
                <a:gdLst>
                  <a:gd name="connsiteX0" fmla="*/ 404813 w 404812"/>
                  <a:gd name="connsiteY0" fmla="*/ 107632 h 306705"/>
                  <a:gd name="connsiteX1" fmla="*/ 404813 w 404812"/>
                  <a:gd name="connsiteY1" fmla="*/ 305753 h 306705"/>
                  <a:gd name="connsiteX2" fmla="*/ 340043 w 404812"/>
                  <a:gd name="connsiteY2" fmla="*/ 305753 h 306705"/>
                  <a:gd name="connsiteX3" fmla="*/ 340043 w 404812"/>
                  <a:gd name="connsiteY3" fmla="*/ 119063 h 306705"/>
                  <a:gd name="connsiteX4" fmla="*/ 289560 w 404812"/>
                  <a:gd name="connsiteY4" fmla="*/ 60960 h 306705"/>
                  <a:gd name="connsiteX5" fmla="*/ 234315 w 404812"/>
                  <a:gd name="connsiteY5" fmla="*/ 118110 h 306705"/>
                  <a:gd name="connsiteX6" fmla="*/ 234315 w 404812"/>
                  <a:gd name="connsiteY6" fmla="*/ 305753 h 306705"/>
                  <a:gd name="connsiteX7" fmla="*/ 169545 w 404812"/>
                  <a:gd name="connsiteY7" fmla="*/ 305753 h 306705"/>
                  <a:gd name="connsiteX8" fmla="*/ 169545 w 404812"/>
                  <a:gd name="connsiteY8" fmla="*/ 119063 h 306705"/>
                  <a:gd name="connsiteX9" fmla="*/ 119063 w 404812"/>
                  <a:gd name="connsiteY9" fmla="*/ 60960 h 306705"/>
                  <a:gd name="connsiteX10" fmla="*/ 64770 w 404812"/>
                  <a:gd name="connsiteY10" fmla="*/ 121920 h 306705"/>
                  <a:gd name="connsiteX11" fmla="*/ 64770 w 404812"/>
                  <a:gd name="connsiteY11" fmla="*/ 306705 h 306705"/>
                  <a:gd name="connsiteX12" fmla="*/ 0 w 404812"/>
                  <a:gd name="connsiteY12" fmla="*/ 306705 h 306705"/>
                  <a:gd name="connsiteX13" fmla="*/ 0 w 404812"/>
                  <a:gd name="connsiteY13" fmla="*/ 7620 h 306705"/>
                  <a:gd name="connsiteX14" fmla="*/ 49530 w 404812"/>
                  <a:gd name="connsiteY14" fmla="*/ 7620 h 306705"/>
                  <a:gd name="connsiteX15" fmla="*/ 56198 w 404812"/>
                  <a:gd name="connsiteY15" fmla="*/ 50482 h 306705"/>
                  <a:gd name="connsiteX16" fmla="*/ 58102 w 404812"/>
                  <a:gd name="connsiteY16" fmla="*/ 50482 h 306705"/>
                  <a:gd name="connsiteX17" fmla="*/ 139065 w 404812"/>
                  <a:gd name="connsiteY17" fmla="*/ 0 h 306705"/>
                  <a:gd name="connsiteX18" fmla="*/ 222885 w 404812"/>
                  <a:gd name="connsiteY18" fmla="*/ 51435 h 306705"/>
                  <a:gd name="connsiteX19" fmla="*/ 308610 w 404812"/>
                  <a:gd name="connsiteY19" fmla="*/ 0 h 306705"/>
                  <a:gd name="connsiteX20" fmla="*/ 404813 w 404812"/>
                  <a:gd name="connsiteY20" fmla="*/ 107632 h 30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812" h="306705">
                    <a:moveTo>
                      <a:pt x="404813" y="107632"/>
                    </a:moveTo>
                    <a:lnTo>
                      <a:pt x="404813" y="305753"/>
                    </a:lnTo>
                    <a:lnTo>
                      <a:pt x="340043" y="305753"/>
                    </a:lnTo>
                    <a:lnTo>
                      <a:pt x="340043" y="119063"/>
                    </a:lnTo>
                    <a:cubicBezTo>
                      <a:pt x="340043" y="80963"/>
                      <a:pt x="325755" y="60960"/>
                      <a:pt x="289560" y="60960"/>
                    </a:cubicBezTo>
                    <a:cubicBezTo>
                      <a:pt x="254318" y="60960"/>
                      <a:pt x="234315" y="88582"/>
                      <a:pt x="234315" y="118110"/>
                    </a:cubicBezTo>
                    <a:lnTo>
                      <a:pt x="234315" y="305753"/>
                    </a:lnTo>
                    <a:lnTo>
                      <a:pt x="169545" y="305753"/>
                    </a:lnTo>
                    <a:lnTo>
                      <a:pt x="169545" y="119063"/>
                    </a:lnTo>
                    <a:cubicBezTo>
                      <a:pt x="169545" y="80963"/>
                      <a:pt x="155257" y="60960"/>
                      <a:pt x="119063" y="60960"/>
                    </a:cubicBezTo>
                    <a:cubicBezTo>
                      <a:pt x="82868" y="60960"/>
                      <a:pt x="64770" y="89535"/>
                      <a:pt x="64770" y="121920"/>
                    </a:cubicBezTo>
                    <a:lnTo>
                      <a:pt x="64770" y="306705"/>
                    </a:lnTo>
                    <a:lnTo>
                      <a:pt x="0" y="306705"/>
                    </a:lnTo>
                    <a:lnTo>
                      <a:pt x="0" y="7620"/>
                    </a:lnTo>
                    <a:lnTo>
                      <a:pt x="49530" y="7620"/>
                    </a:lnTo>
                    <a:lnTo>
                      <a:pt x="56198" y="50482"/>
                    </a:lnTo>
                    <a:lnTo>
                      <a:pt x="58102" y="50482"/>
                    </a:lnTo>
                    <a:cubicBezTo>
                      <a:pt x="73343" y="22860"/>
                      <a:pt x="100013" y="0"/>
                      <a:pt x="139065" y="0"/>
                    </a:cubicBezTo>
                    <a:cubicBezTo>
                      <a:pt x="181927" y="0"/>
                      <a:pt x="207645" y="20002"/>
                      <a:pt x="222885" y="51435"/>
                    </a:cubicBezTo>
                    <a:cubicBezTo>
                      <a:pt x="240982" y="20002"/>
                      <a:pt x="269557" y="0"/>
                      <a:pt x="308610" y="0"/>
                    </a:cubicBezTo>
                    <a:cubicBezTo>
                      <a:pt x="375285" y="953"/>
                      <a:pt x="404813" y="44768"/>
                      <a:pt x="404813" y="107632"/>
                    </a:cubicBezTo>
                    <a:close/>
                  </a:path>
                </a:pathLst>
              </a:custGeom>
              <a:solidFill>
                <a:srgbClr val="004750"/>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3612FC6E-C0B3-4361-9E47-736B79545455}"/>
                  </a:ext>
                </a:extLst>
              </p:cNvPr>
              <p:cNvSpPr/>
              <p:nvPr/>
            </p:nvSpPr>
            <p:spPr>
              <a:xfrm>
                <a:off x="5627370" y="3333750"/>
                <a:ext cx="296227" cy="311510"/>
              </a:xfrm>
              <a:custGeom>
                <a:avLst/>
                <a:gdLst>
                  <a:gd name="connsiteX0" fmla="*/ 0 w 296227"/>
                  <a:gd name="connsiteY0" fmla="*/ 157163 h 311510"/>
                  <a:gd name="connsiteX1" fmla="*/ 133350 w 296227"/>
                  <a:gd name="connsiteY1" fmla="*/ 0 h 311510"/>
                  <a:gd name="connsiteX2" fmla="*/ 236220 w 296227"/>
                  <a:gd name="connsiteY2" fmla="*/ 58102 h 311510"/>
                  <a:gd name="connsiteX3" fmla="*/ 242888 w 296227"/>
                  <a:gd name="connsiteY3" fmla="*/ 6668 h 311510"/>
                  <a:gd name="connsiteX4" fmla="*/ 296227 w 296227"/>
                  <a:gd name="connsiteY4" fmla="*/ 6668 h 311510"/>
                  <a:gd name="connsiteX5" fmla="*/ 296227 w 296227"/>
                  <a:gd name="connsiteY5" fmla="*/ 304800 h 311510"/>
                  <a:gd name="connsiteX6" fmla="*/ 242888 w 296227"/>
                  <a:gd name="connsiteY6" fmla="*/ 304800 h 311510"/>
                  <a:gd name="connsiteX7" fmla="*/ 236220 w 296227"/>
                  <a:gd name="connsiteY7" fmla="*/ 253365 h 311510"/>
                  <a:gd name="connsiteX8" fmla="*/ 133350 w 296227"/>
                  <a:gd name="connsiteY8" fmla="*/ 311468 h 311510"/>
                  <a:gd name="connsiteX9" fmla="*/ 0 w 296227"/>
                  <a:gd name="connsiteY9" fmla="*/ 157163 h 311510"/>
                  <a:gd name="connsiteX10" fmla="*/ 235267 w 296227"/>
                  <a:gd name="connsiteY10" fmla="*/ 157163 h 311510"/>
                  <a:gd name="connsiteX11" fmla="*/ 150495 w 296227"/>
                  <a:gd name="connsiteY11" fmla="*/ 60007 h 311510"/>
                  <a:gd name="connsiteX12" fmla="*/ 64770 w 296227"/>
                  <a:gd name="connsiteY12" fmla="*/ 157163 h 311510"/>
                  <a:gd name="connsiteX13" fmla="*/ 150495 w 296227"/>
                  <a:gd name="connsiteY13" fmla="*/ 254318 h 311510"/>
                  <a:gd name="connsiteX14" fmla="*/ 235267 w 296227"/>
                  <a:gd name="connsiteY14" fmla="*/ 157163 h 31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6227" h="311510">
                    <a:moveTo>
                      <a:pt x="0" y="157163"/>
                    </a:moveTo>
                    <a:cubicBezTo>
                      <a:pt x="0" y="61913"/>
                      <a:pt x="65722" y="0"/>
                      <a:pt x="133350" y="0"/>
                    </a:cubicBezTo>
                    <a:cubicBezTo>
                      <a:pt x="177165" y="0"/>
                      <a:pt x="215265" y="21907"/>
                      <a:pt x="236220" y="58102"/>
                    </a:cubicBezTo>
                    <a:lnTo>
                      <a:pt x="242888" y="6668"/>
                    </a:lnTo>
                    <a:lnTo>
                      <a:pt x="296227" y="6668"/>
                    </a:lnTo>
                    <a:lnTo>
                      <a:pt x="296227" y="304800"/>
                    </a:lnTo>
                    <a:lnTo>
                      <a:pt x="242888" y="304800"/>
                    </a:lnTo>
                    <a:lnTo>
                      <a:pt x="236220" y="253365"/>
                    </a:lnTo>
                    <a:cubicBezTo>
                      <a:pt x="215265" y="289560"/>
                      <a:pt x="176213" y="311468"/>
                      <a:pt x="133350" y="311468"/>
                    </a:cubicBezTo>
                    <a:cubicBezTo>
                      <a:pt x="65722" y="313373"/>
                      <a:pt x="0" y="251460"/>
                      <a:pt x="0" y="157163"/>
                    </a:cubicBezTo>
                    <a:close/>
                    <a:moveTo>
                      <a:pt x="235267" y="157163"/>
                    </a:moveTo>
                    <a:cubicBezTo>
                      <a:pt x="235267" y="100013"/>
                      <a:pt x="198120" y="60007"/>
                      <a:pt x="150495" y="60007"/>
                    </a:cubicBezTo>
                    <a:cubicBezTo>
                      <a:pt x="101917" y="60007"/>
                      <a:pt x="64770" y="100013"/>
                      <a:pt x="64770" y="157163"/>
                    </a:cubicBezTo>
                    <a:cubicBezTo>
                      <a:pt x="64770" y="214313"/>
                      <a:pt x="101917" y="254318"/>
                      <a:pt x="150495" y="254318"/>
                    </a:cubicBezTo>
                    <a:cubicBezTo>
                      <a:pt x="198120" y="254318"/>
                      <a:pt x="235267" y="214313"/>
                      <a:pt x="235267" y="157163"/>
                    </a:cubicBezTo>
                    <a:close/>
                  </a:path>
                </a:pathLst>
              </a:custGeom>
              <a:solidFill>
                <a:srgbClr val="004750"/>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B51ABB00-DC6A-45C3-8C59-AEEEB434B8D1}"/>
                  </a:ext>
                </a:extLst>
              </p:cNvPr>
              <p:cNvSpPr/>
              <p:nvPr/>
            </p:nvSpPr>
            <p:spPr>
              <a:xfrm>
                <a:off x="5992177" y="3334702"/>
                <a:ext cx="296227" cy="426720"/>
              </a:xfrm>
              <a:custGeom>
                <a:avLst/>
                <a:gdLst>
                  <a:gd name="connsiteX0" fmla="*/ 236220 w 296227"/>
                  <a:gd name="connsiteY0" fmla="*/ 56197 h 426720"/>
                  <a:gd name="connsiteX1" fmla="*/ 242888 w 296227"/>
                  <a:gd name="connsiteY1" fmla="*/ 6667 h 426720"/>
                  <a:gd name="connsiteX2" fmla="*/ 296227 w 296227"/>
                  <a:gd name="connsiteY2" fmla="*/ 6667 h 426720"/>
                  <a:gd name="connsiteX3" fmla="*/ 296227 w 296227"/>
                  <a:gd name="connsiteY3" fmla="*/ 275273 h 426720"/>
                  <a:gd name="connsiteX4" fmla="*/ 141922 w 296227"/>
                  <a:gd name="connsiteY4" fmla="*/ 426720 h 426720"/>
                  <a:gd name="connsiteX5" fmla="*/ 29527 w 296227"/>
                  <a:gd name="connsiteY5" fmla="*/ 390525 h 426720"/>
                  <a:gd name="connsiteX6" fmla="*/ 29527 w 296227"/>
                  <a:gd name="connsiteY6" fmla="*/ 325755 h 426720"/>
                  <a:gd name="connsiteX7" fmla="*/ 137160 w 296227"/>
                  <a:gd name="connsiteY7" fmla="*/ 368618 h 426720"/>
                  <a:gd name="connsiteX8" fmla="*/ 231457 w 296227"/>
                  <a:gd name="connsiteY8" fmla="*/ 283845 h 426720"/>
                  <a:gd name="connsiteX9" fmla="*/ 231457 w 296227"/>
                  <a:gd name="connsiteY9" fmla="*/ 245745 h 426720"/>
                  <a:gd name="connsiteX10" fmla="*/ 133350 w 296227"/>
                  <a:gd name="connsiteY10" fmla="*/ 299085 h 426720"/>
                  <a:gd name="connsiteX11" fmla="*/ 0 w 296227"/>
                  <a:gd name="connsiteY11" fmla="*/ 149542 h 426720"/>
                  <a:gd name="connsiteX12" fmla="*/ 135255 w 296227"/>
                  <a:gd name="connsiteY12" fmla="*/ 0 h 426720"/>
                  <a:gd name="connsiteX13" fmla="*/ 236220 w 296227"/>
                  <a:gd name="connsiteY13" fmla="*/ 56197 h 426720"/>
                  <a:gd name="connsiteX14" fmla="*/ 64770 w 296227"/>
                  <a:gd name="connsiteY14" fmla="*/ 150495 h 426720"/>
                  <a:gd name="connsiteX15" fmla="*/ 149542 w 296227"/>
                  <a:gd name="connsiteY15" fmla="*/ 241935 h 426720"/>
                  <a:gd name="connsiteX16" fmla="*/ 234315 w 296227"/>
                  <a:gd name="connsiteY16" fmla="*/ 149542 h 426720"/>
                  <a:gd name="connsiteX17" fmla="*/ 149542 w 296227"/>
                  <a:gd name="connsiteY17" fmla="*/ 59055 h 426720"/>
                  <a:gd name="connsiteX18" fmla="*/ 64770 w 296227"/>
                  <a:gd name="connsiteY18" fmla="*/ 150495 h 42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6227" h="426720">
                    <a:moveTo>
                      <a:pt x="236220" y="56197"/>
                    </a:moveTo>
                    <a:lnTo>
                      <a:pt x="242888" y="6667"/>
                    </a:lnTo>
                    <a:lnTo>
                      <a:pt x="296227" y="6667"/>
                    </a:lnTo>
                    <a:lnTo>
                      <a:pt x="296227" y="275273"/>
                    </a:lnTo>
                    <a:cubicBezTo>
                      <a:pt x="296227" y="373380"/>
                      <a:pt x="226695" y="426720"/>
                      <a:pt x="141922" y="426720"/>
                    </a:cubicBezTo>
                    <a:cubicBezTo>
                      <a:pt x="101917" y="426720"/>
                      <a:pt x="60960" y="413385"/>
                      <a:pt x="29527" y="390525"/>
                    </a:cubicBezTo>
                    <a:lnTo>
                      <a:pt x="29527" y="325755"/>
                    </a:lnTo>
                    <a:cubicBezTo>
                      <a:pt x="60007" y="352425"/>
                      <a:pt x="99060" y="368618"/>
                      <a:pt x="137160" y="368618"/>
                    </a:cubicBezTo>
                    <a:cubicBezTo>
                      <a:pt x="190500" y="368618"/>
                      <a:pt x="231457" y="334327"/>
                      <a:pt x="231457" y="283845"/>
                    </a:cubicBezTo>
                    <a:lnTo>
                      <a:pt x="231457" y="245745"/>
                    </a:lnTo>
                    <a:cubicBezTo>
                      <a:pt x="211455" y="278130"/>
                      <a:pt x="175260" y="299085"/>
                      <a:pt x="133350" y="299085"/>
                    </a:cubicBezTo>
                    <a:cubicBezTo>
                      <a:pt x="63817" y="299085"/>
                      <a:pt x="0" y="239078"/>
                      <a:pt x="0" y="149542"/>
                    </a:cubicBezTo>
                    <a:cubicBezTo>
                      <a:pt x="0" y="61912"/>
                      <a:pt x="64770" y="0"/>
                      <a:pt x="135255" y="0"/>
                    </a:cubicBezTo>
                    <a:cubicBezTo>
                      <a:pt x="177165" y="0"/>
                      <a:pt x="215265" y="21908"/>
                      <a:pt x="236220" y="56197"/>
                    </a:cubicBezTo>
                    <a:close/>
                    <a:moveTo>
                      <a:pt x="64770" y="150495"/>
                    </a:moveTo>
                    <a:cubicBezTo>
                      <a:pt x="64770" y="201930"/>
                      <a:pt x="100965" y="241935"/>
                      <a:pt x="149542" y="241935"/>
                    </a:cubicBezTo>
                    <a:cubicBezTo>
                      <a:pt x="197167" y="241935"/>
                      <a:pt x="234315" y="201930"/>
                      <a:pt x="234315" y="149542"/>
                    </a:cubicBezTo>
                    <a:cubicBezTo>
                      <a:pt x="234315" y="98108"/>
                      <a:pt x="198120" y="59055"/>
                      <a:pt x="149542" y="59055"/>
                    </a:cubicBezTo>
                    <a:cubicBezTo>
                      <a:pt x="100965" y="59055"/>
                      <a:pt x="64770" y="99060"/>
                      <a:pt x="64770" y="150495"/>
                    </a:cubicBezTo>
                    <a:close/>
                  </a:path>
                </a:pathLst>
              </a:custGeom>
              <a:solidFill>
                <a:srgbClr val="004750"/>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1197AEDE-8B21-41C5-8EC2-23D33CA7768A}"/>
                  </a:ext>
                </a:extLst>
              </p:cNvPr>
              <p:cNvSpPr/>
              <p:nvPr/>
            </p:nvSpPr>
            <p:spPr>
              <a:xfrm>
                <a:off x="6374129" y="3341369"/>
                <a:ext cx="64770" cy="298132"/>
              </a:xfrm>
              <a:custGeom>
                <a:avLst/>
                <a:gdLst>
                  <a:gd name="connsiteX0" fmla="*/ 0 w 64770"/>
                  <a:gd name="connsiteY0" fmla="*/ 0 h 298132"/>
                  <a:gd name="connsiteX1" fmla="*/ 64770 w 64770"/>
                  <a:gd name="connsiteY1" fmla="*/ 0 h 298132"/>
                  <a:gd name="connsiteX2" fmla="*/ 64770 w 64770"/>
                  <a:gd name="connsiteY2" fmla="*/ 298133 h 298132"/>
                  <a:gd name="connsiteX3" fmla="*/ 0 w 64770"/>
                  <a:gd name="connsiteY3" fmla="*/ 298133 h 298132"/>
                  <a:gd name="connsiteX4" fmla="*/ 0 w 64770"/>
                  <a:gd name="connsiteY4" fmla="*/ 0 h 29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298132">
                    <a:moveTo>
                      <a:pt x="0" y="0"/>
                    </a:moveTo>
                    <a:lnTo>
                      <a:pt x="64770" y="0"/>
                    </a:lnTo>
                    <a:lnTo>
                      <a:pt x="64770" y="298133"/>
                    </a:lnTo>
                    <a:lnTo>
                      <a:pt x="0" y="298133"/>
                    </a:lnTo>
                    <a:lnTo>
                      <a:pt x="0" y="0"/>
                    </a:lnTo>
                    <a:close/>
                  </a:path>
                </a:pathLst>
              </a:custGeom>
              <a:solidFill>
                <a:srgbClr val="004750"/>
              </a:solid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252C0016-CF17-4BDA-9794-690635DA2079}"/>
                  </a:ext>
                </a:extLst>
              </p:cNvPr>
              <p:cNvSpPr/>
              <p:nvPr/>
            </p:nvSpPr>
            <p:spPr>
              <a:xfrm>
                <a:off x="6522719" y="3333750"/>
                <a:ext cx="256222" cy="305752"/>
              </a:xfrm>
              <a:custGeom>
                <a:avLst/>
                <a:gdLst>
                  <a:gd name="connsiteX0" fmla="*/ 256223 w 256222"/>
                  <a:gd name="connsiteY0" fmla="*/ 107632 h 305752"/>
                  <a:gd name="connsiteX1" fmla="*/ 256223 w 256222"/>
                  <a:gd name="connsiteY1" fmla="*/ 305753 h 305752"/>
                  <a:gd name="connsiteX2" fmla="*/ 191453 w 256222"/>
                  <a:gd name="connsiteY2" fmla="*/ 305753 h 305752"/>
                  <a:gd name="connsiteX3" fmla="*/ 191453 w 256222"/>
                  <a:gd name="connsiteY3" fmla="*/ 128588 h 305752"/>
                  <a:gd name="connsiteX4" fmla="*/ 130493 w 256222"/>
                  <a:gd name="connsiteY4" fmla="*/ 60960 h 305752"/>
                  <a:gd name="connsiteX5" fmla="*/ 64770 w 256222"/>
                  <a:gd name="connsiteY5" fmla="*/ 125730 h 305752"/>
                  <a:gd name="connsiteX6" fmla="*/ 64770 w 256222"/>
                  <a:gd name="connsiteY6" fmla="*/ 305753 h 305752"/>
                  <a:gd name="connsiteX7" fmla="*/ 0 w 256222"/>
                  <a:gd name="connsiteY7" fmla="*/ 305753 h 305752"/>
                  <a:gd name="connsiteX8" fmla="*/ 0 w 256222"/>
                  <a:gd name="connsiteY8" fmla="*/ 7620 h 305752"/>
                  <a:gd name="connsiteX9" fmla="*/ 49530 w 256222"/>
                  <a:gd name="connsiteY9" fmla="*/ 7620 h 305752"/>
                  <a:gd name="connsiteX10" fmla="*/ 56198 w 256222"/>
                  <a:gd name="connsiteY10" fmla="*/ 51435 h 305752"/>
                  <a:gd name="connsiteX11" fmla="*/ 58103 w 256222"/>
                  <a:gd name="connsiteY11" fmla="*/ 51435 h 305752"/>
                  <a:gd name="connsiteX12" fmla="*/ 148590 w 256222"/>
                  <a:gd name="connsiteY12" fmla="*/ 0 h 305752"/>
                  <a:gd name="connsiteX13" fmla="*/ 256223 w 256222"/>
                  <a:gd name="connsiteY13" fmla="*/ 107632 h 30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222" h="305752">
                    <a:moveTo>
                      <a:pt x="256223" y="107632"/>
                    </a:moveTo>
                    <a:lnTo>
                      <a:pt x="256223" y="305753"/>
                    </a:lnTo>
                    <a:lnTo>
                      <a:pt x="191453" y="305753"/>
                    </a:lnTo>
                    <a:lnTo>
                      <a:pt x="191453" y="128588"/>
                    </a:lnTo>
                    <a:cubicBezTo>
                      <a:pt x="191453" y="82868"/>
                      <a:pt x="170498" y="60960"/>
                      <a:pt x="130493" y="60960"/>
                    </a:cubicBezTo>
                    <a:cubicBezTo>
                      <a:pt x="93345" y="60960"/>
                      <a:pt x="64770" y="88582"/>
                      <a:pt x="64770" y="125730"/>
                    </a:cubicBezTo>
                    <a:lnTo>
                      <a:pt x="64770" y="305753"/>
                    </a:lnTo>
                    <a:lnTo>
                      <a:pt x="0" y="305753"/>
                    </a:lnTo>
                    <a:lnTo>
                      <a:pt x="0" y="7620"/>
                    </a:lnTo>
                    <a:lnTo>
                      <a:pt x="49530" y="7620"/>
                    </a:lnTo>
                    <a:lnTo>
                      <a:pt x="56198" y="51435"/>
                    </a:lnTo>
                    <a:lnTo>
                      <a:pt x="58103" y="51435"/>
                    </a:lnTo>
                    <a:cubicBezTo>
                      <a:pt x="75248" y="23813"/>
                      <a:pt x="107633" y="0"/>
                      <a:pt x="148590" y="0"/>
                    </a:cubicBezTo>
                    <a:cubicBezTo>
                      <a:pt x="215265" y="953"/>
                      <a:pt x="256223" y="41910"/>
                      <a:pt x="256223" y="107632"/>
                    </a:cubicBezTo>
                    <a:close/>
                  </a:path>
                </a:pathLst>
              </a:custGeom>
              <a:solidFill>
                <a:srgbClr val="004750"/>
              </a:solid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5C52AB02-3475-4B07-AE11-A59FCC7000A6}"/>
                  </a:ext>
                </a:extLst>
              </p:cNvPr>
              <p:cNvSpPr/>
              <p:nvPr/>
            </p:nvSpPr>
            <p:spPr>
              <a:xfrm>
                <a:off x="6841807" y="3334702"/>
                <a:ext cx="278524" cy="312420"/>
              </a:xfrm>
              <a:custGeom>
                <a:avLst/>
                <a:gdLst>
                  <a:gd name="connsiteX0" fmla="*/ 277178 w 278524"/>
                  <a:gd name="connsiteY0" fmla="*/ 175260 h 312420"/>
                  <a:gd name="connsiteX1" fmla="*/ 62865 w 278524"/>
                  <a:gd name="connsiteY1" fmla="*/ 175260 h 312420"/>
                  <a:gd name="connsiteX2" fmla="*/ 163830 w 278524"/>
                  <a:gd name="connsiteY2" fmla="*/ 258128 h 312420"/>
                  <a:gd name="connsiteX3" fmla="*/ 260985 w 278524"/>
                  <a:gd name="connsiteY3" fmla="*/ 222885 h 312420"/>
                  <a:gd name="connsiteX4" fmla="*/ 260985 w 278524"/>
                  <a:gd name="connsiteY4" fmla="*/ 280987 h 312420"/>
                  <a:gd name="connsiteX5" fmla="*/ 157163 w 278524"/>
                  <a:gd name="connsiteY5" fmla="*/ 312420 h 312420"/>
                  <a:gd name="connsiteX6" fmla="*/ 0 w 278524"/>
                  <a:gd name="connsiteY6" fmla="*/ 157162 h 312420"/>
                  <a:gd name="connsiteX7" fmla="*/ 146685 w 278524"/>
                  <a:gd name="connsiteY7" fmla="*/ 0 h 312420"/>
                  <a:gd name="connsiteX8" fmla="*/ 278130 w 278524"/>
                  <a:gd name="connsiteY8" fmla="*/ 150495 h 312420"/>
                  <a:gd name="connsiteX9" fmla="*/ 277178 w 278524"/>
                  <a:gd name="connsiteY9" fmla="*/ 175260 h 312420"/>
                  <a:gd name="connsiteX10" fmla="*/ 217170 w 278524"/>
                  <a:gd name="connsiteY10" fmla="*/ 132398 h 312420"/>
                  <a:gd name="connsiteX11" fmla="*/ 145733 w 278524"/>
                  <a:gd name="connsiteY11" fmla="*/ 53340 h 312420"/>
                  <a:gd name="connsiteX12" fmla="*/ 61913 w 278524"/>
                  <a:gd name="connsiteY12" fmla="*/ 132398 h 312420"/>
                  <a:gd name="connsiteX13" fmla="*/ 217170 w 278524"/>
                  <a:gd name="connsiteY13" fmla="*/ 132398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8524" h="312420">
                    <a:moveTo>
                      <a:pt x="277178" y="175260"/>
                    </a:moveTo>
                    <a:lnTo>
                      <a:pt x="62865" y="175260"/>
                    </a:lnTo>
                    <a:cubicBezTo>
                      <a:pt x="71438" y="227648"/>
                      <a:pt x="111443" y="258128"/>
                      <a:pt x="163830" y="258128"/>
                    </a:cubicBezTo>
                    <a:cubicBezTo>
                      <a:pt x="198120" y="258128"/>
                      <a:pt x="231458" y="245745"/>
                      <a:pt x="260985" y="222885"/>
                    </a:cubicBezTo>
                    <a:lnTo>
                      <a:pt x="260985" y="280987"/>
                    </a:lnTo>
                    <a:cubicBezTo>
                      <a:pt x="230505" y="301943"/>
                      <a:pt x="195263" y="312420"/>
                      <a:pt x="157163" y="312420"/>
                    </a:cubicBezTo>
                    <a:cubicBezTo>
                      <a:pt x="59055" y="312420"/>
                      <a:pt x="0" y="248603"/>
                      <a:pt x="0" y="157162"/>
                    </a:cubicBezTo>
                    <a:cubicBezTo>
                      <a:pt x="0" y="61912"/>
                      <a:pt x="66675" y="0"/>
                      <a:pt x="146685" y="0"/>
                    </a:cubicBezTo>
                    <a:cubicBezTo>
                      <a:pt x="219075" y="0"/>
                      <a:pt x="278130" y="51435"/>
                      <a:pt x="278130" y="150495"/>
                    </a:cubicBezTo>
                    <a:cubicBezTo>
                      <a:pt x="279083" y="160020"/>
                      <a:pt x="278130" y="167640"/>
                      <a:pt x="277178" y="175260"/>
                    </a:cubicBezTo>
                    <a:close/>
                    <a:moveTo>
                      <a:pt x="217170" y="132398"/>
                    </a:moveTo>
                    <a:cubicBezTo>
                      <a:pt x="215265" y="79058"/>
                      <a:pt x="182880" y="53340"/>
                      <a:pt x="145733" y="53340"/>
                    </a:cubicBezTo>
                    <a:cubicBezTo>
                      <a:pt x="104775" y="53340"/>
                      <a:pt x="69533" y="83820"/>
                      <a:pt x="61913" y="132398"/>
                    </a:cubicBezTo>
                    <a:lnTo>
                      <a:pt x="217170" y="132398"/>
                    </a:lnTo>
                    <a:close/>
                  </a:path>
                </a:pathLst>
              </a:custGeom>
              <a:solidFill>
                <a:srgbClr val="004750"/>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5BEFFA30-5D83-4CCF-878D-AD64258F8C81}"/>
                  </a:ext>
                </a:extLst>
              </p:cNvPr>
              <p:cNvSpPr/>
              <p:nvPr/>
            </p:nvSpPr>
            <p:spPr>
              <a:xfrm>
                <a:off x="7177087" y="3225165"/>
                <a:ext cx="256222" cy="422909"/>
              </a:xfrm>
              <a:custGeom>
                <a:avLst/>
                <a:gdLst>
                  <a:gd name="connsiteX0" fmla="*/ 114300 w 256222"/>
                  <a:gd name="connsiteY0" fmla="*/ 0 h 422909"/>
                  <a:gd name="connsiteX1" fmla="*/ 242888 w 256222"/>
                  <a:gd name="connsiteY1" fmla="*/ 109538 h 422909"/>
                  <a:gd name="connsiteX2" fmla="*/ 183832 w 256222"/>
                  <a:gd name="connsiteY2" fmla="*/ 201930 h 422909"/>
                  <a:gd name="connsiteX3" fmla="*/ 183832 w 256222"/>
                  <a:gd name="connsiteY3" fmla="*/ 203835 h 422909"/>
                  <a:gd name="connsiteX4" fmla="*/ 256222 w 256222"/>
                  <a:gd name="connsiteY4" fmla="*/ 304800 h 422909"/>
                  <a:gd name="connsiteX5" fmla="*/ 114300 w 256222"/>
                  <a:gd name="connsiteY5" fmla="*/ 422910 h 422909"/>
                  <a:gd name="connsiteX6" fmla="*/ 0 w 256222"/>
                  <a:gd name="connsiteY6" fmla="*/ 383858 h 422909"/>
                  <a:gd name="connsiteX7" fmla="*/ 0 w 256222"/>
                  <a:gd name="connsiteY7" fmla="*/ 315278 h 422909"/>
                  <a:gd name="connsiteX8" fmla="*/ 106680 w 256222"/>
                  <a:gd name="connsiteY8" fmla="*/ 362903 h 422909"/>
                  <a:gd name="connsiteX9" fmla="*/ 190500 w 256222"/>
                  <a:gd name="connsiteY9" fmla="*/ 297180 h 422909"/>
                  <a:gd name="connsiteX10" fmla="*/ 103822 w 256222"/>
                  <a:gd name="connsiteY10" fmla="*/ 232410 h 422909"/>
                  <a:gd name="connsiteX11" fmla="*/ 52388 w 256222"/>
                  <a:gd name="connsiteY11" fmla="*/ 232410 h 422909"/>
                  <a:gd name="connsiteX12" fmla="*/ 52388 w 256222"/>
                  <a:gd name="connsiteY12" fmla="*/ 180023 h 422909"/>
                  <a:gd name="connsiteX13" fmla="*/ 93345 w 256222"/>
                  <a:gd name="connsiteY13" fmla="*/ 180023 h 422909"/>
                  <a:gd name="connsiteX14" fmla="*/ 179070 w 256222"/>
                  <a:gd name="connsiteY14" fmla="*/ 118110 h 422909"/>
                  <a:gd name="connsiteX15" fmla="*/ 105728 w 256222"/>
                  <a:gd name="connsiteY15" fmla="*/ 57150 h 422909"/>
                  <a:gd name="connsiteX16" fmla="*/ 10478 w 256222"/>
                  <a:gd name="connsiteY16" fmla="*/ 98107 h 422909"/>
                  <a:gd name="connsiteX17" fmla="*/ 10478 w 256222"/>
                  <a:gd name="connsiteY17" fmla="*/ 34290 h 422909"/>
                  <a:gd name="connsiteX18" fmla="*/ 114300 w 256222"/>
                  <a:gd name="connsiteY18" fmla="*/ 0 h 42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6222" h="422909">
                    <a:moveTo>
                      <a:pt x="114300" y="0"/>
                    </a:moveTo>
                    <a:cubicBezTo>
                      <a:pt x="196215" y="0"/>
                      <a:pt x="242888" y="51435"/>
                      <a:pt x="242888" y="109538"/>
                    </a:cubicBezTo>
                    <a:cubicBezTo>
                      <a:pt x="242888" y="151448"/>
                      <a:pt x="220028" y="184785"/>
                      <a:pt x="183832" y="201930"/>
                    </a:cubicBezTo>
                    <a:lnTo>
                      <a:pt x="183832" y="203835"/>
                    </a:lnTo>
                    <a:cubicBezTo>
                      <a:pt x="221932" y="218123"/>
                      <a:pt x="256222" y="251460"/>
                      <a:pt x="256222" y="304800"/>
                    </a:cubicBezTo>
                    <a:cubicBezTo>
                      <a:pt x="256222" y="365760"/>
                      <a:pt x="206693" y="422910"/>
                      <a:pt x="114300" y="422910"/>
                    </a:cubicBezTo>
                    <a:cubicBezTo>
                      <a:pt x="68580" y="422910"/>
                      <a:pt x="30480" y="409575"/>
                      <a:pt x="0" y="383858"/>
                    </a:cubicBezTo>
                    <a:lnTo>
                      <a:pt x="0" y="315278"/>
                    </a:lnTo>
                    <a:cubicBezTo>
                      <a:pt x="25718" y="343853"/>
                      <a:pt x="61913" y="362903"/>
                      <a:pt x="106680" y="362903"/>
                    </a:cubicBezTo>
                    <a:cubicBezTo>
                      <a:pt x="157163" y="362903"/>
                      <a:pt x="190500" y="335280"/>
                      <a:pt x="190500" y="297180"/>
                    </a:cubicBezTo>
                    <a:cubicBezTo>
                      <a:pt x="190500" y="259080"/>
                      <a:pt x="159068" y="232410"/>
                      <a:pt x="103822" y="232410"/>
                    </a:cubicBezTo>
                    <a:lnTo>
                      <a:pt x="52388" y="232410"/>
                    </a:lnTo>
                    <a:lnTo>
                      <a:pt x="52388" y="180023"/>
                    </a:lnTo>
                    <a:lnTo>
                      <a:pt x="93345" y="180023"/>
                    </a:lnTo>
                    <a:cubicBezTo>
                      <a:pt x="151447" y="180023"/>
                      <a:pt x="179070" y="153353"/>
                      <a:pt x="179070" y="118110"/>
                    </a:cubicBezTo>
                    <a:cubicBezTo>
                      <a:pt x="179070" y="83820"/>
                      <a:pt x="152400" y="57150"/>
                      <a:pt x="105728" y="57150"/>
                    </a:cubicBezTo>
                    <a:cubicBezTo>
                      <a:pt x="66675" y="57150"/>
                      <a:pt x="32385" y="74295"/>
                      <a:pt x="10478" y="98107"/>
                    </a:cubicBezTo>
                    <a:lnTo>
                      <a:pt x="10478" y="34290"/>
                    </a:lnTo>
                    <a:cubicBezTo>
                      <a:pt x="33338" y="14288"/>
                      <a:pt x="70485" y="0"/>
                      <a:pt x="114300" y="0"/>
                    </a:cubicBezTo>
                    <a:close/>
                  </a:path>
                </a:pathLst>
              </a:custGeom>
              <a:solidFill>
                <a:srgbClr val="004750"/>
              </a:solid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614A8088-8881-4D10-830F-5AFC03EC3486}"/>
                  </a:ext>
                </a:extLst>
              </p:cNvPr>
              <p:cNvSpPr/>
              <p:nvPr/>
            </p:nvSpPr>
            <p:spPr>
              <a:xfrm>
                <a:off x="7490459" y="3234690"/>
                <a:ext cx="293370" cy="414337"/>
              </a:xfrm>
              <a:custGeom>
                <a:avLst/>
                <a:gdLst>
                  <a:gd name="connsiteX0" fmla="*/ 293370 w 293370"/>
                  <a:gd name="connsiteY0" fmla="*/ 271462 h 414337"/>
                  <a:gd name="connsiteX1" fmla="*/ 146685 w 293370"/>
                  <a:gd name="connsiteY1" fmla="*/ 414337 h 414337"/>
                  <a:gd name="connsiteX2" fmla="*/ 0 w 293370"/>
                  <a:gd name="connsiteY2" fmla="*/ 273368 h 414337"/>
                  <a:gd name="connsiteX3" fmla="*/ 58103 w 293370"/>
                  <a:gd name="connsiteY3" fmla="*/ 143828 h 414337"/>
                  <a:gd name="connsiteX4" fmla="*/ 174308 w 293370"/>
                  <a:gd name="connsiteY4" fmla="*/ 0 h 414337"/>
                  <a:gd name="connsiteX5" fmla="*/ 252413 w 293370"/>
                  <a:gd name="connsiteY5" fmla="*/ 0 h 414337"/>
                  <a:gd name="connsiteX6" fmla="*/ 137160 w 293370"/>
                  <a:gd name="connsiteY6" fmla="*/ 142875 h 414337"/>
                  <a:gd name="connsiteX7" fmla="*/ 158115 w 293370"/>
                  <a:gd name="connsiteY7" fmla="*/ 141923 h 414337"/>
                  <a:gd name="connsiteX8" fmla="*/ 293370 w 293370"/>
                  <a:gd name="connsiteY8" fmla="*/ 271462 h 414337"/>
                  <a:gd name="connsiteX9" fmla="*/ 228600 w 293370"/>
                  <a:gd name="connsiteY9" fmla="*/ 273368 h 414337"/>
                  <a:gd name="connsiteX10" fmla="*/ 138113 w 293370"/>
                  <a:gd name="connsiteY10" fmla="*/ 189548 h 414337"/>
                  <a:gd name="connsiteX11" fmla="*/ 91440 w 293370"/>
                  <a:gd name="connsiteY11" fmla="*/ 199073 h 414337"/>
                  <a:gd name="connsiteX12" fmla="*/ 63818 w 293370"/>
                  <a:gd name="connsiteY12" fmla="*/ 271462 h 414337"/>
                  <a:gd name="connsiteX13" fmla="*/ 146685 w 293370"/>
                  <a:gd name="connsiteY13" fmla="*/ 354330 h 414337"/>
                  <a:gd name="connsiteX14" fmla="*/ 228600 w 293370"/>
                  <a:gd name="connsiteY14" fmla="*/ 273368 h 414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370" h="414337">
                    <a:moveTo>
                      <a:pt x="293370" y="271462"/>
                    </a:moveTo>
                    <a:cubicBezTo>
                      <a:pt x="293370" y="350520"/>
                      <a:pt x="233363" y="414337"/>
                      <a:pt x="146685" y="414337"/>
                    </a:cubicBezTo>
                    <a:cubicBezTo>
                      <a:pt x="60008" y="414337"/>
                      <a:pt x="0" y="350520"/>
                      <a:pt x="0" y="273368"/>
                    </a:cubicBezTo>
                    <a:cubicBezTo>
                      <a:pt x="0" y="225742"/>
                      <a:pt x="22860" y="185737"/>
                      <a:pt x="58103" y="143828"/>
                    </a:cubicBezTo>
                    <a:lnTo>
                      <a:pt x="174308" y="0"/>
                    </a:lnTo>
                    <a:lnTo>
                      <a:pt x="252413" y="0"/>
                    </a:lnTo>
                    <a:lnTo>
                      <a:pt x="137160" y="142875"/>
                    </a:lnTo>
                    <a:cubicBezTo>
                      <a:pt x="143828" y="141923"/>
                      <a:pt x="150495" y="141923"/>
                      <a:pt x="158115" y="141923"/>
                    </a:cubicBezTo>
                    <a:cubicBezTo>
                      <a:pt x="225743" y="140017"/>
                      <a:pt x="293370" y="193358"/>
                      <a:pt x="293370" y="271462"/>
                    </a:cubicBezTo>
                    <a:close/>
                    <a:moveTo>
                      <a:pt x="228600" y="273368"/>
                    </a:moveTo>
                    <a:cubicBezTo>
                      <a:pt x="228600" y="219075"/>
                      <a:pt x="184785" y="189548"/>
                      <a:pt x="138113" y="189548"/>
                    </a:cubicBezTo>
                    <a:cubicBezTo>
                      <a:pt x="121920" y="189548"/>
                      <a:pt x="106680" y="192405"/>
                      <a:pt x="91440" y="199073"/>
                    </a:cubicBezTo>
                    <a:cubicBezTo>
                      <a:pt x="73343" y="223837"/>
                      <a:pt x="63818" y="244792"/>
                      <a:pt x="63818" y="271462"/>
                    </a:cubicBezTo>
                    <a:cubicBezTo>
                      <a:pt x="63818" y="315278"/>
                      <a:pt x="98108" y="354330"/>
                      <a:pt x="146685" y="354330"/>
                    </a:cubicBezTo>
                    <a:cubicBezTo>
                      <a:pt x="195263" y="355283"/>
                      <a:pt x="228600" y="316230"/>
                      <a:pt x="228600" y="273368"/>
                    </a:cubicBezTo>
                    <a:close/>
                  </a:path>
                </a:pathLst>
              </a:custGeom>
              <a:solidFill>
                <a:srgbClr val="004750"/>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BC927EA9-8830-4E25-9139-B7DEDD033C55}"/>
                  </a:ext>
                </a:extLst>
              </p:cNvPr>
              <p:cNvSpPr/>
              <p:nvPr/>
            </p:nvSpPr>
            <p:spPr>
              <a:xfrm>
                <a:off x="7837169" y="3225165"/>
                <a:ext cx="316230" cy="422909"/>
              </a:xfrm>
              <a:custGeom>
                <a:avLst/>
                <a:gdLst>
                  <a:gd name="connsiteX0" fmla="*/ 316230 w 316230"/>
                  <a:gd name="connsiteY0" fmla="*/ 211455 h 422909"/>
                  <a:gd name="connsiteX1" fmla="*/ 158115 w 316230"/>
                  <a:gd name="connsiteY1" fmla="*/ 422910 h 422909"/>
                  <a:gd name="connsiteX2" fmla="*/ 0 w 316230"/>
                  <a:gd name="connsiteY2" fmla="*/ 211455 h 422909"/>
                  <a:gd name="connsiteX3" fmla="*/ 158115 w 316230"/>
                  <a:gd name="connsiteY3" fmla="*/ 0 h 422909"/>
                  <a:gd name="connsiteX4" fmla="*/ 316230 w 316230"/>
                  <a:gd name="connsiteY4" fmla="*/ 211455 h 422909"/>
                  <a:gd name="connsiteX5" fmla="*/ 65723 w 316230"/>
                  <a:gd name="connsiteY5" fmla="*/ 211455 h 422909"/>
                  <a:gd name="connsiteX6" fmla="*/ 158115 w 316230"/>
                  <a:gd name="connsiteY6" fmla="*/ 361950 h 422909"/>
                  <a:gd name="connsiteX7" fmla="*/ 251460 w 316230"/>
                  <a:gd name="connsiteY7" fmla="*/ 211455 h 422909"/>
                  <a:gd name="connsiteX8" fmla="*/ 158115 w 316230"/>
                  <a:gd name="connsiteY8" fmla="*/ 60007 h 422909"/>
                  <a:gd name="connsiteX9" fmla="*/ 65723 w 316230"/>
                  <a:gd name="connsiteY9" fmla="*/ 211455 h 42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6230" h="422909">
                    <a:moveTo>
                      <a:pt x="316230" y="211455"/>
                    </a:moveTo>
                    <a:cubicBezTo>
                      <a:pt x="316230" y="342900"/>
                      <a:pt x="244793" y="422910"/>
                      <a:pt x="158115" y="422910"/>
                    </a:cubicBezTo>
                    <a:cubicBezTo>
                      <a:pt x="70485" y="422910"/>
                      <a:pt x="0" y="342900"/>
                      <a:pt x="0" y="211455"/>
                    </a:cubicBezTo>
                    <a:cubicBezTo>
                      <a:pt x="0" y="80010"/>
                      <a:pt x="70485" y="0"/>
                      <a:pt x="158115" y="0"/>
                    </a:cubicBezTo>
                    <a:cubicBezTo>
                      <a:pt x="244793" y="0"/>
                      <a:pt x="316230" y="80010"/>
                      <a:pt x="316230" y="211455"/>
                    </a:cubicBezTo>
                    <a:close/>
                    <a:moveTo>
                      <a:pt x="65723" y="211455"/>
                    </a:moveTo>
                    <a:cubicBezTo>
                      <a:pt x="65723" y="307658"/>
                      <a:pt x="106680" y="361950"/>
                      <a:pt x="158115" y="361950"/>
                    </a:cubicBezTo>
                    <a:cubicBezTo>
                      <a:pt x="208598" y="361950"/>
                      <a:pt x="251460" y="306705"/>
                      <a:pt x="251460" y="211455"/>
                    </a:cubicBezTo>
                    <a:cubicBezTo>
                      <a:pt x="251460" y="116205"/>
                      <a:pt x="208598" y="60007"/>
                      <a:pt x="158115" y="60007"/>
                    </a:cubicBezTo>
                    <a:cubicBezTo>
                      <a:pt x="106680" y="60007"/>
                      <a:pt x="65723" y="116205"/>
                      <a:pt x="65723" y="211455"/>
                    </a:cubicBezTo>
                    <a:close/>
                  </a:path>
                </a:pathLst>
              </a:custGeom>
              <a:solidFill>
                <a:srgbClr val="004750"/>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C28487DE-A782-4520-A548-55007D48C68B}"/>
                  </a:ext>
                </a:extLst>
              </p:cNvPr>
              <p:cNvSpPr/>
              <p:nvPr/>
            </p:nvSpPr>
            <p:spPr>
              <a:xfrm>
                <a:off x="5005387" y="3209925"/>
                <a:ext cx="76200" cy="73342"/>
              </a:xfrm>
              <a:custGeom>
                <a:avLst/>
                <a:gdLst>
                  <a:gd name="connsiteX0" fmla="*/ 0 w 76200"/>
                  <a:gd name="connsiteY0" fmla="*/ 37147 h 73342"/>
                  <a:gd name="connsiteX1" fmla="*/ 38100 w 76200"/>
                  <a:gd name="connsiteY1" fmla="*/ 0 h 73342"/>
                  <a:gd name="connsiteX2" fmla="*/ 76200 w 76200"/>
                  <a:gd name="connsiteY2" fmla="*/ 37147 h 73342"/>
                  <a:gd name="connsiteX3" fmla="*/ 38100 w 76200"/>
                  <a:gd name="connsiteY3" fmla="*/ 73343 h 73342"/>
                  <a:gd name="connsiteX4" fmla="*/ 0 w 76200"/>
                  <a:gd name="connsiteY4" fmla="*/ 37147 h 7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3342">
                    <a:moveTo>
                      <a:pt x="0" y="37147"/>
                    </a:moveTo>
                    <a:cubicBezTo>
                      <a:pt x="0" y="16193"/>
                      <a:pt x="16192" y="0"/>
                      <a:pt x="38100" y="0"/>
                    </a:cubicBezTo>
                    <a:cubicBezTo>
                      <a:pt x="60008" y="0"/>
                      <a:pt x="76200" y="16193"/>
                      <a:pt x="76200" y="37147"/>
                    </a:cubicBezTo>
                    <a:cubicBezTo>
                      <a:pt x="76200" y="58103"/>
                      <a:pt x="60008" y="73343"/>
                      <a:pt x="38100" y="73343"/>
                    </a:cubicBezTo>
                    <a:cubicBezTo>
                      <a:pt x="16192" y="73343"/>
                      <a:pt x="0" y="58103"/>
                      <a:pt x="0" y="37147"/>
                    </a:cubicBezTo>
                    <a:close/>
                  </a:path>
                </a:pathLst>
              </a:custGeom>
              <a:solidFill>
                <a:srgbClr val="004750"/>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00C70EA8-36F3-4241-AF2E-A3E87A6A882B}"/>
                  </a:ext>
                </a:extLst>
              </p:cNvPr>
              <p:cNvSpPr/>
              <p:nvPr/>
            </p:nvSpPr>
            <p:spPr>
              <a:xfrm>
                <a:off x="6368415" y="3209925"/>
                <a:ext cx="76200" cy="73342"/>
              </a:xfrm>
              <a:custGeom>
                <a:avLst/>
                <a:gdLst>
                  <a:gd name="connsiteX0" fmla="*/ 0 w 76200"/>
                  <a:gd name="connsiteY0" fmla="*/ 37147 h 73342"/>
                  <a:gd name="connsiteX1" fmla="*/ 38100 w 76200"/>
                  <a:gd name="connsiteY1" fmla="*/ 0 h 73342"/>
                  <a:gd name="connsiteX2" fmla="*/ 76200 w 76200"/>
                  <a:gd name="connsiteY2" fmla="*/ 37147 h 73342"/>
                  <a:gd name="connsiteX3" fmla="*/ 38100 w 76200"/>
                  <a:gd name="connsiteY3" fmla="*/ 73343 h 73342"/>
                  <a:gd name="connsiteX4" fmla="*/ 0 w 76200"/>
                  <a:gd name="connsiteY4" fmla="*/ 37147 h 7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3342">
                    <a:moveTo>
                      <a:pt x="0" y="37147"/>
                    </a:moveTo>
                    <a:cubicBezTo>
                      <a:pt x="0" y="16193"/>
                      <a:pt x="16192" y="0"/>
                      <a:pt x="38100" y="0"/>
                    </a:cubicBezTo>
                    <a:cubicBezTo>
                      <a:pt x="60007" y="0"/>
                      <a:pt x="76200" y="16193"/>
                      <a:pt x="76200" y="37147"/>
                    </a:cubicBezTo>
                    <a:cubicBezTo>
                      <a:pt x="76200" y="58103"/>
                      <a:pt x="60007" y="73343"/>
                      <a:pt x="38100" y="73343"/>
                    </a:cubicBezTo>
                    <a:cubicBezTo>
                      <a:pt x="16192" y="73343"/>
                      <a:pt x="0" y="58103"/>
                      <a:pt x="0" y="37147"/>
                    </a:cubicBezTo>
                    <a:close/>
                  </a:path>
                </a:pathLst>
              </a:custGeom>
              <a:solidFill>
                <a:srgbClr val="004750"/>
              </a:solidFill>
              <a:ln w="9525" cap="flat">
                <a:noFill/>
                <a:prstDash val="solid"/>
                <a:miter/>
              </a:ln>
            </p:spPr>
            <p:txBody>
              <a:bodyPr rtlCol="0" anchor="ctr"/>
              <a:lstStyle/>
              <a:p>
                <a:endParaRPr lang="en-US"/>
              </a:p>
            </p:txBody>
          </p:sp>
        </p:grpSp>
        <p:grpSp>
          <p:nvGrpSpPr>
            <p:cNvPr id="58" name="Graphic 42">
              <a:extLst>
                <a:ext uri="{FF2B5EF4-FFF2-40B4-BE49-F238E27FC236}">
                  <a16:creationId xmlns:a16="http://schemas.microsoft.com/office/drawing/2014/main" id="{BEBA6B08-46E8-4829-99AC-19F73B82888B}"/>
                </a:ext>
              </a:extLst>
            </p:cNvPr>
            <p:cNvGrpSpPr/>
            <p:nvPr/>
          </p:nvGrpSpPr>
          <p:grpSpPr>
            <a:xfrm>
              <a:off x="4256365" y="3267075"/>
              <a:ext cx="330279" cy="329922"/>
              <a:chOff x="4256365" y="3267075"/>
              <a:chExt cx="330279" cy="329922"/>
            </a:xfrm>
            <a:solidFill>
              <a:srgbClr val="C8FA36"/>
            </a:solidFill>
          </p:grpSpPr>
          <p:sp>
            <p:nvSpPr>
              <p:cNvPr id="59" name="Freeform: Shape 58">
                <a:extLst>
                  <a:ext uri="{FF2B5EF4-FFF2-40B4-BE49-F238E27FC236}">
                    <a16:creationId xmlns:a16="http://schemas.microsoft.com/office/drawing/2014/main" id="{2F641D0A-5D2D-4CDE-9E39-76EA628F03E5}"/>
                  </a:ext>
                </a:extLst>
              </p:cNvPr>
              <p:cNvSpPr/>
              <p:nvPr/>
            </p:nvSpPr>
            <p:spPr>
              <a:xfrm>
                <a:off x="4256365" y="3267075"/>
                <a:ext cx="330279" cy="329922"/>
              </a:xfrm>
              <a:custGeom>
                <a:avLst/>
                <a:gdLst>
                  <a:gd name="connsiteX0" fmla="*/ 297537 w 330279"/>
                  <a:gd name="connsiteY0" fmla="*/ 66675 h 329922"/>
                  <a:gd name="connsiteX1" fmla="*/ 266105 w 330279"/>
                  <a:gd name="connsiteY1" fmla="*/ 61913 h 329922"/>
                  <a:gd name="connsiteX2" fmla="*/ 261342 w 330279"/>
                  <a:gd name="connsiteY2" fmla="*/ 93345 h 329922"/>
                  <a:gd name="connsiteX3" fmla="*/ 277535 w 330279"/>
                  <a:gd name="connsiteY3" fmla="*/ 125730 h 329922"/>
                  <a:gd name="connsiteX4" fmla="*/ 202287 w 330279"/>
                  <a:gd name="connsiteY4" fmla="*/ 276225 h 329922"/>
                  <a:gd name="connsiteX5" fmla="*/ 51792 w 330279"/>
                  <a:gd name="connsiteY5" fmla="*/ 200977 h 329922"/>
                  <a:gd name="connsiteX6" fmla="*/ 127040 w 330279"/>
                  <a:gd name="connsiteY6" fmla="*/ 50482 h 329922"/>
                  <a:gd name="connsiteX7" fmla="*/ 143232 w 330279"/>
                  <a:gd name="connsiteY7" fmla="*/ 46672 h 329922"/>
                  <a:gd name="connsiteX8" fmla="*/ 143232 w 330279"/>
                  <a:gd name="connsiteY8" fmla="*/ 46672 h 329922"/>
                  <a:gd name="connsiteX9" fmla="*/ 162282 w 330279"/>
                  <a:gd name="connsiteY9" fmla="*/ 44768 h 329922"/>
                  <a:gd name="connsiteX10" fmla="*/ 168950 w 330279"/>
                  <a:gd name="connsiteY10" fmla="*/ 43815 h 329922"/>
                  <a:gd name="connsiteX11" fmla="*/ 184190 w 330279"/>
                  <a:gd name="connsiteY11" fmla="*/ 21907 h 329922"/>
                  <a:gd name="connsiteX12" fmla="*/ 161330 w 330279"/>
                  <a:gd name="connsiteY12" fmla="*/ 0 h 329922"/>
                  <a:gd name="connsiteX13" fmla="*/ 134660 w 330279"/>
                  <a:gd name="connsiteY13" fmla="*/ 2857 h 329922"/>
                  <a:gd name="connsiteX14" fmla="*/ 134660 w 330279"/>
                  <a:gd name="connsiteY14" fmla="*/ 2857 h 329922"/>
                  <a:gd name="connsiteX15" fmla="*/ 112752 w 330279"/>
                  <a:gd name="connsiteY15" fmla="*/ 8572 h 329922"/>
                  <a:gd name="connsiteX16" fmla="*/ 17502 w 330279"/>
                  <a:gd name="connsiteY16" fmla="*/ 91440 h 329922"/>
                  <a:gd name="connsiteX17" fmla="*/ 8930 w 330279"/>
                  <a:gd name="connsiteY17" fmla="*/ 217170 h 329922"/>
                  <a:gd name="connsiteX18" fmla="*/ 91797 w 330279"/>
                  <a:gd name="connsiteY18" fmla="*/ 312420 h 329922"/>
                  <a:gd name="connsiteX19" fmla="*/ 217527 w 330279"/>
                  <a:gd name="connsiteY19" fmla="*/ 320993 h 329922"/>
                  <a:gd name="connsiteX20" fmla="*/ 312777 w 330279"/>
                  <a:gd name="connsiteY20" fmla="*/ 238125 h 329922"/>
                  <a:gd name="connsiteX21" fmla="*/ 321350 w 330279"/>
                  <a:gd name="connsiteY21" fmla="*/ 112395 h 329922"/>
                  <a:gd name="connsiteX22" fmla="*/ 297537 w 330279"/>
                  <a:gd name="connsiteY22" fmla="*/ 66675 h 32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0279" h="329922">
                    <a:moveTo>
                      <a:pt x="297537" y="66675"/>
                    </a:moveTo>
                    <a:cubicBezTo>
                      <a:pt x="289917" y="56197"/>
                      <a:pt x="275630" y="54293"/>
                      <a:pt x="266105" y="61913"/>
                    </a:cubicBezTo>
                    <a:cubicBezTo>
                      <a:pt x="255627" y="69532"/>
                      <a:pt x="253722" y="83820"/>
                      <a:pt x="261342" y="93345"/>
                    </a:cubicBezTo>
                    <a:cubicBezTo>
                      <a:pt x="268010" y="102870"/>
                      <a:pt x="273725" y="114300"/>
                      <a:pt x="277535" y="125730"/>
                    </a:cubicBezTo>
                    <a:cubicBezTo>
                      <a:pt x="298490" y="187643"/>
                      <a:pt x="265152" y="255270"/>
                      <a:pt x="202287" y="276225"/>
                    </a:cubicBezTo>
                    <a:cubicBezTo>
                      <a:pt x="139422" y="297180"/>
                      <a:pt x="72747" y="263843"/>
                      <a:pt x="51792" y="200977"/>
                    </a:cubicBezTo>
                    <a:cubicBezTo>
                      <a:pt x="30837" y="138113"/>
                      <a:pt x="64175" y="71438"/>
                      <a:pt x="127040" y="50482"/>
                    </a:cubicBezTo>
                    <a:cubicBezTo>
                      <a:pt x="132755" y="48578"/>
                      <a:pt x="137517" y="47625"/>
                      <a:pt x="143232" y="46672"/>
                    </a:cubicBezTo>
                    <a:cubicBezTo>
                      <a:pt x="143232" y="46672"/>
                      <a:pt x="143232" y="46672"/>
                      <a:pt x="143232" y="46672"/>
                    </a:cubicBezTo>
                    <a:cubicBezTo>
                      <a:pt x="149900" y="45720"/>
                      <a:pt x="155615" y="44768"/>
                      <a:pt x="162282" y="44768"/>
                    </a:cubicBezTo>
                    <a:cubicBezTo>
                      <a:pt x="164187" y="44768"/>
                      <a:pt x="167045" y="44768"/>
                      <a:pt x="168950" y="43815"/>
                    </a:cubicBezTo>
                    <a:cubicBezTo>
                      <a:pt x="178475" y="40957"/>
                      <a:pt x="184190" y="32385"/>
                      <a:pt x="184190" y="21907"/>
                    </a:cubicBezTo>
                    <a:cubicBezTo>
                      <a:pt x="184190" y="9525"/>
                      <a:pt x="173712" y="0"/>
                      <a:pt x="161330" y="0"/>
                    </a:cubicBezTo>
                    <a:cubicBezTo>
                      <a:pt x="152757" y="0"/>
                      <a:pt x="143232" y="953"/>
                      <a:pt x="134660" y="2857"/>
                    </a:cubicBezTo>
                    <a:cubicBezTo>
                      <a:pt x="134660" y="2857"/>
                      <a:pt x="134660" y="2857"/>
                      <a:pt x="134660" y="2857"/>
                    </a:cubicBezTo>
                    <a:cubicBezTo>
                      <a:pt x="127040" y="3810"/>
                      <a:pt x="119420" y="5715"/>
                      <a:pt x="112752" y="8572"/>
                    </a:cubicBezTo>
                    <a:cubicBezTo>
                      <a:pt x="70842" y="22860"/>
                      <a:pt x="37505" y="51435"/>
                      <a:pt x="17502" y="91440"/>
                    </a:cubicBezTo>
                    <a:cubicBezTo>
                      <a:pt x="-2500" y="130493"/>
                      <a:pt x="-5358" y="175260"/>
                      <a:pt x="8930" y="217170"/>
                    </a:cubicBezTo>
                    <a:cubicBezTo>
                      <a:pt x="23217" y="259080"/>
                      <a:pt x="51792" y="292418"/>
                      <a:pt x="91797" y="312420"/>
                    </a:cubicBezTo>
                    <a:cubicBezTo>
                      <a:pt x="130850" y="332423"/>
                      <a:pt x="175617" y="335280"/>
                      <a:pt x="217527" y="320993"/>
                    </a:cubicBezTo>
                    <a:cubicBezTo>
                      <a:pt x="259437" y="306705"/>
                      <a:pt x="292775" y="278130"/>
                      <a:pt x="312777" y="238125"/>
                    </a:cubicBezTo>
                    <a:cubicBezTo>
                      <a:pt x="332780" y="199073"/>
                      <a:pt x="335637" y="154305"/>
                      <a:pt x="321350" y="112395"/>
                    </a:cubicBezTo>
                    <a:cubicBezTo>
                      <a:pt x="315635" y="95250"/>
                      <a:pt x="308015" y="80010"/>
                      <a:pt x="297537" y="66675"/>
                    </a:cubicBezTo>
                    <a:close/>
                  </a:path>
                </a:pathLst>
              </a:custGeom>
              <a:solidFill>
                <a:srgbClr val="C8FA36"/>
              </a:solid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BD0980B9-F380-4FA1-A96B-E744D74A26BF}"/>
                  </a:ext>
                </a:extLst>
              </p:cNvPr>
              <p:cNvSpPr/>
              <p:nvPr/>
            </p:nvSpPr>
            <p:spPr>
              <a:xfrm>
                <a:off x="4461510" y="3281362"/>
                <a:ext cx="45719" cy="45719"/>
              </a:xfrm>
              <a:custGeom>
                <a:avLst/>
                <a:gdLst>
                  <a:gd name="connsiteX0" fmla="*/ 45720 w 45719"/>
                  <a:gd name="connsiteY0" fmla="*/ 22860 h 45719"/>
                  <a:gd name="connsiteX1" fmla="*/ 22860 w 45719"/>
                  <a:gd name="connsiteY1" fmla="*/ 45720 h 45719"/>
                  <a:gd name="connsiteX2" fmla="*/ 0 w 45719"/>
                  <a:gd name="connsiteY2" fmla="*/ 22860 h 45719"/>
                  <a:gd name="connsiteX3" fmla="*/ 22860 w 45719"/>
                  <a:gd name="connsiteY3" fmla="*/ 0 h 45719"/>
                  <a:gd name="connsiteX4" fmla="*/ 45720 w 45719"/>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C8FA36"/>
              </a:solidFill>
              <a:ln w="9525" cap="flat">
                <a:noFill/>
                <a:prstDash val="solid"/>
                <a:miter/>
              </a:ln>
            </p:spPr>
            <p:txBody>
              <a:bodyPr rtlCol="0" anchor="ctr"/>
              <a:lstStyle/>
              <a:p>
                <a:endParaRPr lang="en-US"/>
              </a:p>
            </p:txBody>
          </p:sp>
        </p:grpSp>
        <p:sp>
          <p:nvSpPr>
            <p:cNvPr id="61" name="Freeform: Shape 60">
              <a:extLst>
                <a:ext uri="{FF2B5EF4-FFF2-40B4-BE49-F238E27FC236}">
                  <a16:creationId xmlns:a16="http://schemas.microsoft.com/office/drawing/2014/main" id="{E332874F-6FB2-433A-8209-55186B0A0E82}"/>
                </a:ext>
              </a:extLst>
            </p:cNvPr>
            <p:cNvSpPr/>
            <p:nvPr/>
          </p:nvSpPr>
          <p:spPr>
            <a:xfrm>
              <a:off x="4366260" y="3375660"/>
              <a:ext cx="110489" cy="110489"/>
            </a:xfrm>
            <a:custGeom>
              <a:avLst/>
              <a:gdLst>
                <a:gd name="connsiteX0" fmla="*/ 110490 w 110489"/>
                <a:gd name="connsiteY0" fmla="*/ 55245 h 110489"/>
                <a:gd name="connsiteX1" fmla="*/ 55245 w 110489"/>
                <a:gd name="connsiteY1" fmla="*/ 110490 h 110489"/>
                <a:gd name="connsiteX2" fmla="*/ 0 w 110489"/>
                <a:gd name="connsiteY2" fmla="*/ 55245 h 110489"/>
                <a:gd name="connsiteX3" fmla="*/ 55245 w 110489"/>
                <a:gd name="connsiteY3" fmla="*/ 0 h 110489"/>
                <a:gd name="connsiteX4" fmla="*/ 110490 w 110489"/>
                <a:gd name="connsiteY4" fmla="*/ 55245 h 110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89" h="110489">
                  <a:moveTo>
                    <a:pt x="110490" y="55245"/>
                  </a:moveTo>
                  <a:cubicBezTo>
                    <a:pt x="110490" y="85756"/>
                    <a:pt x="85756" y="110490"/>
                    <a:pt x="55245" y="110490"/>
                  </a:cubicBezTo>
                  <a:cubicBezTo>
                    <a:pt x="24734" y="110490"/>
                    <a:pt x="0" y="85756"/>
                    <a:pt x="0" y="55245"/>
                  </a:cubicBezTo>
                  <a:cubicBezTo>
                    <a:pt x="0" y="24734"/>
                    <a:pt x="24734" y="0"/>
                    <a:pt x="55245" y="0"/>
                  </a:cubicBezTo>
                  <a:cubicBezTo>
                    <a:pt x="85756" y="0"/>
                    <a:pt x="110490" y="24734"/>
                    <a:pt x="110490" y="55245"/>
                  </a:cubicBezTo>
                  <a:close/>
                </a:path>
              </a:pathLst>
            </a:custGeom>
            <a:solidFill>
              <a:srgbClr val="004750"/>
            </a:solidFill>
            <a:ln w="9525" cap="flat">
              <a:noFill/>
              <a:prstDash val="solid"/>
              <a:miter/>
            </a:ln>
          </p:spPr>
          <p:txBody>
            <a:bodyPr rtlCol="0" anchor="ctr"/>
            <a:lstStyle/>
            <a:p>
              <a:endParaRPr lang="en-US"/>
            </a:p>
          </p:txBody>
        </p:sp>
        <p:grpSp>
          <p:nvGrpSpPr>
            <p:cNvPr id="62" name="Graphic 42">
              <a:extLst>
                <a:ext uri="{FF2B5EF4-FFF2-40B4-BE49-F238E27FC236}">
                  <a16:creationId xmlns:a16="http://schemas.microsoft.com/office/drawing/2014/main" id="{1D742127-C028-484A-A3E2-818351E18AEC}"/>
                </a:ext>
              </a:extLst>
            </p:cNvPr>
            <p:cNvGrpSpPr/>
            <p:nvPr/>
          </p:nvGrpSpPr>
          <p:grpSpPr>
            <a:xfrm>
              <a:off x="4185165" y="3192660"/>
              <a:ext cx="472887" cy="472678"/>
              <a:chOff x="4185165" y="3192660"/>
              <a:chExt cx="472887" cy="472678"/>
            </a:xfrm>
            <a:solidFill>
              <a:srgbClr val="45C58E"/>
            </a:solidFill>
          </p:grpSpPr>
          <p:sp>
            <p:nvSpPr>
              <p:cNvPr id="63" name="Freeform: Shape 62">
                <a:extLst>
                  <a:ext uri="{FF2B5EF4-FFF2-40B4-BE49-F238E27FC236}">
                    <a16:creationId xmlns:a16="http://schemas.microsoft.com/office/drawing/2014/main" id="{83241F07-0B5A-4117-A831-41E821DBCCF1}"/>
                  </a:ext>
                </a:extLst>
              </p:cNvPr>
              <p:cNvSpPr/>
              <p:nvPr/>
            </p:nvSpPr>
            <p:spPr>
              <a:xfrm>
                <a:off x="4185165" y="3192660"/>
                <a:ext cx="472887" cy="472678"/>
              </a:xfrm>
              <a:custGeom>
                <a:avLst/>
                <a:gdLst>
                  <a:gd name="connsiteX0" fmla="*/ 471607 w 472887"/>
                  <a:gd name="connsiteY0" fmla="*/ 217289 h 472678"/>
                  <a:gd name="connsiteX1" fmla="*/ 446842 w 472887"/>
                  <a:gd name="connsiteY1" fmla="*/ 197287 h 472678"/>
                  <a:gd name="connsiteX2" fmla="*/ 426839 w 472887"/>
                  <a:gd name="connsiteY2" fmla="*/ 222052 h 472678"/>
                  <a:gd name="connsiteX3" fmla="*/ 416362 w 472887"/>
                  <a:gd name="connsiteY3" fmla="*/ 303967 h 472678"/>
                  <a:gd name="connsiteX4" fmla="*/ 317302 w 472887"/>
                  <a:gd name="connsiteY4" fmla="*/ 412552 h 472678"/>
                  <a:gd name="connsiteX5" fmla="*/ 170617 w 472887"/>
                  <a:gd name="connsiteY5" fmla="*/ 419219 h 472678"/>
                  <a:gd name="connsiteX6" fmla="*/ 62032 w 472887"/>
                  <a:gd name="connsiteY6" fmla="*/ 320159 h 472678"/>
                  <a:gd name="connsiteX7" fmla="*/ 55364 w 472887"/>
                  <a:gd name="connsiteY7" fmla="*/ 173474 h 472678"/>
                  <a:gd name="connsiteX8" fmla="*/ 154424 w 472887"/>
                  <a:gd name="connsiteY8" fmla="*/ 64889 h 472678"/>
                  <a:gd name="connsiteX9" fmla="*/ 301109 w 472887"/>
                  <a:gd name="connsiteY9" fmla="*/ 58222 h 472678"/>
                  <a:gd name="connsiteX10" fmla="*/ 370642 w 472887"/>
                  <a:gd name="connsiteY10" fmla="*/ 102037 h 472678"/>
                  <a:gd name="connsiteX11" fmla="*/ 379214 w 472887"/>
                  <a:gd name="connsiteY11" fmla="*/ 106799 h 472678"/>
                  <a:gd name="connsiteX12" fmla="*/ 403027 w 472887"/>
                  <a:gd name="connsiteY12" fmla="*/ 101084 h 472678"/>
                  <a:gd name="connsiteX13" fmla="*/ 403027 w 472887"/>
                  <a:gd name="connsiteY13" fmla="*/ 68699 h 472678"/>
                  <a:gd name="connsiteX14" fmla="*/ 317302 w 472887"/>
                  <a:gd name="connsiteY14" fmla="*/ 14407 h 472678"/>
                  <a:gd name="connsiteX15" fmla="*/ 223957 w 472887"/>
                  <a:gd name="connsiteY15" fmla="*/ 119 h 472678"/>
                  <a:gd name="connsiteX16" fmla="*/ 136327 w 472887"/>
                  <a:gd name="connsiteY16" fmla="*/ 22027 h 472678"/>
                  <a:gd name="connsiteX17" fmla="*/ 62984 w 472887"/>
                  <a:gd name="connsiteY17" fmla="*/ 75367 h 472678"/>
                  <a:gd name="connsiteX18" fmla="*/ 14407 w 472887"/>
                  <a:gd name="connsiteY18" fmla="*/ 155377 h 472678"/>
                  <a:gd name="connsiteX19" fmla="*/ 119 w 472887"/>
                  <a:gd name="connsiteY19" fmla="*/ 248722 h 472678"/>
                  <a:gd name="connsiteX20" fmla="*/ 22027 w 472887"/>
                  <a:gd name="connsiteY20" fmla="*/ 336352 h 472678"/>
                  <a:gd name="connsiteX21" fmla="*/ 75367 w 472887"/>
                  <a:gd name="connsiteY21" fmla="*/ 409694 h 472678"/>
                  <a:gd name="connsiteX22" fmla="*/ 155377 w 472887"/>
                  <a:gd name="connsiteY22" fmla="*/ 458272 h 472678"/>
                  <a:gd name="connsiteX23" fmla="*/ 248722 w 472887"/>
                  <a:gd name="connsiteY23" fmla="*/ 472559 h 472678"/>
                  <a:gd name="connsiteX24" fmla="*/ 336352 w 472887"/>
                  <a:gd name="connsiteY24" fmla="*/ 450652 h 472678"/>
                  <a:gd name="connsiteX25" fmla="*/ 409694 w 472887"/>
                  <a:gd name="connsiteY25" fmla="*/ 397312 h 472678"/>
                  <a:gd name="connsiteX26" fmla="*/ 458272 w 472887"/>
                  <a:gd name="connsiteY26" fmla="*/ 317302 h 472678"/>
                  <a:gd name="connsiteX27" fmla="*/ 471607 w 472887"/>
                  <a:gd name="connsiteY27" fmla="*/ 217289 h 47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2887" h="472678">
                    <a:moveTo>
                      <a:pt x="471607" y="217289"/>
                    </a:moveTo>
                    <a:cubicBezTo>
                      <a:pt x="470654" y="204907"/>
                      <a:pt x="459224" y="195382"/>
                      <a:pt x="446842" y="197287"/>
                    </a:cubicBezTo>
                    <a:cubicBezTo>
                      <a:pt x="434459" y="198239"/>
                      <a:pt x="424934" y="209669"/>
                      <a:pt x="426839" y="222052"/>
                    </a:cubicBezTo>
                    <a:cubicBezTo>
                      <a:pt x="429697" y="249674"/>
                      <a:pt x="425887" y="277297"/>
                      <a:pt x="416362" y="303967"/>
                    </a:cubicBezTo>
                    <a:cubicBezTo>
                      <a:pt x="399217" y="351592"/>
                      <a:pt x="363974" y="390644"/>
                      <a:pt x="317302" y="412552"/>
                    </a:cubicBezTo>
                    <a:cubicBezTo>
                      <a:pt x="270629" y="434459"/>
                      <a:pt x="219194" y="436364"/>
                      <a:pt x="170617" y="419219"/>
                    </a:cubicBezTo>
                    <a:cubicBezTo>
                      <a:pt x="122992" y="402074"/>
                      <a:pt x="83939" y="366832"/>
                      <a:pt x="62032" y="320159"/>
                    </a:cubicBezTo>
                    <a:cubicBezTo>
                      <a:pt x="40124" y="273487"/>
                      <a:pt x="38219" y="222052"/>
                      <a:pt x="55364" y="173474"/>
                    </a:cubicBezTo>
                    <a:cubicBezTo>
                      <a:pt x="72509" y="125849"/>
                      <a:pt x="107752" y="86797"/>
                      <a:pt x="154424" y="64889"/>
                    </a:cubicBezTo>
                    <a:cubicBezTo>
                      <a:pt x="201097" y="42982"/>
                      <a:pt x="252532" y="41077"/>
                      <a:pt x="301109" y="58222"/>
                    </a:cubicBezTo>
                    <a:cubicBezTo>
                      <a:pt x="327779" y="67747"/>
                      <a:pt x="350639" y="82034"/>
                      <a:pt x="370642" y="102037"/>
                    </a:cubicBezTo>
                    <a:cubicBezTo>
                      <a:pt x="373499" y="103942"/>
                      <a:pt x="375404" y="105847"/>
                      <a:pt x="379214" y="106799"/>
                    </a:cubicBezTo>
                    <a:cubicBezTo>
                      <a:pt x="386834" y="109657"/>
                      <a:pt x="396359" y="107752"/>
                      <a:pt x="403027" y="101084"/>
                    </a:cubicBezTo>
                    <a:cubicBezTo>
                      <a:pt x="411599" y="92512"/>
                      <a:pt x="411599" y="78224"/>
                      <a:pt x="403027" y="68699"/>
                    </a:cubicBezTo>
                    <a:cubicBezTo>
                      <a:pt x="378262" y="44887"/>
                      <a:pt x="349687" y="26789"/>
                      <a:pt x="317302" y="14407"/>
                    </a:cubicBezTo>
                    <a:cubicBezTo>
                      <a:pt x="286822" y="3929"/>
                      <a:pt x="256342" y="-833"/>
                      <a:pt x="223957" y="119"/>
                    </a:cubicBezTo>
                    <a:cubicBezTo>
                      <a:pt x="193477" y="2024"/>
                      <a:pt x="163949" y="8692"/>
                      <a:pt x="136327" y="22027"/>
                    </a:cubicBezTo>
                    <a:cubicBezTo>
                      <a:pt x="108704" y="35362"/>
                      <a:pt x="83939" y="53459"/>
                      <a:pt x="62984" y="75367"/>
                    </a:cubicBezTo>
                    <a:cubicBezTo>
                      <a:pt x="41077" y="98227"/>
                      <a:pt x="24884" y="125849"/>
                      <a:pt x="14407" y="155377"/>
                    </a:cubicBezTo>
                    <a:cubicBezTo>
                      <a:pt x="3929" y="185857"/>
                      <a:pt x="-833" y="216337"/>
                      <a:pt x="119" y="248722"/>
                    </a:cubicBezTo>
                    <a:cubicBezTo>
                      <a:pt x="2024" y="279202"/>
                      <a:pt x="8692" y="308729"/>
                      <a:pt x="22027" y="336352"/>
                    </a:cubicBezTo>
                    <a:cubicBezTo>
                      <a:pt x="35362" y="363974"/>
                      <a:pt x="53459" y="388739"/>
                      <a:pt x="75367" y="409694"/>
                    </a:cubicBezTo>
                    <a:cubicBezTo>
                      <a:pt x="98227" y="431602"/>
                      <a:pt x="125849" y="447794"/>
                      <a:pt x="155377" y="458272"/>
                    </a:cubicBezTo>
                    <a:cubicBezTo>
                      <a:pt x="185857" y="468749"/>
                      <a:pt x="216337" y="473512"/>
                      <a:pt x="248722" y="472559"/>
                    </a:cubicBezTo>
                    <a:cubicBezTo>
                      <a:pt x="279202" y="470654"/>
                      <a:pt x="308729" y="463987"/>
                      <a:pt x="336352" y="450652"/>
                    </a:cubicBezTo>
                    <a:cubicBezTo>
                      <a:pt x="363974" y="437317"/>
                      <a:pt x="388739" y="419219"/>
                      <a:pt x="409694" y="397312"/>
                    </a:cubicBezTo>
                    <a:cubicBezTo>
                      <a:pt x="431602" y="374452"/>
                      <a:pt x="447794" y="346829"/>
                      <a:pt x="458272" y="317302"/>
                    </a:cubicBezTo>
                    <a:cubicBezTo>
                      <a:pt x="470654" y="285869"/>
                      <a:pt x="475417" y="251579"/>
                      <a:pt x="471607" y="217289"/>
                    </a:cubicBezTo>
                    <a:close/>
                  </a:path>
                </a:pathLst>
              </a:custGeom>
              <a:solidFill>
                <a:srgbClr val="45C58E"/>
              </a:solid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99D5C7DA-5710-4921-97B3-0911BA9F8F09}"/>
                  </a:ext>
                </a:extLst>
              </p:cNvPr>
              <p:cNvSpPr/>
              <p:nvPr/>
            </p:nvSpPr>
            <p:spPr>
              <a:xfrm>
                <a:off x="4592002" y="3316605"/>
                <a:ext cx="45719" cy="45719"/>
              </a:xfrm>
              <a:custGeom>
                <a:avLst/>
                <a:gdLst>
                  <a:gd name="connsiteX0" fmla="*/ 45720 w 45719"/>
                  <a:gd name="connsiteY0" fmla="*/ 22860 h 45719"/>
                  <a:gd name="connsiteX1" fmla="*/ 22860 w 45719"/>
                  <a:gd name="connsiteY1" fmla="*/ 45720 h 45719"/>
                  <a:gd name="connsiteX2" fmla="*/ 0 w 45719"/>
                  <a:gd name="connsiteY2" fmla="*/ 22860 h 45719"/>
                  <a:gd name="connsiteX3" fmla="*/ 22860 w 45719"/>
                  <a:gd name="connsiteY3" fmla="*/ 0 h 45719"/>
                  <a:gd name="connsiteX4" fmla="*/ 45720 w 45719"/>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45C58E"/>
              </a:solidFill>
              <a:ln w="9525" cap="flat">
                <a:noFill/>
                <a:prstDash val="solid"/>
                <a:miter/>
              </a:ln>
            </p:spPr>
            <p:txBody>
              <a:bodyPr rtlCol="0" anchor="ctr"/>
              <a:lstStyle/>
              <a:p>
                <a:endParaRPr lang="en-US"/>
              </a:p>
            </p:txBody>
          </p:sp>
        </p:grpSp>
        <p:grpSp>
          <p:nvGrpSpPr>
            <p:cNvPr id="65" name="Graphic 42">
              <a:extLst>
                <a:ext uri="{FF2B5EF4-FFF2-40B4-BE49-F238E27FC236}">
                  <a16:creationId xmlns:a16="http://schemas.microsoft.com/office/drawing/2014/main" id="{A6CABABD-474C-4201-9FDF-9A0083EEA442}"/>
                </a:ext>
              </a:extLst>
            </p:cNvPr>
            <p:cNvGrpSpPr/>
            <p:nvPr/>
          </p:nvGrpSpPr>
          <p:grpSpPr>
            <a:xfrm>
              <a:off x="4113768" y="3121635"/>
              <a:ext cx="619283" cy="618911"/>
              <a:chOff x="4113768" y="3121635"/>
              <a:chExt cx="619283" cy="618911"/>
            </a:xfrm>
            <a:solidFill>
              <a:srgbClr val="00AFAA"/>
            </a:solidFill>
          </p:grpSpPr>
          <p:sp>
            <p:nvSpPr>
              <p:cNvPr id="66" name="Freeform: Shape 65">
                <a:extLst>
                  <a:ext uri="{FF2B5EF4-FFF2-40B4-BE49-F238E27FC236}">
                    <a16:creationId xmlns:a16="http://schemas.microsoft.com/office/drawing/2014/main" id="{DFE3B3E6-C5B3-48D1-A9F7-5C168DF8710B}"/>
                  </a:ext>
                </a:extLst>
              </p:cNvPr>
              <p:cNvSpPr/>
              <p:nvPr/>
            </p:nvSpPr>
            <p:spPr>
              <a:xfrm>
                <a:off x="4113768" y="3121635"/>
                <a:ext cx="619283" cy="618911"/>
              </a:xfrm>
              <a:custGeom>
                <a:avLst/>
                <a:gdLst>
                  <a:gd name="connsiteX0" fmla="*/ 554434 w 619283"/>
                  <a:gd name="connsiteY0" fmla="*/ 121627 h 618911"/>
                  <a:gd name="connsiteX1" fmla="*/ 523002 w 619283"/>
                  <a:gd name="connsiteY1" fmla="*/ 116864 h 618911"/>
                  <a:gd name="connsiteX2" fmla="*/ 518239 w 619283"/>
                  <a:gd name="connsiteY2" fmla="*/ 148297 h 618911"/>
                  <a:gd name="connsiteX3" fmla="*/ 568722 w 619283"/>
                  <a:gd name="connsiteY3" fmla="*/ 268312 h 618911"/>
                  <a:gd name="connsiteX4" fmla="*/ 521097 w 619283"/>
                  <a:gd name="connsiteY4" fmla="*/ 464527 h 618911"/>
                  <a:gd name="connsiteX5" fmla="*/ 347742 w 619283"/>
                  <a:gd name="connsiteY5" fmla="*/ 569302 h 618911"/>
                  <a:gd name="connsiteX6" fmla="*/ 151527 w 619283"/>
                  <a:gd name="connsiteY6" fmla="*/ 521677 h 618911"/>
                  <a:gd name="connsiteX7" fmla="*/ 46752 w 619283"/>
                  <a:gd name="connsiteY7" fmla="*/ 348322 h 618911"/>
                  <a:gd name="connsiteX8" fmla="*/ 94377 w 619283"/>
                  <a:gd name="connsiteY8" fmla="*/ 152107 h 618911"/>
                  <a:gd name="connsiteX9" fmla="*/ 267732 w 619283"/>
                  <a:gd name="connsiteY9" fmla="*/ 47332 h 618911"/>
                  <a:gd name="connsiteX10" fmla="*/ 397272 w 619283"/>
                  <a:gd name="connsiteY10" fmla="*/ 59714 h 618911"/>
                  <a:gd name="connsiteX11" fmla="*/ 408702 w 619283"/>
                  <a:gd name="connsiteY11" fmla="*/ 60667 h 618911"/>
                  <a:gd name="connsiteX12" fmla="*/ 426799 w 619283"/>
                  <a:gd name="connsiteY12" fmla="*/ 46379 h 618911"/>
                  <a:gd name="connsiteX13" fmla="*/ 413464 w 619283"/>
                  <a:gd name="connsiteY13" fmla="*/ 17804 h 618911"/>
                  <a:gd name="connsiteX14" fmla="*/ 262017 w 619283"/>
                  <a:gd name="connsiteY14" fmla="*/ 3517 h 618911"/>
                  <a:gd name="connsiteX15" fmla="*/ 146764 w 619283"/>
                  <a:gd name="connsiteY15" fmla="*/ 45427 h 618911"/>
                  <a:gd name="connsiteX16" fmla="*/ 60087 w 619283"/>
                  <a:gd name="connsiteY16" fmla="*/ 126389 h 618911"/>
                  <a:gd name="connsiteX17" fmla="*/ 9604 w 619283"/>
                  <a:gd name="connsiteY17" fmla="*/ 234022 h 618911"/>
                  <a:gd name="connsiteX18" fmla="*/ 3889 w 619283"/>
                  <a:gd name="connsiteY18" fmla="*/ 356894 h 618911"/>
                  <a:gd name="connsiteX19" fmla="*/ 45799 w 619283"/>
                  <a:gd name="connsiteY19" fmla="*/ 472147 h 618911"/>
                  <a:gd name="connsiteX20" fmla="*/ 126762 w 619283"/>
                  <a:gd name="connsiteY20" fmla="*/ 558824 h 618911"/>
                  <a:gd name="connsiteX21" fmla="*/ 234394 w 619283"/>
                  <a:gd name="connsiteY21" fmla="*/ 609307 h 618911"/>
                  <a:gd name="connsiteX22" fmla="*/ 357267 w 619283"/>
                  <a:gd name="connsiteY22" fmla="*/ 615022 h 618911"/>
                  <a:gd name="connsiteX23" fmla="*/ 472519 w 619283"/>
                  <a:gd name="connsiteY23" fmla="*/ 573112 h 618911"/>
                  <a:gd name="connsiteX24" fmla="*/ 559197 w 619283"/>
                  <a:gd name="connsiteY24" fmla="*/ 492149 h 618911"/>
                  <a:gd name="connsiteX25" fmla="*/ 609679 w 619283"/>
                  <a:gd name="connsiteY25" fmla="*/ 384517 h 618911"/>
                  <a:gd name="connsiteX26" fmla="*/ 615394 w 619283"/>
                  <a:gd name="connsiteY26" fmla="*/ 261644 h 618911"/>
                  <a:gd name="connsiteX27" fmla="*/ 554434 w 619283"/>
                  <a:gd name="connsiteY27" fmla="*/ 121627 h 618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283" h="618911">
                    <a:moveTo>
                      <a:pt x="554434" y="121627"/>
                    </a:moveTo>
                    <a:cubicBezTo>
                      <a:pt x="546814" y="112102"/>
                      <a:pt x="532527" y="110197"/>
                      <a:pt x="523002" y="116864"/>
                    </a:cubicBezTo>
                    <a:cubicBezTo>
                      <a:pt x="513477" y="124484"/>
                      <a:pt x="511572" y="138772"/>
                      <a:pt x="518239" y="148297"/>
                    </a:cubicBezTo>
                    <a:cubicBezTo>
                      <a:pt x="544909" y="183539"/>
                      <a:pt x="562054" y="224497"/>
                      <a:pt x="568722" y="268312"/>
                    </a:cubicBezTo>
                    <a:cubicBezTo>
                      <a:pt x="579199" y="337844"/>
                      <a:pt x="562054" y="407377"/>
                      <a:pt x="521097" y="464527"/>
                    </a:cubicBezTo>
                    <a:cubicBezTo>
                      <a:pt x="479187" y="521677"/>
                      <a:pt x="418227" y="558824"/>
                      <a:pt x="347742" y="569302"/>
                    </a:cubicBezTo>
                    <a:cubicBezTo>
                      <a:pt x="278209" y="579779"/>
                      <a:pt x="208677" y="562634"/>
                      <a:pt x="151527" y="521677"/>
                    </a:cubicBezTo>
                    <a:cubicBezTo>
                      <a:pt x="94377" y="479767"/>
                      <a:pt x="57229" y="418807"/>
                      <a:pt x="46752" y="348322"/>
                    </a:cubicBezTo>
                    <a:cubicBezTo>
                      <a:pt x="36274" y="278789"/>
                      <a:pt x="53419" y="209257"/>
                      <a:pt x="94377" y="152107"/>
                    </a:cubicBezTo>
                    <a:cubicBezTo>
                      <a:pt x="135334" y="94957"/>
                      <a:pt x="197247" y="57809"/>
                      <a:pt x="267732" y="47332"/>
                    </a:cubicBezTo>
                    <a:cubicBezTo>
                      <a:pt x="311547" y="40664"/>
                      <a:pt x="356314" y="44474"/>
                      <a:pt x="397272" y="59714"/>
                    </a:cubicBezTo>
                    <a:cubicBezTo>
                      <a:pt x="401082" y="60667"/>
                      <a:pt x="404892" y="61619"/>
                      <a:pt x="408702" y="60667"/>
                    </a:cubicBezTo>
                    <a:cubicBezTo>
                      <a:pt x="416322" y="59714"/>
                      <a:pt x="423942" y="53999"/>
                      <a:pt x="426799" y="46379"/>
                    </a:cubicBezTo>
                    <a:cubicBezTo>
                      <a:pt x="430609" y="34949"/>
                      <a:pt x="424894" y="21614"/>
                      <a:pt x="413464" y="17804"/>
                    </a:cubicBezTo>
                    <a:cubicBezTo>
                      <a:pt x="364887" y="659"/>
                      <a:pt x="312499" y="-4103"/>
                      <a:pt x="262017" y="3517"/>
                    </a:cubicBezTo>
                    <a:cubicBezTo>
                      <a:pt x="221059" y="10184"/>
                      <a:pt x="182007" y="24472"/>
                      <a:pt x="146764" y="45427"/>
                    </a:cubicBezTo>
                    <a:cubicBezTo>
                      <a:pt x="112474" y="66382"/>
                      <a:pt x="82947" y="93052"/>
                      <a:pt x="60087" y="126389"/>
                    </a:cubicBezTo>
                    <a:cubicBezTo>
                      <a:pt x="36274" y="158774"/>
                      <a:pt x="19129" y="194969"/>
                      <a:pt x="9604" y="234022"/>
                    </a:cubicBezTo>
                    <a:cubicBezTo>
                      <a:pt x="-873" y="274027"/>
                      <a:pt x="-2778" y="315937"/>
                      <a:pt x="3889" y="356894"/>
                    </a:cubicBezTo>
                    <a:cubicBezTo>
                      <a:pt x="10557" y="397852"/>
                      <a:pt x="24844" y="436904"/>
                      <a:pt x="45799" y="472147"/>
                    </a:cubicBezTo>
                    <a:cubicBezTo>
                      <a:pt x="66754" y="506437"/>
                      <a:pt x="93424" y="535964"/>
                      <a:pt x="126762" y="558824"/>
                    </a:cubicBezTo>
                    <a:cubicBezTo>
                      <a:pt x="159147" y="582637"/>
                      <a:pt x="195342" y="599782"/>
                      <a:pt x="234394" y="609307"/>
                    </a:cubicBezTo>
                    <a:cubicBezTo>
                      <a:pt x="274399" y="619784"/>
                      <a:pt x="316309" y="621689"/>
                      <a:pt x="357267" y="615022"/>
                    </a:cubicBezTo>
                    <a:cubicBezTo>
                      <a:pt x="398224" y="608354"/>
                      <a:pt x="437277" y="594067"/>
                      <a:pt x="472519" y="573112"/>
                    </a:cubicBezTo>
                    <a:cubicBezTo>
                      <a:pt x="506809" y="552157"/>
                      <a:pt x="536337" y="525487"/>
                      <a:pt x="559197" y="492149"/>
                    </a:cubicBezTo>
                    <a:cubicBezTo>
                      <a:pt x="583009" y="459764"/>
                      <a:pt x="600154" y="423569"/>
                      <a:pt x="609679" y="384517"/>
                    </a:cubicBezTo>
                    <a:cubicBezTo>
                      <a:pt x="620157" y="344512"/>
                      <a:pt x="622062" y="302602"/>
                      <a:pt x="615394" y="261644"/>
                    </a:cubicBezTo>
                    <a:cubicBezTo>
                      <a:pt x="605869" y="211162"/>
                      <a:pt x="584914" y="162584"/>
                      <a:pt x="554434" y="121627"/>
                    </a:cubicBezTo>
                    <a:close/>
                  </a:path>
                </a:pathLst>
              </a:custGeom>
              <a:solidFill>
                <a:srgbClr val="00AFAA"/>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020E170E-6345-46F5-9EA7-E92A5010F916}"/>
                  </a:ext>
                </a:extLst>
              </p:cNvPr>
              <p:cNvSpPr/>
              <p:nvPr/>
            </p:nvSpPr>
            <p:spPr>
              <a:xfrm>
                <a:off x="4568190" y="3176587"/>
                <a:ext cx="45719" cy="45720"/>
              </a:xfrm>
              <a:custGeom>
                <a:avLst/>
                <a:gdLst>
                  <a:gd name="connsiteX0" fmla="*/ 45720 w 45719"/>
                  <a:gd name="connsiteY0" fmla="*/ 22860 h 45720"/>
                  <a:gd name="connsiteX1" fmla="*/ 22860 w 45719"/>
                  <a:gd name="connsiteY1" fmla="*/ 45720 h 45720"/>
                  <a:gd name="connsiteX2" fmla="*/ 0 w 45719"/>
                  <a:gd name="connsiteY2" fmla="*/ 22860 h 45720"/>
                  <a:gd name="connsiteX3" fmla="*/ 22860 w 45719"/>
                  <a:gd name="connsiteY3" fmla="*/ 0 h 45720"/>
                  <a:gd name="connsiteX4" fmla="*/ 45720 w 45719"/>
                  <a:gd name="connsiteY4" fmla="*/ 22860 h 45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20">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00AFAA"/>
              </a:solidFill>
              <a:ln w="9525" cap="flat">
                <a:noFill/>
                <a:prstDash val="solid"/>
                <a:miter/>
              </a:ln>
            </p:spPr>
            <p:txBody>
              <a:bodyPr rtlCol="0" anchor="ctr"/>
              <a:lstStyle/>
              <a:p>
                <a:endParaRPr lang="en-US"/>
              </a:p>
            </p:txBody>
          </p:sp>
        </p:grpSp>
        <p:grpSp>
          <p:nvGrpSpPr>
            <p:cNvPr id="68" name="Graphic 42">
              <a:extLst>
                <a:ext uri="{FF2B5EF4-FFF2-40B4-BE49-F238E27FC236}">
                  <a16:creationId xmlns:a16="http://schemas.microsoft.com/office/drawing/2014/main" id="{2B9E7C31-1FDA-4968-A5F9-053A4276842F}"/>
                </a:ext>
              </a:extLst>
            </p:cNvPr>
            <p:cNvGrpSpPr/>
            <p:nvPr/>
          </p:nvGrpSpPr>
          <p:grpSpPr>
            <a:xfrm>
              <a:off x="4038849" y="3048249"/>
              <a:ext cx="765228" cy="765105"/>
              <a:chOff x="4038849" y="3048249"/>
              <a:chExt cx="765228" cy="765105"/>
            </a:xfrm>
            <a:solidFill>
              <a:srgbClr val="00837B"/>
            </a:solidFill>
          </p:grpSpPr>
          <p:sp>
            <p:nvSpPr>
              <p:cNvPr id="69" name="Freeform: Shape 68">
                <a:extLst>
                  <a:ext uri="{FF2B5EF4-FFF2-40B4-BE49-F238E27FC236}">
                    <a16:creationId xmlns:a16="http://schemas.microsoft.com/office/drawing/2014/main" id="{CFF41700-3C32-496D-813D-6C8F41F80FA1}"/>
                  </a:ext>
                </a:extLst>
              </p:cNvPr>
              <p:cNvSpPr/>
              <p:nvPr/>
            </p:nvSpPr>
            <p:spPr>
              <a:xfrm>
                <a:off x="4038849" y="3048249"/>
                <a:ext cx="765228" cy="765105"/>
              </a:xfrm>
              <a:custGeom>
                <a:avLst/>
                <a:gdLst>
                  <a:gd name="connsiteX0" fmla="*/ 746510 w 765228"/>
                  <a:gd name="connsiteY0" fmla="*/ 265498 h 765105"/>
                  <a:gd name="connsiteX1" fmla="*/ 717935 w 765228"/>
                  <a:gd name="connsiteY1" fmla="*/ 251210 h 765105"/>
                  <a:gd name="connsiteX2" fmla="*/ 703648 w 765228"/>
                  <a:gd name="connsiteY2" fmla="*/ 279785 h 765105"/>
                  <a:gd name="connsiteX3" fmla="*/ 710315 w 765228"/>
                  <a:gd name="connsiteY3" fmla="*/ 462665 h 765105"/>
                  <a:gd name="connsiteX4" fmla="*/ 653165 w 765228"/>
                  <a:gd name="connsiteY4" fmla="*/ 583633 h 765105"/>
                  <a:gd name="connsiteX5" fmla="*/ 557915 w 765228"/>
                  <a:gd name="connsiteY5" fmla="*/ 671263 h 765105"/>
                  <a:gd name="connsiteX6" fmla="*/ 436948 w 765228"/>
                  <a:gd name="connsiteY6" fmla="*/ 716030 h 765105"/>
                  <a:gd name="connsiteX7" fmla="*/ 302645 w 765228"/>
                  <a:gd name="connsiteY7" fmla="*/ 711268 h 765105"/>
                  <a:gd name="connsiteX8" fmla="*/ 181678 w 765228"/>
                  <a:gd name="connsiteY8" fmla="*/ 655070 h 765105"/>
                  <a:gd name="connsiteX9" fmla="*/ 94048 w 765228"/>
                  <a:gd name="connsiteY9" fmla="*/ 559820 h 765105"/>
                  <a:gd name="connsiteX10" fmla="*/ 49280 w 765228"/>
                  <a:gd name="connsiteY10" fmla="*/ 438853 h 765105"/>
                  <a:gd name="connsiteX11" fmla="*/ 54043 w 765228"/>
                  <a:gd name="connsiteY11" fmla="*/ 304550 h 765105"/>
                  <a:gd name="connsiteX12" fmla="*/ 111193 w 765228"/>
                  <a:gd name="connsiteY12" fmla="*/ 183583 h 765105"/>
                  <a:gd name="connsiteX13" fmla="*/ 206443 w 765228"/>
                  <a:gd name="connsiteY13" fmla="*/ 95953 h 765105"/>
                  <a:gd name="connsiteX14" fmla="*/ 327410 w 765228"/>
                  <a:gd name="connsiteY14" fmla="*/ 51185 h 765105"/>
                  <a:gd name="connsiteX15" fmla="*/ 461713 w 765228"/>
                  <a:gd name="connsiteY15" fmla="*/ 55948 h 765105"/>
                  <a:gd name="connsiteX16" fmla="*/ 620780 w 765228"/>
                  <a:gd name="connsiteY16" fmla="*/ 145483 h 765105"/>
                  <a:gd name="connsiteX17" fmla="*/ 631258 w 765228"/>
                  <a:gd name="connsiteY17" fmla="*/ 151198 h 765105"/>
                  <a:gd name="connsiteX18" fmla="*/ 652213 w 765228"/>
                  <a:gd name="connsiteY18" fmla="*/ 145483 h 765105"/>
                  <a:gd name="connsiteX19" fmla="*/ 652213 w 765228"/>
                  <a:gd name="connsiteY19" fmla="*/ 113098 h 765105"/>
                  <a:gd name="connsiteX20" fmla="*/ 471238 w 765228"/>
                  <a:gd name="connsiteY20" fmla="*/ 11180 h 765105"/>
                  <a:gd name="connsiteX21" fmla="*/ 320743 w 765228"/>
                  <a:gd name="connsiteY21" fmla="*/ 4513 h 765105"/>
                  <a:gd name="connsiteX22" fmla="*/ 183583 w 765228"/>
                  <a:gd name="connsiteY22" fmla="*/ 55948 h 765105"/>
                  <a:gd name="connsiteX23" fmla="*/ 74998 w 765228"/>
                  <a:gd name="connsiteY23" fmla="*/ 155008 h 765105"/>
                  <a:gd name="connsiteX24" fmla="*/ 11180 w 765228"/>
                  <a:gd name="connsiteY24" fmla="*/ 293120 h 765105"/>
                  <a:gd name="connsiteX25" fmla="*/ 4513 w 765228"/>
                  <a:gd name="connsiteY25" fmla="*/ 444568 h 765105"/>
                  <a:gd name="connsiteX26" fmla="*/ 55948 w 765228"/>
                  <a:gd name="connsiteY26" fmla="*/ 581728 h 765105"/>
                  <a:gd name="connsiteX27" fmla="*/ 155008 w 765228"/>
                  <a:gd name="connsiteY27" fmla="*/ 690313 h 765105"/>
                  <a:gd name="connsiteX28" fmla="*/ 293120 w 765228"/>
                  <a:gd name="connsiteY28" fmla="*/ 754130 h 765105"/>
                  <a:gd name="connsiteX29" fmla="*/ 444568 w 765228"/>
                  <a:gd name="connsiteY29" fmla="*/ 759845 h 765105"/>
                  <a:gd name="connsiteX30" fmla="*/ 581728 w 765228"/>
                  <a:gd name="connsiteY30" fmla="*/ 708410 h 765105"/>
                  <a:gd name="connsiteX31" fmla="*/ 690313 w 765228"/>
                  <a:gd name="connsiteY31" fmla="*/ 609350 h 765105"/>
                  <a:gd name="connsiteX32" fmla="*/ 754130 w 765228"/>
                  <a:gd name="connsiteY32" fmla="*/ 471238 h 765105"/>
                  <a:gd name="connsiteX33" fmla="*/ 746510 w 765228"/>
                  <a:gd name="connsiteY33" fmla="*/ 265498 h 76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5228" h="765105">
                    <a:moveTo>
                      <a:pt x="746510" y="265498"/>
                    </a:moveTo>
                    <a:cubicBezTo>
                      <a:pt x="742700" y="254068"/>
                      <a:pt x="730318" y="247400"/>
                      <a:pt x="717935" y="251210"/>
                    </a:cubicBezTo>
                    <a:cubicBezTo>
                      <a:pt x="706505" y="255020"/>
                      <a:pt x="699838" y="267403"/>
                      <a:pt x="703648" y="279785"/>
                    </a:cubicBezTo>
                    <a:cubicBezTo>
                      <a:pt x="722698" y="338840"/>
                      <a:pt x="724603" y="401705"/>
                      <a:pt x="710315" y="462665"/>
                    </a:cubicBezTo>
                    <a:cubicBezTo>
                      <a:pt x="699838" y="506480"/>
                      <a:pt x="680788" y="547438"/>
                      <a:pt x="653165" y="583633"/>
                    </a:cubicBezTo>
                    <a:cubicBezTo>
                      <a:pt x="627448" y="618875"/>
                      <a:pt x="595063" y="648403"/>
                      <a:pt x="557915" y="671263"/>
                    </a:cubicBezTo>
                    <a:cubicBezTo>
                      <a:pt x="520768" y="694123"/>
                      <a:pt x="479810" y="709363"/>
                      <a:pt x="436948" y="716030"/>
                    </a:cubicBezTo>
                    <a:cubicBezTo>
                      <a:pt x="392180" y="723650"/>
                      <a:pt x="347413" y="721745"/>
                      <a:pt x="302645" y="711268"/>
                    </a:cubicBezTo>
                    <a:cubicBezTo>
                      <a:pt x="258830" y="700790"/>
                      <a:pt x="217873" y="681740"/>
                      <a:pt x="181678" y="655070"/>
                    </a:cubicBezTo>
                    <a:cubicBezTo>
                      <a:pt x="146435" y="629353"/>
                      <a:pt x="116908" y="596968"/>
                      <a:pt x="94048" y="559820"/>
                    </a:cubicBezTo>
                    <a:cubicBezTo>
                      <a:pt x="71188" y="522673"/>
                      <a:pt x="55948" y="481715"/>
                      <a:pt x="49280" y="438853"/>
                    </a:cubicBezTo>
                    <a:cubicBezTo>
                      <a:pt x="41660" y="394085"/>
                      <a:pt x="43565" y="349318"/>
                      <a:pt x="54043" y="304550"/>
                    </a:cubicBezTo>
                    <a:cubicBezTo>
                      <a:pt x="64520" y="260735"/>
                      <a:pt x="83570" y="219778"/>
                      <a:pt x="111193" y="183583"/>
                    </a:cubicBezTo>
                    <a:cubicBezTo>
                      <a:pt x="136910" y="148340"/>
                      <a:pt x="169295" y="118813"/>
                      <a:pt x="206443" y="95953"/>
                    </a:cubicBezTo>
                    <a:cubicBezTo>
                      <a:pt x="243590" y="73093"/>
                      <a:pt x="284548" y="57853"/>
                      <a:pt x="327410" y="51185"/>
                    </a:cubicBezTo>
                    <a:cubicBezTo>
                      <a:pt x="372178" y="43565"/>
                      <a:pt x="416945" y="45470"/>
                      <a:pt x="461713" y="55948"/>
                    </a:cubicBezTo>
                    <a:cubicBezTo>
                      <a:pt x="522673" y="70235"/>
                      <a:pt x="577918" y="101668"/>
                      <a:pt x="620780" y="145483"/>
                    </a:cubicBezTo>
                    <a:cubicBezTo>
                      <a:pt x="623638" y="148340"/>
                      <a:pt x="627448" y="150245"/>
                      <a:pt x="631258" y="151198"/>
                    </a:cubicBezTo>
                    <a:cubicBezTo>
                      <a:pt x="638878" y="153103"/>
                      <a:pt x="646498" y="151198"/>
                      <a:pt x="652213" y="145483"/>
                    </a:cubicBezTo>
                    <a:cubicBezTo>
                      <a:pt x="660785" y="136910"/>
                      <a:pt x="660785" y="122623"/>
                      <a:pt x="652213" y="113098"/>
                    </a:cubicBezTo>
                    <a:cubicBezTo>
                      <a:pt x="602683" y="63568"/>
                      <a:pt x="539818" y="28325"/>
                      <a:pt x="471238" y="11180"/>
                    </a:cubicBezTo>
                    <a:cubicBezTo>
                      <a:pt x="422660" y="-1202"/>
                      <a:pt x="371225" y="-3107"/>
                      <a:pt x="320743" y="4513"/>
                    </a:cubicBezTo>
                    <a:cubicBezTo>
                      <a:pt x="272165" y="12133"/>
                      <a:pt x="225493" y="29278"/>
                      <a:pt x="183583" y="55948"/>
                    </a:cubicBezTo>
                    <a:cubicBezTo>
                      <a:pt x="141673" y="82618"/>
                      <a:pt x="104525" y="115003"/>
                      <a:pt x="74998" y="155008"/>
                    </a:cubicBezTo>
                    <a:cubicBezTo>
                      <a:pt x="44518" y="195965"/>
                      <a:pt x="22610" y="242638"/>
                      <a:pt x="11180" y="293120"/>
                    </a:cubicBezTo>
                    <a:cubicBezTo>
                      <a:pt x="-1202" y="342650"/>
                      <a:pt x="-3107" y="394085"/>
                      <a:pt x="4513" y="444568"/>
                    </a:cubicBezTo>
                    <a:cubicBezTo>
                      <a:pt x="12133" y="493145"/>
                      <a:pt x="29278" y="539818"/>
                      <a:pt x="55948" y="581728"/>
                    </a:cubicBezTo>
                    <a:cubicBezTo>
                      <a:pt x="81665" y="624590"/>
                      <a:pt x="115003" y="660785"/>
                      <a:pt x="155008" y="690313"/>
                    </a:cubicBezTo>
                    <a:cubicBezTo>
                      <a:pt x="195965" y="720793"/>
                      <a:pt x="242638" y="742700"/>
                      <a:pt x="293120" y="754130"/>
                    </a:cubicBezTo>
                    <a:cubicBezTo>
                      <a:pt x="343603" y="766513"/>
                      <a:pt x="394085" y="768418"/>
                      <a:pt x="444568" y="759845"/>
                    </a:cubicBezTo>
                    <a:cubicBezTo>
                      <a:pt x="493145" y="752225"/>
                      <a:pt x="539818" y="735080"/>
                      <a:pt x="581728" y="708410"/>
                    </a:cubicBezTo>
                    <a:cubicBezTo>
                      <a:pt x="623638" y="681740"/>
                      <a:pt x="660785" y="649355"/>
                      <a:pt x="690313" y="609350"/>
                    </a:cubicBezTo>
                    <a:cubicBezTo>
                      <a:pt x="720793" y="568393"/>
                      <a:pt x="742700" y="521720"/>
                      <a:pt x="754130" y="471238"/>
                    </a:cubicBezTo>
                    <a:cubicBezTo>
                      <a:pt x="771275" y="403610"/>
                      <a:pt x="768418" y="332173"/>
                      <a:pt x="746510" y="265498"/>
                    </a:cubicBezTo>
                    <a:close/>
                  </a:path>
                </a:pathLst>
              </a:custGeom>
              <a:solidFill>
                <a:srgbClr val="00837B"/>
              </a:solid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B99D4C73-3EA1-4330-865A-AF57AEBB6EC6}"/>
                  </a:ext>
                </a:extLst>
              </p:cNvPr>
              <p:cNvSpPr/>
              <p:nvPr/>
            </p:nvSpPr>
            <p:spPr>
              <a:xfrm>
                <a:off x="4706302" y="3220402"/>
                <a:ext cx="45720" cy="45719"/>
              </a:xfrm>
              <a:custGeom>
                <a:avLst/>
                <a:gdLst>
                  <a:gd name="connsiteX0" fmla="*/ 45720 w 45720"/>
                  <a:gd name="connsiteY0" fmla="*/ 22860 h 45719"/>
                  <a:gd name="connsiteX1" fmla="*/ 22860 w 45720"/>
                  <a:gd name="connsiteY1" fmla="*/ 45720 h 45719"/>
                  <a:gd name="connsiteX2" fmla="*/ 0 w 45720"/>
                  <a:gd name="connsiteY2" fmla="*/ 22860 h 45719"/>
                  <a:gd name="connsiteX3" fmla="*/ 22860 w 45720"/>
                  <a:gd name="connsiteY3" fmla="*/ 0 h 45719"/>
                  <a:gd name="connsiteX4" fmla="*/ 45720 w 45720"/>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00837B"/>
              </a:solidFill>
              <a:ln w="9525" cap="flat">
                <a:noFill/>
                <a:prstDash val="solid"/>
                <a:miter/>
              </a:ln>
            </p:spPr>
            <p:txBody>
              <a:bodyPr rtlCol="0" anchor="ctr"/>
              <a:lstStyle/>
              <a:p>
                <a:endParaRPr lang="en-US"/>
              </a:p>
            </p:txBody>
          </p:sp>
        </p:grpSp>
      </p:grpSp>
      <p:sp>
        <p:nvSpPr>
          <p:cNvPr id="33" name="Text Placeholder 8">
            <a:extLst>
              <a:ext uri="{FF2B5EF4-FFF2-40B4-BE49-F238E27FC236}">
                <a16:creationId xmlns:a16="http://schemas.microsoft.com/office/drawing/2014/main" id="{0AFDA660-699B-4C0B-94EE-3311A56317E4}"/>
              </a:ext>
            </a:extLst>
          </p:cNvPr>
          <p:cNvSpPr txBox="1">
            <a:spLocks/>
          </p:cNvSpPr>
          <p:nvPr userDrawn="1"/>
        </p:nvSpPr>
        <p:spPr>
          <a:xfrm>
            <a:off x="698500" y="6329851"/>
            <a:ext cx="2208602" cy="365125"/>
          </a:xfrm>
          <a:prstGeom prst="rect">
            <a:avLst/>
          </a:prstGeom>
        </p:spPr>
        <p:txBody>
          <a:bodyPr lIns="72000" rIns="0" anchor="ctr" anchorCtr="0">
            <a:noAutofit/>
          </a:bodyPr>
          <a:lstStyle>
            <a:lvl1pPr marL="0" indent="0" algn="l" defTabSz="914400" rtl="0" eaLnBrk="1" latinLnBrk="0" hangingPunct="1">
              <a:lnSpc>
                <a:spcPct val="100000"/>
              </a:lnSpc>
              <a:spcBef>
                <a:spcPts val="0"/>
              </a:spcBef>
              <a:spcAft>
                <a:spcPts val="600"/>
              </a:spcAft>
              <a:buClr>
                <a:schemeClr val="accent1"/>
              </a:buClr>
              <a:buFont typeface="Arial" panose="020B0604020202020204" pitchFamily="34" charset="0"/>
              <a:buNone/>
              <a:defRPr sz="1000" kern="1200">
                <a:solidFill>
                  <a:schemeClr val="accent4"/>
                </a:solidFill>
                <a:latin typeface="+mn-lt"/>
                <a:ea typeface="+mn-ea"/>
                <a:cs typeface="+mn-cs"/>
              </a:defRPr>
            </a:lvl1pPr>
            <a:lvl2pPr marL="6858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2"/>
                </a:solidFill>
                <a:latin typeface="+mn-lt"/>
                <a:ea typeface="+mn-ea"/>
                <a:cs typeface="+mn-cs"/>
              </a:defRPr>
            </a:lvl2pPr>
            <a:lvl3pPr marL="11430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CONFIDENTIAL &amp; PROPRIETARY </a:t>
            </a:r>
          </a:p>
        </p:txBody>
      </p:sp>
    </p:spTree>
    <p:extLst>
      <p:ext uri="{BB962C8B-B14F-4D97-AF65-F5344CB8AC3E}">
        <p14:creationId xmlns:p14="http://schemas.microsoft.com/office/powerpoint/2010/main" val="2467974176"/>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 id="2147483848" r:id="rId14"/>
    <p:sldLayoutId id="2147483849" r:id="rId15"/>
    <p:sldLayoutId id="2147483850" r:id="rId16"/>
    <p:sldLayoutId id="2147483851" r:id="rId17"/>
    <p:sldLayoutId id="2147483852" r:id="rId18"/>
    <p:sldLayoutId id="2147483853" r:id="rId19"/>
    <p:sldLayoutId id="2147483854" r:id="rId20"/>
    <p:sldLayoutId id="2147483855" r:id="rId21"/>
    <p:sldLayoutId id="2147483856" r:id="rId22"/>
    <p:sldLayoutId id="2147483857" r:id="rId23"/>
    <p:sldLayoutId id="2147483858" r:id="rId24"/>
    <p:sldLayoutId id="2147483859" r:id="rId25"/>
    <p:sldLayoutId id="2147483860" r:id="rId26"/>
    <p:sldLayoutId id="2147483861"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800" b="1" kern="1200">
          <a:solidFill>
            <a:schemeClr val="tx2"/>
          </a:solidFill>
          <a:latin typeface="+mn-lt"/>
          <a:ea typeface="+mj-ea"/>
          <a:cs typeface="+mj-cs"/>
        </a:defRPr>
      </a:lvl1pPr>
    </p:titleStyle>
    <p:bodyStyle>
      <a:lvl1pPr marL="2286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2"/>
          </a:solidFill>
          <a:latin typeface="+mn-lt"/>
          <a:ea typeface="+mn-ea"/>
          <a:cs typeface="+mn-cs"/>
        </a:defRPr>
      </a:lvl1pPr>
      <a:lvl2pPr marL="6858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2"/>
          </a:solidFill>
          <a:latin typeface="+mn-lt"/>
          <a:ea typeface="+mn-ea"/>
          <a:cs typeface="+mn-cs"/>
        </a:defRPr>
      </a:lvl2pPr>
      <a:lvl3pPr marL="11430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C4CECF"/>
          </p15:clr>
        </p15:guide>
        <p15:guide id="2" pos="7680">
          <p15:clr>
            <a:srgbClr val="C4CECF"/>
          </p15:clr>
        </p15:guide>
        <p15:guide id="3" pos="432">
          <p15:clr>
            <a:srgbClr val="F26B43"/>
          </p15:clr>
        </p15:guide>
        <p15:guide id="4" pos="1568">
          <p15:clr>
            <a:srgbClr val="C4CECF"/>
          </p15:clr>
        </p15:guide>
        <p15:guide id="5" pos="2704">
          <p15:clr>
            <a:srgbClr val="C4CECF"/>
          </p15:clr>
        </p15:guide>
        <p15:guide id="6" pos="3840">
          <p15:clr>
            <a:srgbClr val="C4CECF"/>
          </p15:clr>
        </p15:guide>
        <p15:guide id="7" pos="4976">
          <p15:clr>
            <a:srgbClr val="C4CECF"/>
          </p15:clr>
        </p15:guide>
        <p15:guide id="8" pos="6112">
          <p15:clr>
            <a:srgbClr val="C4CECF"/>
          </p15:clr>
        </p15:guide>
        <p15:guide id="9" pos="7248">
          <p15:clr>
            <a:srgbClr val="F26B43"/>
          </p15:clr>
        </p15:guide>
        <p15:guide id="10" orient="horz">
          <p15:clr>
            <a:srgbClr val="C4CECF"/>
          </p15:clr>
        </p15:guide>
        <p15:guide id="11" orient="horz" pos="4320">
          <p15:clr>
            <a:srgbClr val="C4CECF"/>
          </p15:clr>
        </p15:guide>
        <p15:guide id="12" orient="horz" pos="432">
          <p15:clr>
            <a:srgbClr val="C4CECF"/>
          </p15:clr>
        </p15:guide>
        <p15:guide id="13" orient="horz" pos="1296">
          <p15:clr>
            <a:srgbClr val="C4CECF"/>
          </p15:clr>
        </p15:guide>
        <p15:guide id="14" orient="horz" pos="2160">
          <p15:clr>
            <a:srgbClr val="C4CECF"/>
          </p15:clr>
        </p15:guide>
        <p15:guide id="15" orient="horz" pos="3022">
          <p15:clr>
            <a:srgbClr val="C4CECF"/>
          </p15:clr>
        </p15:guide>
        <p15:guide id="16" orient="horz" pos="3884">
          <p15:clr>
            <a:srgbClr val="C4CECF"/>
          </p15:clr>
        </p15:guide>
        <p15:guide id="17" orient="horz" pos="618">
          <p15:clr>
            <a:srgbClr val="C4CECF"/>
          </p15:clr>
        </p15:guide>
        <p15:guide id="18" orient="horz" pos="731">
          <p15:clr>
            <a:srgbClr val="F26B43"/>
          </p15:clr>
        </p15:guide>
        <p15:guide id="19" orient="horz" pos="377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0.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45">
            <a:extLst>
              <a:ext uri="{FF2B5EF4-FFF2-40B4-BE49-F238E27FC236}">
                <a16:creationId xmlns:a16="http://schemas.microsoft.com/office/drawing/2014/main" id="{72183114-0245-42CE-9805-40527CBDF63B}"/>
              </a:ext>
            </a:extLst>
          </p:cNvPr>
          <p:cNvSpPr>
            <a:spLocks noGrp="1"/>
          </p:cNvSpPr>
          <p:nvPr>
            <p:ph type="ctrTitle"/>
          </p:nvPr>
        </p:nvSpPr>
        <p:spPr>
          <a:xfrm>
            <a:off x="4857135" y="1283635"/>
            <a:ext cx="7207045" cy="2256417"/>
          </a:xfrm>
        </p:spPr>
        <p:txBody>
          <a:bodyPr>
            <a:normAutofit/>
          </a:bodyPr>
          <a:lstStyle/>
          <a:p>
            <a:pPr algn="ctr"/>
            <a:r>
              <a:rPr lang="en-US" sz="4000" dirty="0"/>
              <a:t>Blended Plan Information</a:t>
            </a:r>
            <a:br>
              <a:rPr lang="en-US" dirty="0"/>
            </a:br>
            <a:r>
              <a:rPr lang="en-US" sz="2800" dirty="0"/>
              <a:t>American Senior Communities</a:t>
            </a:r>
          </a:p>
        </p:txBody>
      </p:sp>
      <p:sp>
        <p:nvSpPr>
          <p:cNvPr id="47" name="Subtitle 46">
            <a:extLst>
              <a:ext uri="{FF2B5EF4-FFF2-40B4-BE49-F238E27FC236}">
                <a16:creationId xmlns:a16="http://schemas.microsoft.com/office/drawing/2014/main" id="{F1CD4192-2834-48D5-A803-7EC252658C69}"/>
              </a:ext>
            </a:extLst>
          </p:cNvPr>
          <p:cNvSpPr>
            <a:spLocks noGrp="1"/>
          </p:cNvSpPr>
          <p:nvPr>
            <p:ph type="subTitle" idx="1"/>
          </p:nvPr>
        </p:nvSpPr>
        <p:spPr>
          <a:xfrm>
            <a:off x="5747146" y="3549016"/>
            <a:ext cx="5410200" cy="756055"/>
          </a:xfrm>
        </p:spPr>
        <p:txBody>
          <a:bodyPr vert="horz" lIns="0" tIns="72000" rIns="72000" bIns="72000" rtlCol="0" anchor="t">
            <a:normAutofit fontScale="77500" lnSpcReduction="20000"/>
          </a:bodyPr>
          <a:lstStyle/>
          <a:p>
            <a:pPr>
              <a:lnSpc>
                <a:spcPct val="160000"/>
              </a:lnSpc>
            </a:pPr>
            <a:r>
              <a:rPr lang="en-US" sz="3200">
                <a:latin typeface="Helvetica Neue Light"/>
              </a:rPr>
              <a:t>Savings powered by Imagine360.</a:t>
            </a:r>
          </a:p>
          <a:p>
            <a:pPr>
              <a:lnSpc>
                <a:spcPct val="160000"/>
              </a:lnSpc>
            </a:pPr>
            <a:endParaRPr lang="en-US" sz="3200" b="1"/>
          </a:p>
        </p:txBody>
      </p:sp>
      <p:sp>
        <p:nvSpPr>
          <p:cNvPr id="6" name="Google Shape;64;p1">
            <a:extLst>
              <a:ext uri="{FF2B5EF4-FFF2-40B4-BE49-F238E27FC236}">
                <a16:creationId xmlns:a16="http://schemas.microsoft.com/office/drawing/2014/main" id="{C822AE37-8359-4285-971B-BD1DEFAC1591}"/>
              </a:ext>
            </a:extLst>
          </p:cNvPr>
          <p:cNvSpPr txBox="1"/>
          <p:nvPr/>
        </p:nvSpPr>
        <p:spPr>
          <a:xfrm>
            <a:off x="5747146" y="5714914"/>
            <a:ext cx="3502107" cy="287513"/>
          </a:xfrm>
          <a:prstGeom prst="rect">
            <a:avLst/>
          </a:prstGeom>
          <a:noFill/>
          <a:ln>
            <a:noFill/>
          </a:ln>
        </p:spPr>
        <p:txBody>
          <a:bodyPr spcFirstLastPara="1" wrap="square" lIns="91425" tIns="91425" rIns="91425" bIns="91425" anchor="t" anchorCtr="0">
            <a:noAutofit/>
          </a:bodyPr>
          <a:lstStyle/>
          <a:p>
            <a:r>
              <a:rPr lang="en-US" sz="1200" b="1" spc="600">
                <a:solidFill>
                  <a:schemeClr val="tx2"/>
                </a:solidFill>
                <a:latin typeface="Avenir Next LT Pro"/>
                <a:sym typeface="Raleway"/>
              </a:rPr>
              <a:t>SEPTEMBER 2025</a:t>
            </a:r>
            <a:endParaRPr lang="en-US" sz="1200" b="1" spc="600">
              <a:solidFill>
                <a:schemeClr val="tx2"/>
              </a:solidFill>
              <a:latin typeface="Avenir Next LT Pro"/>
            </a:endParaRPr>
          </a:p>
        </p:txBody>
      </p:sp>
      <p:sp>
        <p:nvSpPr>
          <p:cNvPr id="3" name="TextBox 2">
            <a:extLst>
              <a:ext uri="{FF2B5EF4-FFF2-40B4-BE49-F238E27FC236}">
                <a16:creationId xmlns:a16="http://schemas.microsoft.com/office/drawing/2014/main" id="{5ED93D1D-9E31-2646-0EC7-44BBDBAE5B9A}"/>
              </a:ext>
            </a:extLst>
          </p:cNvPr>
          <p:cNvSpPr txBox="1"/>
          <p:nvPr/>
        </p:nvSpPr>
        <p:spPr>
          <a:xfrm>
            <a:off x="5747146" y="4625912"/>
            <a:ext cx="6107906" cy="369332"/>
          </a:xfrm>
          <a:prstGeom prst="rect">
            <a:avLst/>
          </a:prstGeom>
          <a:noFill/>
        </p:spPr>
        <p:txBody>
          <a:bodyPr wrap="square">
            <a:spAutoFit/>
          </a:bodyPr>
          <a:lstStyle/>
          <a:p>
            <a:r>
              <a:rPr kumimoji="0" lang="en-US" sz="1800" u="none" strike="noStrike" kern="0" cap="none" spc="0" normalizeH="0" baseline="0" noProof="0">
                <a:ln>
                  <a:noFill/>
                </a:ln>
                <a:solidFill>
                  <a:schemeClr val="accent2"/>
                </a:solidFill>
                <a:effectLst/>
                <a:uLnTx/>
                <a:uFillTx/>
                <a:latin typeface="Helvetica Neue Light" panose="02000403000000020004" pitchFamily="2" charset="0"/>
                <a:ea typeface="Helvetica Neue Light" panose="02000403000000020004" pitchFamily="2" charset="0"/>
                <a:cs typeface="Times New Roman" panose="02020603050405020304" pitchFamily="18" charset="0"/>
              </a:rPr>
              <a:t>Lower costs. Real help. Same great care.</a:t>
            </a:r>
            <a:endParaRPr lang="en-US">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3223682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DBA165-0F9A-7C77-4498-11C5B0429753}"/>
              </a:ext>
            </a:extLst>
          </p:cNvPr>
          <p:cNvSpPr>
            <a:spLocks noGrp="1"/>
          </p:cNvSpPr>
          <p:nvPr>
            <p:ph type="title"/>
          </p:nvPr>
        </p:nvSpPr>
        <p:spPr>
          <a:xfrm>
            <a:off x="409571" y="341085"/>
            <a:ext cx="3614868" cy="1589598"/>
          </a:xfrm>
        </p:spPr>
        <p:txBody>
          <a:bodyPr>
            <a:normAutofit/>
          </a:bodyPr>
          <a:lstStyle/>
          <a:p>
            <a:r>
              <a:rPr lang="en-US" sz="3600" b="1"/>
              <a:t>Helpful Tips About Your Plan</a:t>
            </a:r>
          </a:p>
        </p:txBody>
      </p:sp>
      <p:pic>
        <p:nvPicPr>
          <p:cNvPr id="7" name="Picture 6" descr="Graphical user interface, text, application&#10;&#10;Description automatically generated">
            <a:extLst>
              <a:ext uri="{FF2B5EF4-FFF2-40B4-BE49-F238E27FC236}">
                <a16:creationId xmlns:a16="http://schemas.microsoft.com/office/drawing/2014/main" id="{3E851685-0456-808C-40EE-BC8A1545302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9571" y="2262690"/>
            <a:ext cx="3722131" cy="209369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AF4D7829-6CC4-1BEA-A33B-B6D1C0BF40EA}"/>
              </a:ext>
            </a:extLst>
          </p:cNvPr>
          <p:cNvSpPr txBox="1"/>
          <p:nvPr/>
        </p:nvSpPr>
        <p:spPr>
          <a:xfrm>
            <a:off x="480691" y="4748002"/>
            <a:ext cx="3722131" cy="637849"/>
          </a:xfrm>
          <a:prstGeom prst="rect">
            <a:avLst/>
          </a:prstGeom>
          <a:noFill/>
        </p:spPr>
        <p:txBody>
          <a:bodyPr wrap="square" lIns="0" tIns="72000" rIns="72000" bIns="72000" rtlCol="0">
            <a:spAutoFit/>
          </a:bodyPr>
          <a:lstStyle/>
          <a:p>
            <a:pPr algn="l"/>
            <a:r>
              <a:rPr lang="en-US" sz="1600" b="1">
                <a:solidFill>
                  <a:schemeClr val="tx2"/>
                </a:solidFill>
              </a:rPr>
              <a:t>When in doubt, call the number on the back of your ID card</a:t>
            </a:r>
          </a:p>
        </p:txBody>
      </p:sp>
      <p:sp>
        <p:nvSpPr>
          <p:cNvPr id="11" name="TextBox 10">
            <a:extLst>
              <a:ext uri="{FF2B5EF4-FFF2-40B4-BE49-F238E27FC236}">
                <a16:creationId xmlns:a16="http://schemas.microsoft.com/office/drawing/2014/main" id="{18F406C3-7F01-22D9-702C-66B8AA23E361}"/>
              </a:ext>
            </a:extLst>
          </p:cNvPr>
          <p:cNvSpPr txBox="1"/>
          <p:nvPr/>
        </p:nvSpPr>
        <p:spPr>
          <a:xfrm>
            <a:off x="5019040" y="326056"/>
            <a:ext cx="6976198" cy="576293"/>
          </a:xfrm>
          <a:prstGeom prst="rect">
            <a:avLst/>
          </a:prstGeom>
          <a:noFill/>
        </p:spPr>
        <p:txBody>
          <a:bodyPr wrap="square" lIns="0" tIns="72000" rIns="72000" bIns="72000" rtlCol="0">
            <a:spAutoFit/>
          </a:bodyPr>
          <a:lstStyle/>
          <a:p>
            <a:pPr algn="l"/>
            <a:r>
              <a:rPr lang="en-US" sz="1400" dirty="0">
                <a:solidFill>
                  <a:schemeClr val="tx2"/>
                </a:solidFill>
              </a:rPr>
              <a:t>Use the </a:t>
            </a:r>
            <a:r>
              <a:rPr lang="en-US" sz="1400" b="1" dirty="0">
                <a:solidFill>
                  <a:schemeClr val="tx2"/>
                </a:solidFill>
              </a:rPr>
              <a:t>Physician &amp; Ancillary Services Card </a:t>
            </a:r>
            <a:r>
              <a:rPr lang="en-US" sz="1400" b="1" dirty="0">
                <a:solidFill>
                  <a:schemeClr val="accent3"/>
                </a:solidFill>
              </a:rPr>
              <a:t>with</a:t>
            </a:r>
            <a:r>
              <a:rPr lang="en-US" sz="1400" b="1" dirty="0">
                <a:solidFill>
                  <a:schemeClr val="tx2"/>
                </a:solidFill>
              </a:rPr>
              <a:t> the Anthem </a:t>
            </a:r>
            <a:r>
              <a:rPr lang="en-US" sz="1400" dirty="0">
                <a:solidFill>
                  <a:schemeClr val="tx2"/>
                </a:solidFill>
              </a:rPr>
              <a:t>logo anytime you are seeing a </a:t>
            </a:r>
            <a:r>
              <a:rPr lang="en-US" sz="1400" b="1" dirty="0">
                <a:solidFill>
                  <a:schemeClr val="tx2"/>
                </a:solidFill>
              </a:rPr>
              <a:t>physician or laboratory</a:t>
            </a:r>
          </a:p>
        </p:txBody>
      </p:sp>
      <p:sp>
        <p:nvSpPr>
          <p:cNvPr id="12" name="TextBox 11">
            <a:extLst>
              <a:ext uri="{FF2B5EF4-FFF2-40B4-BE49-F238E27FC236}">
                <a16:creationId xmlns:a16="http://schemas.microsoft.com/office/drawing/2014/main" id="{5CAC5DD1-CBEC-6FBF-1155-6CBDAD98A3E3}"/>
              </a:ext>
            </a:extLst>
          </p:cNvPr>
          <p:cNvSpPr txBox="1"/>
          <p:nvPr/>
        </p:nvSpPr>
        <p:spPr>
          <a:xfrm>
            <a:off x="5019040" y="1017198"/>
            <a:ext cx="6976198" cy="791737"/>
          </a:xfrm>
          <a:prstGeom prst="rect">
            <a:avLst/>
          </a:prstGeom>
          <a:noFill/>
        </p:spPr>
        <p:txBody>
          <a:bodyPr wrap="square" lIns="0" tIns="72000" rIns="72000" bIns="72000" rtlCol="0" anchor="t">
            <a:spAutoFit/>
          </a:bodyPr>
          <a:lstStyle/>
          <a:p>
            <a:r>
              <a:rPr lang="en-US" sz="1400" dirty="0">
                <a:solidFill>
                  <a:schemeClr val="tx2"/>
                </a:solidFill>
              </a:rPr>
              <a:t>Use the </a:t>
            </a:r>
            <a:r>
              <a:rPr lang="en-US" sz="1400" b="1" dirty="0" err="1">
                <a:solidFill>
                  <a:schemeClr val="tx2"/>
                </a:solidFill>
              </a:rPr>
              <a:t>AmeriBen</a:t>
            </a:r>
            <a:r>
              <a:rPr lang="en-US" sz="1400" b="1" dirty="0">
                <a:solidFill>
                  <a:schemeClr val="tx2"/>
                </a:solidFill>
              </a:rPr>
              <a:t>/American Senior Communities </a:t>
            </a:r>
            <a:r>
              <a:rPr lang="en-US" sz="1400" b="1" dirty="0">
                <a:solidFill>
                  <a:schemeClr val="accent3"/>
                </a:solidFill>
              </a:rPr>
              <a:t>without</a:t>
            </a:r>
            <a:r>
              <a:rPr lang="en-US" sz="1400" b="1" dirty="0">
                <a:solidFill>
                  <a:schemeClr val="tx2"/>
                </a:solidFill>
              </a:rPr>
              <a:t> the Anthem </a:t>
            </a:r>
            <a:r>
              <a:rPr lang="en-US" sz="1400" dirty="0">
                <a:solidFill>
                  <a:schemeClr val="tx2"/>
                </a:solidFill>
              </a:rPr>
              <a:t>logo anytime you are seeking an </a:t>
            </a:r>
            <a:r>
              <a:rPr lang="en-US" sz="1400" b="1" dirty="0">
                <a:solidFill>
                  <a:schemeClr val="tx2"/>
                </a:solidFill>
              </a:rPr>
              <a:t>inpatient or outpatient service, hospitals and imaging services</a:t>
            </a:r>
          </a:p>
        </p:txBody>
      </p:sp>
      <p:sp>
        <p:nvSpPr>
          <p:cNvPr id="13" name="TextBox 12">
            <a:extLst>
              <a:ext uri="{FF2B5EF4-FFF2-40B4-BE49-F238E27FC236}">
                <a16:creationId xmlns:a16="http://schemas.microsoft.com/office/drawing/2014/main" id="{1EF926D6-4C17-DE86-07F8-73ECE80821B2}"/>
              </a:ext>
            </a:extLst>
          </p:cNvPr>
          <p:cNvSpPr txBox="1"/>
          <p:nvPr/>
        </p:nvSpPr>
        <p:spPr>
          <a:xfrm>
            <a:off x="5019040" y="1708340"/>
            <a:ext cx="6976198" cy="1438068"/>
          </a:xfrm>
          <a:prstGeom prst="rect">
            <a:avLst/>
          </a:prstGeom>
          <a:noFill/>
        </p:spPr>
        <p:txBody>
          <a:bodyPr wrap="square" lIns="0" tIns="72000" rIns="72000" bIns="72000" rtlCol="0">
            <a:spAutoFit/>
          </a:bodyPr>
          <a:lstStyle/>
          <a:p>
            <a:pPr algn="l"/>
            <a:r>
              <a:rPr lang="en-US" sz="1400">
                <a:solidFill>
                  <a:schemeClr val="tx2"/>
                </a:solidFill>
              </a:rPr>
              <a:t>Be sure to </a:t>
            </a:r>
            <a:r>
              <a:rPr lang="en-US" sz="1400" b="1">
                <a:solidFill>
                  <a:schemeClr val="tx2"/>
                </a:solidFill>
              </a:rPr>
              <a:t>open all the mail you receive </a:t>
            </a:r>
            <a:r>
              <a:rPr lang="en-US" sz="1400">
                <a:solidFill>
                  <a:schemeClr val="tx2"/>
                </a:solidFill>
              </a:rPr>
              <a:t>from your provider or hospitals and make sure the amount they are billing you is the same that is on your Explanation of Benefits (EOB). If it isn’t call the number of the back of your ID card and tell them you may have received a balanced bill. They will confirm if that is the case or not. If it is a balance bill, you </a:t>
            </a:r>
            <a:r>
              <a:rPr lang="en-US" sz="1400" b="1" u="sng">
                <a:solidFill>
                  <a:schemeClr val="tx2"/>
                </a:solidFill>
              </a:rPr>
              <a:t>do NOT owe </a:t>
            </a:r>
            <a:r>
              <a:rPr lang="en-US" sz="1400">
                <a:solidFill>
                  <a:schemeClr val="tx2"/>
                </a:solidFill>
              </a:rPr>
              <a:t>any more money other than what is stated on your EOB.</a:t>
            </a:r>
          </a:p>
        </p:txBody>
      </p:sp>
      <p:cxnSp>
        <p:nvCxnSpPr>
          <p:cNvPr id="15" name="Straight Arrow Connector 14">
            <a:extLst>
              <a:ext uri="{FF2B5EF4-FFF2-40B4-BE49-F238E27FC236}">
                <a16:creationId xmlns:a16="http://schemas.microsoft.com/office/drawing/2014/main" id="{C20754D0-4E4E-5B52-E0FC-759162DC4AAC}"/>
              </a:ext>
            </a:extLst>
          </p:cNvPr>
          <p:cNvCxnSpPr>
            <a:cxnSpLocks/>
          </p:cNvCxnSpPr>
          <p:nvPr/>
        </p:nvCxnSpPr>
        <p:spPr>
          <a:xfrm flipV="1">
            <a:off x="2153920" y="4116817"/>
            <a:ext cx="187836" cy="631185"/>
          </a:xfrm>
          <a:prstGeom prst="straightConnector1">
            <a:avLst/>
          </a:prstGeom>
          <a:ln w="38100">
            <a:solidFill>
              <a:schemeClr val="tx2"/>
            </a:solidFill>
            <a:tailEnd type="triangle"/>
          </a:ln>
        </p:spPr>
        <p:style>
          <a:lnRef idx="1">
            <a:schemeClr val="accent5"/>
          </a:lnRef>
          <a:fillRef idx="0">
            <a:schemeClr val="accent5"/>
          </a:fillRef>
          <a:effectRef idx="0">
            <a:schemeClr val="accent5"/>
          </a:effectRef>
          <a:fontRef idx="minor">
            <a:schemeClr val="tx1"/>
          </a:fontRef>
        </p:style>
      </p:cxnSp>
      <p:sp>
        <p:nvSpPr>
          <p:cNvPr id="18" name="TextBox 17">
            <a:extLst>
              <a:ext uri="{FF2B5EF4-FFF2-40B4-BE49-F238E27FC236}">
                <a16:creationId xmlns:a16="http://schemas.microsoft.com/office/drawing/2014/main" id="{2314BE1F-15AD-F587-65EA-BF28B87CBC32}"/>
              </a:ext>
            </a:extLst>
          </p:cNvPr>
          <p:cNvSpPr txBox="1"/>
          <p:nvPr/>
        </p:nvSpPr>
        <p:spPr>
          <a:xfrm>
            <a:off x="5019040" y="3261257"/>
            <a:ext cx="6976198" cy="791737"/>
          </a:xfrm>
          <a:prstGeom prst="rect">
            <a:avLst/>
          </a:prstGeom>
          <a:noFill/>
        </p:spPr>
        <p:txBody>
          <a:bodyPr wrap="square" lIns="0" tIns="72000" rIns="72000" bIns="72000" rtlCol="0">
            <a:spAutoFit/>
          </a:bodyPr>
          <a:lstStyle/>
          <a:p>
            <a:pPr algn="l"/>
            <a:r>
              <a:rPr lang="en-US" sz="1400" dirty="0">
                <a:solidFill>
                  <a:schemeClr val="tx2"/>
                </a:solidFill>
              </a:rPr>
              <a:t>If you live in </a:t>
            </a:r>
            <a:r>
              <a:rPr lang="en-US" sz="1400" b="1" dirty="0">
                <a:solidFill>
                  <a:schemeClr val="tx2"/>
                </a:solidFill>
              </a:rPr>
              <a:t>Fort Wayne, Indiana </a:t>
            </a:r>
            <a:r>
              <a:rPr lang="en-US" sz="1400" dirty="0">
                <a:solidFill>
                  <a:schemeClr val="tx2"/>
                </a:solidFill>
              </a:rPr>
              <a:t>and </a:t>
            </a:r>
            <a:r>
              <a:rPr lang="en-US" sz="1400" b="1" dirty="0">
                <a:solidFill>
                  <a:schemeClr val="tx2"/>
                </a:solidFill>
              </a:rPr>
              <a:t>Parkview Hospital </a:t>
            </a:r>
            <a:r>
              <a:rPr lang="en-US" sz="1400" dirty="0">
                <a:solidFill>
                  <a:schemeClr val="tx2"/>
                </a:solidFill>
              </a:rPr>
              <a:t>is important to you for any facility service other than emergency services, you should consider enrolling in the Traditional offering.</a:t>
            </a:r>
          </a:p>
        </p:txBody>
      </p:sp>
      <p:sp>
        <p:nvSpPr>
          <p:cNvPr id="19" name="TextBox 18">
            <a:extLst>
              <a:ext uri="{FF2B5EF4-FFF2-40B4-BE49-F238E27FC236}">
                <a16:creationId xmlns:a16="http://schemas.microsoft.com/office/drawing/2014/main" id="{988F15BC-F9A5-58FF-37A4-84706F8A4028}"/>
              </a:ext>
            </a:extLst>
          </p:cNvPr>
          <p:cNvSpPr txBox="1"/>
          <p:nvPr/>
        </p:nvSpPr>
        <p:spPr>
          <a:xfrm>
            <a:off x="5019040" y="4167843"/>
            <a:ext cx="6976198" cy="791737"/>
          </a:xfrm>
          <a:prstGeom prst="rect">
            <a:avLst/>
          </a:prstGeom>
          <a:noFill/>
        </p:spPr>
        <p:txBody>
          <a:bodyPr wrap="square" lIns="0" tIns="72000" rIns="72000" bIns="72000" rtlCol="0">
            <a:spAutoFit/>
          </a:bodyPr>
          <a:lstStyle/>
          <a:p>
            <a:pPr algn="l"/>
            <a:r>
              <a:rPr lang="en-US" sz="1400">
                <a:solidFill>
                  <a:schemeClr val="tx2"/>
                </a:solidFill>
              </a:rPr>
              <a:t>If you live in </a:t>
            </a:r>
            <a:r>
              <a:rPr lang="en-US" sz="1400" b="1">
                <a:solidFill>
                  <a:schemeClr val="tx2"/>
                </a:solidFill>
              </a:rPr>
              <a:t>Richmond, Indiana</a:t>
            </a:r>
            <a:r>
              <a:rPr lang="en-US" sz="1400">
                <a:solidFill>
                  <a:schemeClr val="tx2"/>
                </a:solidFill>
              </a:rPr>
              <a:t>,</a:t>
            </a:r>
            <a:r>
              <a:rPr lang="en-US" sz="1400" b="1">
                <a:solidFill>
                  <a:schemeClr val="tx2"/>
                </a:solidFill>
              </a:rPr>
              <a:t> </a:t>
            </a:r>
            <a:r>
              <a:rPr lang="en-US" sz="1400">
                <a:solidFill>
                  <a:schemeClr val="tx2"/>
                </a:solidFill>
              </a:rPr>
              <a:t>and </a:t>
            </a:r>
            <a:r>
              <a:rPr lang="en-US" sz="1400" b="1">
                <a:solidFill>
                  <a:schemeClr val="tx2"/>
                </a:solidFill>
              </a:rPr>
              <a:t>Reid Health </a:t>
            </a:r>
            <a:r>
              <a:rPr lang="en-US" sz="1400">
                <a:solidFill>
                  <a:schemeClr val="tx2"/>
                </a:solidFill>
              </a:rPr>
              <a:t>is important to you for any facility service other than emergency services, you should consider enrolling in the Traditional offering.</a:t>
            </a:r>
          </a:p>
        </p:txBody>
      </p:sp>
      <p:sp>
        <p:nvSpPr>
          <p:cNvPr id="20" name="TextBox 19">
            <a:extLst>
              <a:ext uri="{FF2B5EF4-FFF2-40B4-BE49-F238E27FC236}">
                <a16:creationId xmlns:a16="http://schemas.microsoft.com/office/drawing/2014/main" id="{2AE058D5-C9E8-FF94-9B32-3BE8B39506D4}"/>
              </a:ext>
            </a:extLst>
          </p:cNvPr>
          <p:cNvSpPr txBox="1"/>
          <p:nvPr/>
        </p:nvSpPr>
        <p:spPr>
          <a:xfrm>
            <a:off x="5019040" y="5074429"/>
            <a:ext cx="6976198" cy="576293"/>
          </a:xfrm>
          <a:prstGeom prst="rect">
            <a:avLst/>
          </a:prstGeom>
          <a:noFill/>
        </p:spPr>
        <p:txBody>
          <a:bodyPr wrap="square" lIns="0" tIns="72000" rIns="72000" bIns="72000" rtlCol="0">
            <a:spAutoFit/>
          </a:bodyPr>
          <a:lstStyle/>
          <a:p>
            <a:pPr algn="l"/>
            <a:r>
              <a:rPr lang="en-US" sz="1400">
                <a:solidFill>
                  <a:schemeClr val="tx2"/>
                </a:solidFill>
              </a:rPr>
              <a:t>If you encounter a concern by a provider, please have them </a:t>
            </a:r>
            <a:r>
              <a:rPr lang="en-US" sz="1400" b="1">
                <a:solidFill>
                  <a:schemeClr val="tx2"/>
                </a:solidFill>
              </a:rPr>
              <a:t>call the number on the back of your ID card.</a:t>
            </a:r>
          </a:p>
        </p:txBody>
      </p:sp>
      <p:sp>
        <p:nvSpPr>
          <p:cNvPr id="21" name="TextBox 20">
            <a:extLst>
              <a:ext uri="{FF2B5EF4-FFF2-40B4-BE49-F238E27FC236}">
                <a16:creationId xmlns:a16="http://schemas.microsoft.com/office/drawing/2014/main" id="{923CBE90-32E7-B23B-35A9-947C7F3310D6}"/>
              </a:ext>
            </a:extLst>
          </p:cNvPr>
          <p:cNvSpPr txBox="1"/>
          <p:nvPr/>
        </p:nvSpPr>
        <p:spPr>
          <a:xfrm>
            <a:off x="5019040" y="5765573"/>
            <a:ext cx="6976198" cy="576293"/>
          </a:xfrm>
          <a:prstGeom prst="rect">
            <a:avLst/>
          </a:prstGeom>
          <a:noFill/>
        </p:spPr>
        <p:txBody>
          <a:bodyPr wrap="square" lIns="0" tIns="72000" rIns="72000" bIns="72000" rtlCol="0" anchor="t">
            <a:spAutoFit/>
          </a:bodyPr>
          <a:lstStyle/>
          <a:p>
            <a:r>
              <a:rPr lang="en-US" sz="1400" dirty="0">
                <a:solidFill>
                  <a:schemeClr val="tx2"/>
                </a:solidFill>
              </a:rPr>
              <a:t>Approved Partners: The </a:t>
            </a:r>
            <a:r>
              <a:rPr lang="en-US" sz="1400" b="1" dirty="0">
                <a:solidFill>
                  <a:schemeClr val="tx2"/>
                </a:solidFill>
              </a:rPr>
              <a:t>Provider Access Team</a:t>
            </a:r>
            <a:r>
              <a:rPr lang="en-US" sz="1400" dirty="0">
                <a:solidFill>
                  <a:schemeClr val="tx2"/>
                </a:solidFill>
              </a:rPr>
              <a:t>, may reach out to you in the event a concern by a provider has been encountered.</a:t>
            </a:r>
          </a:p>
        </p:txBody>
      </p:sp>
      <p:sp>
        <p:nvSpPr>
          <p:cNvPr id="36" name="Oval 35">
            <a:extLst>
              <a:ext uri="{FF2B5EF4-FFF2-40B4-BE49-F238E27FC236}">
                <a16:creationId xmlns:a16="http://schemas.microsoft.com/office/drawing/2014/main" id="{9F027498-6076-1EFD-190E-02B9A1EFB26D}"/>
              </a:ext>
            </a:extLst>
          </p:cNvPr>
          <p:cNvSpPr/>
          <p:nvPr/>
        </p:nvSpPr>
        <p:spPr>
          <a:xfrm>
            <a:off x="4598947" y="305869"/>
            <a:ext cx="308333" cy="308333"/>
          </a:xfrm>
          <a:prstGeom prst="ellipse">
            <a:avLst/>
          </a:prstGeom>
          <a:solidFill>
            <a:schemeClr val="accent6"/>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2"/>
                </a:solidFill>
              </a:rPr>
              <a:t>1</a:t>
            </a:r>
          </a:p>
        </p:txBody>
      </p:sp>
      <p:sp>
        <p:nvSpPr>
          <p:cNvPr id="37" name="Oval 36">
            <a:extLst>
              <a:ext uri="{FF2B5EF4-FFF2-40B4-BE49-F238E27FC236}">
                <a16:creationId xmlns:a16="http://schemas.microsoft.com/office/drawing/2014/main" id="{58DE959A-6A4F-98D3-44C5-AF65BB5CDBA7}"/>
              </a:ext>
            </a:extLst>
          </p:cNvPr>
          <p:cNvSpPr/>
          <p:nvPr/>
        </p:nvSpPr>
        <p:spPr>
          <a:xfrm>
            <a:off x="4598946" y="1017198"/>
            <a:ext cx="308333" cy="308333"/>
          </a:xfrm>
          <a:prstGeom prst="ellipse">
            <a:avLst/>
          </a:prstGeom>
          <a:solidFill>
            <a:schemeClr val="accent6"/>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2"/>
                </a:solidFill>
              </a:rPr>
              <a:t>2</a:t>
            </a:r>
          </a:p>
        </p:txBody>
      </p:sp>
      <p:sp>
        <p:nvSpPr>
          <p:cNvPr id="38" name="Oval 37">
            <a:extLst>
              <a:ext uri="{FF2B5EF4-FFF2-40B4-BE49-F238E27FC236}">
                <a16:creationId xmlns:a16="http://schemas.microsoft.com/office/drawing/2014/main" id="{7576E909-723C-F502-5DFF-5C94DFAA3A95}"/>
              </a:ext>
            </a:extLst>
          </p:cNvPr>
          <p:cNvSpPr/>
          <p:nvPr/>
        </p:nvSpPr>
        <p:spPr>
          <a:xfrm>
            <a:off x="4598946" y="1708340"/>
            <a:ext cx="308333" cy="308333"/>
          </a:xfrm>
          <a:prstGeom prst="ellipse">
            <a:avLst/>
          </a:prstGeom>
          <a:solidFill>
            <a:schemeClr val="accent6"/>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2"/>
                </a:solidFill>
              </a:rPr>
              <a:t>3</a:t>
            </a:r>
          </a:p>
        </p:txBody>
      </p:sp>
      <p:sp>
        <p:nvSpPr>
          <p:cNvPr id="39" name="Oval 38">
            <a:extLst>
              <a:ext uri="{FF2B5EF4-FFF2-40B4-BE49-F238E27FC236}">
                <a16:creationId xmlns:a16="http://schemas.microsoft.com/office/drawing/2014/main" id="{32C4DB1E-488B-99AE-1225-4BC735B3D4BA}"/>
              </a:ext>
            </a:extLst>
          </p:cNvPr>
          <p:cNvSpPr/>
          <p:nvPr/>
        </p:nvSpPr>
        <p:spPr>
          <a:xfrm>
            <a:off x="4598946" y="3261257"/>
            <a:ext cx="308333" cy="308333"/>
          </a:xfrm>
          <a:prstGeom prst="ellipse">
            <a:avLst/>
          </a:prstGeom>
          <a:solidFill>
            <a:schemeClr val="accent6"/>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2"/>
                </a:solidFill>
              </a:rPr>
              <a:t>4</a:t>
            </a:r>
          </a:p>
        </p:txBody>
      </p:sp>
      <p:sp>
        <p:nvSpPr>
          <p:cNvPr id="40" name="Oval 39">
            <a:extLst>
              <a:ext uri="{FF2B5EF4-FFF2-40B4-BE49-F238E27FC236}">
                <a16:creationId xmlns:a16="http://schemas.microsoft.com/office/drawing/2014/main" id="{2461ECE3-E52D-A5CC-0B5C-F43D53B85ED1}"/>
              </a:ext>
            </a:extLst>
          </p:cNvPr>
          <p:cNvSpPr/>
          <p:nvPr/>
        </p:nvSpPr>
        <p:spPr>
          <a:xfrm>
            <a:off x="4609105" y="4167843"/>
            <a:ext cx="308333" cy="308333"/>
          </a:xfrm>
          <a:prstGeom prst="ellipse">
            <a:avLst/>
          </a:prstGeom>
          <a:solidFill>
            <a:schemeClr val="accent6"/>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2"/>
                </a:solidFill>
              </a:rPr>
              <a:t>5</a:t>
            </a:r>
          </a:p>
        </p:txBody>
      </p:sp>
      <p:sp>
        <p:nvSpPr>
          <p:cNvPr id="41" name="Oval 40">
            <a:extLst>
              <a:ext uri="{FF2B5EF4-FFF2-40B4-BE49-F238E27FC236}">
                <a16:creationId xmlns:a16="http://schemas.microsoft.com/office/drawing/2014/main" id="{C0ECF018-E68F-9357-F672-A65FF57DA853}"/>
              </a:ext>
            </a:extLst>
          </p:cNvPr>
          <p:cNvSpPr/>
          <p:nvPr/>
        </p:nvSpPr>
        <p:spPr>
          <a:xfrm>
            <a:off x="4598945" y="5105530"/>
            <a:ext cx="308333" cy="308333"/>
          </a:xfrm>
          <a:prstGeom prst="ellipse">
            <a:avLst/>
          </a:prstGeom>
          <a:solidFill>
            <a:schemeClr val="accent6"/>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2"/>
                </a:solidFill>
              </a:rPr>
              <a:t>6</a:t>
            </a:r>
          </a:p>
        </p:txBody>
      </p:sp>
      <p:sp>
        <p:nvSpPr>
          <p:cNvPr id="42" name="Oval 41">
            <a:extLst>
              <a:ext uri="{FF2B5EF4-FFF2-40B4-BE49-F238E27FC236}">
                <a16:creationId xmlns:a16="http://schemas.microsoft.com/office/drawing/2014/main" id="{B791C60E-D86F-3D44-C118-1FD4BC0E03D8}"/>
              </a:ext>
            </a:extLst>
          </p:cNvPr>
          <p:cNvSpPr/>
          <p:nvPr/>
        </p:nvSpPr>
        <p:spPr>
          <a:xfrm>
            <a:off x="4598944" y="5779183"/>
            <a:ext cx="308333" cy="308333"/>
          </a:xfrm>
          <a:prstGeom prst="ellipse">
            <a:avLst/>
          </a:prstGeom>
          <a:solidFill>
            <a:schemeClr val="accent6"/>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2"/>
                </a:solidFill>
              </a:rPr>
              <a:t>7</a:t>
            </a:r>
          </a:p>
        </p:txBody>
      </p:sp>
    </p:spTree>
    <p:extLst>
      <p:ext uri="{BB962C8B-B14F-4D97-AF65-F5344CB8AC3E}">
        <p14:creationId xmlns:p14="http://schemas.microsoft.com/office/powerpoint/2010/main" val="3681852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28DA3-5373-8550-434A-5E5CF0AADEA2}"/>
              </a:ext>
            </a:extLst>
          </p:cNvPr>
          <p:cNvSpPr>
            <a:spLocks noGrp="1"/>
          </p:cNvSpPr>
          <p:nvPr>
            <p:ph type="title"/>
          </p:nvPr>
        </p:nvSpPr>
        <p:spPr/>
        <p:txBody>
          <a:bodyPr>
            <a:normAutofit/>
          </a:bodyPr>
          <a:lstStyle/>
          <a:p>
            <a:pPr algn="ctr"/>
            <a:r>
              <a:rPr lang="en-US" sz="3200" dirty="0">
                <a:latin typeface="Helvetica Neue Medium"/>
              </a:rPr>
              <a:t>3 Things to Remember</a:t>
            </a:r>
          </a:p>
        </p:txBody>
      </p:sp>
      <p:sp>
        <p:nvSpPr>
          <p:cNvPr id="5" name="Slide Number Placeholder 4">
            <a:extLst>
              <a:ext uri="{FF2B5EF4-FFF2-40B4-BE49-F238E27FC236}">
                <a16:creationId xmlns:a16="http://schemas.microsoft.com/office/drawing/2014/main" id="{EDC93071-50AC-B9E8-25F0-4F56C453FB32}"/>
              </a:ext>
            </a:extLst>
          </p:cNvPr>
          <p:cNvSpPr>
            <a:spLocks noGrp="1"/>
          </p:cNvSpPr>
          <p:nvPr>
            <p:ph type="sldNum" sz="quarter" idx="18"/>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BE895FD-3AE7-4BFE-B7CA-1D4CA5F3790D}" type="slidenum">
              <a:rPr kumimoji="0" lang="en-US" sz="1000" b="0" i="0" u="none" strike="noStrike" kern="1200" cap="none" spc="0" normalizeH="0" baseline="0" noProof="0" smtClean="0">
                <a:ln>
                  <a:noFill/>
                </a:ln>
                <a:solidFill>
                  <a:srgbClr val="6B6B6B"/>
                </a:solidFill>
                <a:effectLst/>
                <a:uLnTx/>
                <a:uFillTx/>
                <a:latin typeface="Avenir Next LT Pr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a:ln>
                <a:noFill/>
              </a:ln>
              <a:solidFill>
                <a:srgbClr val="6B6B6B"/>
              </a:solidFill>
              <a:effectLst/>
              <a:uLnTx/>
              <a:uFillTx/>
              <a:latin typeface="Avenir Next LT Pro"/>
              <a:ea typeface="+mn-ea"/>
              <a:cs typeface="+mn-cs"/>
            </a:endParaRPr>
          </a:p>
        </p:txBody>
      </p:sp>
      <p:sp>
        <p:nvSpPr>
          <p:cNvPr id="28" name="Rectangle: Rounded Corners 27">
            <a:extLst>
              <a:ext uri="{FF2B5EF4-FFF2-40B4-BE49-F238E27FC236}">
                <a16:creationId xmlns:a16="http://schemas.microsoft.com/office/drawing/2014/main" id="{16B159F2-5C3D-4E2D-8890-19D559270831}"/>
              </a:ext>
            </a:extLst>
          </p:cNvPr>
          <p:cNvSpPr/>
          <p:nvPr/>
        </p:nvSpPr>
        <p:spPr>
          <a:xfrm>
            <a:off x="8132093" y="1250698"/>
            <a:ext cx="3683902" cy="4356603"/>
          </a:xfrm>
          <a:prstGeom prst="roundRect">
            <a:avLst>
              <a:gd name="adj" fmla="val 3127"/>
            </a:avLst>
          </a:prstGeom>
          <a:solidFill>
            <a:schemeClr val="bg1"/>
          </a:solid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180000" tIns="2468880" rIns="180000" bIns="180000" rtlCol="0" anchor="t" anchorCtr="0"/>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1800" b="1" i="0" u="none" strike="noStrike" kern="1200" cap="none" spc="0" normalizeH="0" baseline="0" noProof="0" dirty="0">
                <a:ln>
                  <a:noFill/>
                </a:ln>
                <a:solidFill>
                  <a:srgbClr val="074757"/>
                </a:solidFill>
                <a:effectLst/>
                <a:uLnTx/>
                <a:uFillTx/>
                <a:latin typeface="Avenir Next LT Pro"/>
                <a:ea typeface="+mn-ea"/>
                <a:cs typeface="Calibri"/>
              </a:rPr>
              <a:t>Review all provider bills.</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800" b="0" i="0" u="none" strike="noStrike" kern="1200" cap="none" spc="0" normalizeH="0" baseline="0" noProof="0" dirty="0">
                <a:ln>
                  <a:noFill/>
                </a:ln>
                <a:solidFill>
                  <a:srgbClr val="074757"/>
                </a:solidFill>
                <a:effectLst/>
                <a:uLnTx/>
                <a:uFillTx/>
                <a:latin typeface="Avenir Next LT Pro"/>
                <a:ea typeface="+mn-ea"/>
                <a:cs typeface="Calibri"/>
              </a:rPr>
              <a:t>Compare them to your EOBs and call </a:t>
            </a:r>
            <a:r>
              <a:rPr kumimoji="0" lang="en-US" sz="1800" b="0" i="0" u="none" strike="noStrike" kern="1200" cap="none" spc="0" normalizeH="0" baseline="0" noProof="0" dirty="0" err="1">
                <a:ln>
                  <a:noFill/>
                </a:ln>
                <a:solidFill>
                  <a:srgbClr val="074757"/>
                </a:solidFill>
                <a:effectLst/>
                <a:uLnTx/>
                <a:uFillTx/>
                <a:latin typeface="Avenir Next LT Pro"/>
                <a:ea typeface="+mn-ea"/>
                <a:cs typeface="Calibri"/>
              </a:rPr>
              <a:t>AmeriBen</a:t>
            </a:r>
            <a:r>
              <a:rPr kumimoji="0" lang="en-US" sz="1800" b="0" i="0" u="none" strike="noStrike" kern="1200" cap="none" spc="0" normalizeH="0" baseline="0" noProof="0" dirty="0">
                <a:ln>
                  <a:noFill/>
                </a:ln>
                <a:solidFill>
                  <a:srgbClr val="074757"/>
                </a:solidFill>
                <a:effectLst/>
                <a:uLnTx/>
                <a:uFillTx/>
                <a:latin typeface="Avenir Next LT Pro"/>
                <a:ea typeface="+mn-ea"/>
                <a:cs typeface="Calibri"/>
              </a:rPr>
              <a:t> if any bills don’t match. Remember, you </a:t>
            </a:r>
            <a:r>
              <a:rPr kumimoji="0" lang="en-US" sz="1800" b="1" i="0" u="none" strike="noStrike" kern="1200" cap="none" spc="0" normalizeH="0" baseline="0" noProof="0" dirty="0">
                <a:ln>
                  <a:noFill/>
                </a:ln>
                <a:solidFill>
                  <a:srgbClr val="074757"/>
                </a:solidFill>
                <a:effectLst/>
                <a:uLnTx/>
                <a:uFillTx/>
                <a:latin typeface="Avenir Next LT Pro"/>
                <a:ea typeface="+mn-ea"/>
                <a:cs typeface="Calibri"/>
              </a:rPr>
              <a:t>ONLY</a:t>
            </a:r>
            <a:r>
              <a:rPr kumimoji="0" lang="en-US" sz="1800" b="0" i="0" u="none" strike="noStrike" kern="1200" cap="none" spc="0" normalizeH="0" baseline="0" noProof="0" dirty="0">
                <a:ln>
                  <a:noFill/>
                </a:ln>
                <a:solidFill>
                  <a:srgbClr val="074757"/>
                </a:solidFill>
                <a:effectLst/>
                <a:uLnTx/>
                <a:uFillTx/>
                <a:latin typeface="Avenir Next LT Pro"/>
                <a:ea typeface="+mn-ea"/>
                <a:cs typeface="Calibri"/>
              </a:rPr>
              <a:t> owe the amount on the EOB. </a:t>
            </a:r>
          </a:p>
        </p:txBody>
      </p:sp>
      <p:sp>
        <p:nvSpPr>
          <p:cNvPr id="22" name="Rectangle: Rounded Corners 21">
            <a:extLst>
              <a:ext uri="{FF2B5EF4-FFF2-40B4-BE49-F238E27FC236}">
                <a16:creationId xmlns:a16="http://schemas.microsoft.com/office/drawing/2014/main" id="{F40F9C36-74E7-4C6E-94F1-2D4F1B91E8D0}"/>
              </a:ext>
            </a:extLst>
          </p:cNvPr>
          <p:cNvSpPr/>
          <p:nvPr/>
        </p:nvSpPr>
        <p:spPr>
          <a:xfrm>
            <a:off x="4244524" y="1250700"/>
            <a:ext cx="3683902" cy="4356601"/>
          </a:xfrm>
          <a:prstGeom prst="roundRect">
            <a:avLst>
              <a:gd name="adj" fmla="val 3127"/>
            </a:avLst>
          </a:prstGeom>
          <a:solidFill>
            <a:schemeClr val="bg1"/>
          </a:solid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180000" tIns="2468880" rIns="180000" bIns="180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74757"/>
                </a:solidFill>
                <a:effectLst/>
                <a:uLnTx/>
                <a:uFillTx/>
                <a:latin typeface="Avenir Next LT Pro"/>
                <a:ea typeface="+mn-ea"/>
                <a:cs typeface="Calibri"/>
              </a:rPr>
              <a:t>Call the member number on your Benefits ID card.  </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800" b="0" i="0" u="none" strike="noStrike" kern="1200" cap="none" spc="0" normalizeH="0" baseline="0" noProof="0" dirty="0">
                <a:ln>
                  <a:noFill/>
                </a:ln>
                <a:solidFill>
                  <a:srgbClr val="074757"/>
                </a:solidFill>
                <a:effectLst/>
                <a:uLnTx/>
                <a:uFillTx/>
                <a:latin typeface="Avenir Next LT Pro"/>
                <a:ea typeface="+mn-ea"/>
                <a:cs typeface="Calibri"/>
              </a:rPr>
              <a:t>If you have any questions, or are simply unsure, call the number on your card</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dirty="0">
                <a:ln>
                  <a:noFill/>
                </a:ln>
                <a:solidFill>
                  <a:srgbClr val="074757"/>
                </a:solidFill>
                <a:effectLst/>
                <a:uLnTx/>
                <a:uFillTx/>
                <a:latin typeface="Avenir Next LT Pro"/>
                <a:ea typeface="+mn-ea"/>
                <a:cs typeface="Calibri"/>
              </a:rPr>
              <a:t> </a:t>
            </a:r>
          </a:p>
        </p:txBody>
      </p:sp>
      <p:pic>
        <p:nvPicPr>
          <p:cNvPr id="7" name="Picture 6" descr="Adult working at laptop with headphones">
            <a:extLst>
              <a:ext uri="{FF2B5EF4-FFF2-40B4-BE49-F238E27FC236}">
                <a16:creationId xmlns:a16="http://schemas.microsoft.com/office/drawing/2014/main" id="{A362143B-8046-3FAF-955B-5BDF0307D63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427339" y="1661176"/>
            <a:ext cx="3093410" cy="1896876"/>
          </a:xfrm>
          <a:prstGeom prst="roundRect">
            <a:avLst/>
          </a:prstGeom>
        </p:spPr>
      </p:pic>
      <p:pic>
        <p:nvPicPr>
          <p:cNvPr id="10" name="Picture 9" descr="Stressed woman using phone">
            <a:extLst>
              <a:ext uri="{FF2B5EF4-FFF2-40B4-BE49-F238E27FC236}">
                <a16:creationId xmlns:a16="http://schemas.microsoft.com/office/drawing/2014/main" id="{D78A2042-6EC0-390C-EE64-34FF0CC56BD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47101" y="1661178"/>
            <a:ext cx="3093410" cy="1896876"/>
          </a:xfrm>
          <a:prstGeom prst="roundRect">
            <a:avLst/>
          </a:prstGeom>
        </p:spPr>
      </p:pic>
      <p:sp>
        <p:nvSpPr>
          <p:cNvPr id="3" name="Rectangle: Rounded Corners 2">
            <a:extLst>
              <a:ext uri="{FF2B5EF4-FFF2-40B4-BE49-F238E27FC236}">
                <a16:creationId xmlns:a16="http://schemas.microsoft.com/office/drawing/2014/main" id="{61898CE3-CAEE-D0AE-4BF5-1C4A124C5630}"/>
              </a:ext>
            </a:extLst>
          </p:cNvPr>
          <p:cNvSpPr/>
          <p:nvPr/>
        </p:nvSpPr>
        <p:spPr>
          <a:xfrm>
            <a:off x="333375" y="1250698"/>
            <a:ext cx="3683903" cy="4356603"/>
          </a:xfrm>
          <a:prstGeom prst="roundRect">
            <a:avLst>
              <a:gd name="adj" fmla="val 3127"/>
            </a:avLst>
          </a:prstGeom>
          <a:solidFill>
            <a:schemeClr val="bg1"/>
          </a:solid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180000" tIns="2468880" rIns="180000" bIns="180000" rtlCol="0" anchor="t" anchorCtr="0"/>
          <a:lstStyle/>
          <a:p>
            <a:pPr marL="0" marR="0" lvl="0" indent="0" algn="ctr" defTabSz="914400" rtl="0" eaLnBrk="1" fontAlgn="auto" latinLnBrk="0" hangingPunct="1">
              <a:lnSpc>
                <a:spcPct val="100000"/>
              </a:lnSpc>
              <a:spcBef>
                <a:spcPts val="1200"/>
              </a:spcBef>
              <a:spcAft>
                <a:spcPts val="0"/>
              </a:spcAft>
              <a:buClrTx/>
              <a:buSzTx/>
              <a:buFontTx/>
              <a:buNone/>
              <a:tabLst/>
              <a:defRPr/>
            </a:pPr>
            <a:endParaRPr kumimoji="0" lang="en-US" sz="1800" b="1" i="0" u="none" strike="noStrike" kern="1200" cap="none" spc="0" normalizeH="0" baseline="0" noProof="0" dirty="0">
              <a:ln>
                <a:noFill/>
              </a:ln>
              <a:solidFill>
                <a:srgbClr val="074757"/>
              </a:solidFill>
              <a:effectLst/>
              <a:uLnTx/>
              <a:uFillTx/>
              <a:latin typeface="Avenir Next LT Pro"/>
              <a:ea typeface="+mn-ea"/>
              <a:cs typeface="Calibri"/>
            </a:endParaRPr>
          </a:p>
        </p:txBody>
      </p:sp>
      <p:pic>
        <p:nvPicPr>
          <p:cNvPr id="6" name="Picture 5" descr="Woman using laptop computer">
            <a:extLst>
              <a:ext uri="{FF2B5EF4-FFF2-40B4-BE49-F238E27FC236}">
                <a16:creationId xmlns:a16="http://schemas.microsoft.com/office/drawing/2014/main" id="{746F737C-BC66-FD46-3C9F-7B403D762A6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8621" y="1661176"/>
            <a:ext cx="3093410" cy="1896876"/>
          </a:xfrm>
          <a:prstGeom prst="roundRect">
            <a:avLst/>
          </a:prstGeom>
        </p:spPr>
      </p:pic>
      <p:sp>
        <p:nvSpPr>
          <p:cNvPr id="8" name="TextBox 7">
            <a:extLst>
              <a:ext uri="{FF2B5EF4-FFF2-40B4-BE49-F238E27FC236}">
                <a16:creationId xmlns:a16="http://schemas.microsoft.com/office/drawing/2014/main" id="{07134309-2DF2-DAB8-6928-729515AC3485}"/>
              </a:ext>
            </a:extLst>
          </p:cNvPr>
          <p:cNvSpPr txBox="1"/>
          <p:nvPr/>
        </p:nvSpPr>
        <p:spPr>
          <a:xfrm>
            <a:off x="546303" y="3592939"/>
            <a:ext cx="3175728" cy="1007181"/>
          </a:xfrm>
          <a:prstGeom prst="rect">
            <a:avLst/>
          </a:prstGeom>
          <a:noFill/>
        </p:spPr>
        <p:txBody>
          <a:bodyPr wrap="square" lIns="0" tIns="72000" rIns="72000" bIns="72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74757"/>
                </a:solidFill>
                <a:effectLst/>
                <a:uLnTx/>
                <a:uFillTx/>
                <a:latin typeface="Avenir Next LT Pro"/>
                <a:ea typeface="+mn-ea"/>
                <a:cs typeface="+mn-cs"/>
              </a:rPr>
              <a:t>Use the </a:t>
            </a:r>
            <a:r>
              <a:rPr kumimoji="0" lang="en-US" sz="1400" b="1" i="0" u="none" strike="noStrike" kern="1200" cap="none" spc="0" normalizeH="0" baseline="0" noProof="0" dirty="0">
                <a:ln>
                  <a:noFill/>
                </a:ln>
                <a:solidFill>
                  <a:srgbClr val="074757"/>
                </a:solidFill>
                <a:effectLst/>
                <a:uLnTx/>
                <a:uFillTx/>
                <a:latin typeface="Avenir Next LT Pro"/>
                <a:ea typeface="+mn-ea"/>
                <a:cs typeface="+mn-cs"/>
              </a:rPr>
              <a:t>Physician &amp; Ancillary Services Card </a:t>
            </a:r>
            <a:r>
              <a:rPr kumimoji="0" lang="en-US" sz="1400" b="1" i="0" u="none" strike="noStrike" kern="1200" cap="none" spc="0" normalizeH="0" baseline="0" noProof="0" dirty="0">
                <a:ln>
                  <a:noFill/>
                </a:ln>
                <a:solidFill>
                  <a:srgbClr val="45C58E"/>
                </a:solidFill>
                <a:effectLst/>
                <a:uLnTx/>
                <a:uFillTx/>
                <a:latin typeface="Avenir Next LT Pro"/>
                <a:ea typeface="+mn-ea"/>
                <a:cs typeface="+mn-cs"/>
              </a:rPr>
              <a:t>with</a:t>
            </a:r>
            <a:r>
              <a:rPr kumimoji="0" lang="en-US" sz="1400" b="1" i="0" u="none" strike="noStrike" kern="1200" cap="none" spc="0" normalizeH="0" baseline="0" noProof="0" dirty="0">
                <a:ln>
                  <a:noFill/>
                </a:ln>
                <a:solidFill>
                  <a:srgbClr val="074757"/>
                </a:solidFill>
                <a:effectLst/>
                <a:uLnTx/>
                <a:uFillTx/>
                <a:latin typeface="Avenir Next LT Pro"/>
                <a:ea typeface="+mn-ea"/>
                <a:cs typeface="+mn-cs"/>
              </a:rPr>
              <a:t> the BCBS </a:t>
            </a:r>
            <a:r>
              <a:rPr kumimoji="0" lang="en-US" sz="1400" b="0" i="0" u="none" strike="noStrike" kern="1200" cap="none" spc="0" normalizeH="0" baseline="0" noProof="0" dirty="0">
                <a:ln>
                  <a:noFill/>
                </a:ln>
                <a:solidFill>
                  <a:srgbClr val="074757"/>
                </a:solidFill>
                <a:effectLst/>
                <a:uLnTx/>
                <a:uFillTx/>
                <a:latin typeface="Avenir Next LT Pro"/>
                <a:ea typeface="+mn-ea"/>
                <a:cs typeface="+mn-cs"/>
              </a:rPr>
              <a:t>logo anytime you are seeing a </a:t>
            </a:r>
            <a:r>
              <a:rPr kumimoji="0" lang="en-US" sz="1400" b="1" i="0" u="none" strike="noStrike" kern="1200" cap="none" spc="0" normalizeH="0" baseline="0" noProof="0" dirty="0">
                <a:ln>
                  <a:noFill/>
                </a:ln>
                <a:solidFill>
                  <a:srgbClr val="074757"/>
                </a:solidFill>
                <a:effectLst/>
                <a:uLnTx/>
                <a:uFillTx/>
                <a:latin typeface="Avenir Next LT Pro"/>
                <a:ea typeface="+mn-ea"/>
                <a:cs typeface="+mn-cs"/>
              </a:rPr>
              <a:t>physician or laboratory</a:t>
            </a:r>
          </a:p>
        </p:txBody>
      </p:sp>
      <p:sp>
        <p:nvSpPr>
          <p:cNvPr id="9" name="TextBox 8">
            <a:extLst>
              <a:ext uri="{FF2B5EF4-FFF2-40B4-BE49-F238E27FC236}">
                <a16:creationId xmlns:a16="http://schemas.microsoft.com/office/drawing/2014/main" id="{B0D21263-B20A-1632-1F0A-054F6F637C0A}"/>
              </a:ext>
            </a:extLst>
          </p:cNvPr>
          <p:cNvSpPr txBox="1"/>
          <p:nvPr/>
        </p:nvSpPr>
        <p:spPr>
          <a:xfrm>
            <a:off x="628621" y="4600120"/>
            <a:ext cx="3093410" cy="1007181"/>
          </a:xfrm>
          <a:prstGeom prst="rect">
            <a:avLst/>
          </a:prstGeom>
          <a:noFill/>
        </p:spPr>
        <p:txBody>
          <a:bodyPr wrap="square" lIns="0" tIns="72000" rIns="72000" bIns="72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74757"/>
                </a:solidFill>
                <a:effectLst/>
                <a:uLnTx/>
                <a:uFillTx/>
                <a:latin typeface="Avenir Next LT Pro"/>
                <a:ea typeface="+mn-ea"/>
                <a:cs typeface="+mn-cs"/>
              </a:rPr>
              <a:t>Use the </a:t>
            </a:r>
            <a:r>
              <a:rPr kumimoji="0" lang="en-US" sz="1400" b="1" i="0" u="none" strike="noStrike" kern="1200" cap="none" spc="0" normalizeH="0" baseline="0" noProof="0" dirty="0" err="1">
                <a:ln>
                  <a:noFill/>
                </a:ln>
                <a:solidFill>
                  <a:srgbClr val="074757"/>
                </a:solidFill>
                <a:effectLst/>
                <a:uLnTx/>
                <a:uFillTx/>
                <a:latin typeface="Avenir Next LT Pro"/>
                <a:ea typeface="+mn-ea"/>
                <a:cs typeface="+mn-cs"/>
              </a:rPr>
              <a:t>AmeriBen</a:t>
            </a:r>
            <a:r>
              <a:rPr kumimoji="0" lang="en-US" sz="1400" b="1" i="0" u="none" strike="noStrike" kern="1200" cap="none" spc="0" normalizeH="0" baseline="0" noProof="0" dirty="0">
                <a:ln>
                  <a:noFill/>
                </a:ln>
                <a:solidFill>
                  <a:srgbClr val="074757"/>
                </a:solidFill>
                <a:effectLst/>
                <a:uLnTx/>
                <a:uFillTx/>
                <a:latin typeface="Avenir Next LT Pro"/>
                <a:ea typeface="+mn-ea"/>
                <a:cs typeface="+mn-cs"/>
              </a:rPr>
              <a:t>/American Senior Communities card </a:t>
            </a:r>
            <a:r>
              <a:rPr kumimoji="0" lang="en-US" sz="1400" b="1" i="0" u="none" strike="noStrike" kern="1200" cap="none" spc="0" normalizeH="0" baseline="0" noProof="0" dirty="0">
                <a:ln>
                  <a:noFill/>
                </a:ln>
                <a:solidFill>
                  <a:srgbClr val="45C58E"/>
                </a:solidFill>
                <a:effectLst/>
                <a:uLnTx/>
                <a:uFillTx/>
                <a:latin typeface="Avenir Next LT Pro"/>
                <a:ea typeface="+mn-ea"/>
                <a:cs typeface="+mn-cs"/>
              </a:rPr>
              <a:t>without</a:t>
            </a:r>
            <a:r>
              <a:rPr kumimoji="0" lang="en-US" sz="1400" b="1" i="0" u="none" strike="noStrike" kern="1200" cap="none" spc="0" normalizeH="0" baseline="0" noProof="0" dirty="0">
                <a:ln>
                  <a:noFill/>
                </a:ln>
                <a:solidFill>
                  <a:srgbClr val="074757"/>
                </a:solidFill>
                <a:effectLst/>
                <a:uLnTx/>
                <a:uFillTx/>
                <a:latin typeface="Avenir Next LT Pro"/>
                <a:ea typeface="+mn-ea"/>
                <a:cs typeface="+mn-cs"/>
              </a:rPr>
              <a:t> the BCBS </a:t>
            </a:r>
            <a:r>
              <a:rPr kumimoji="0" lang="en-US" sz="1400" b="0" i="0" u="none" strike="noStrike" kern="1200" cap="none" spc="0" normalizeH="0" baseline="0" noProof="0" dirty="0">
                <a:ln>
                  <a:noFill/>
                </a:ln>
                <a:solidFill>
                  <a:srgbClr val="074757"/>
                </a:solidFill>
                <a:effectLst/>
                <a:uLnTx/>
                <a:uFillTx/>
                <a:latin typeface="Avenir Next LT Pro"/>
                <a:ea typeface="+mn-ea"/>
                <a:cs typeface="+mn-cs"/>
              </a:rPr>
              <a:t>logo anytime you are seeking an </a:t>
            </a:r>
            <a:r>
              <a:rPr kumimoji="0" lang="en-US" sz="1400" b="1" i="0" u="none" strike="noStrike" kern="1200" cap="none" spc="0" normalizeH="0" baseline="0" noProof="0" dirty="0">
                <a:ln>
                  <a:noFill/>
                </a:ln>
                <a:solidFill>
                  <a:srgbClr val="074757"/>
                </a:solidFill>
                <a:effectLst/>
                <a:uLnTx/>
                <a:uFillTx/>
                <a:latin typeface="Avenir Next LT Pro"/>
                <a:ea typeface="+mn-ea"/>
                <a:cs typeface="+mn-cs"/>
              </a:rPr>
              <a:t>inpatient or outpatient service</a:t>
            </a:r>
          </a:p>
        </p:txBody>
      </p:sp>
    </p:spTree>
    <p:extLst>
      <p:ext uri="{BB962C8B-B14F-4D97-AF65-F5344CB8AC3E}">
        <p14:creationId xmlns:p14="http://schemas.microsoft.com/office/powerpoint/2010/main" val="678545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3" name="Picture 2" descr="A person and person sitting at a table&#10;&#10;AI-generated content may be incorrect.">
            <a:extLst>
              <a:ext uri="{FF2B5EF4-FFF2-40B4-BE49-F238E27FC236}">
                <a16:creationId xmlns:a16="http://schemas.microsoft.com/office/drawing/2014/main" id="{094597BC-4B42-4247-E0DB-D75887DA52E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
            <a:ext cx="12192000" cy="5416549"/>
          </a:xfrm>
          <a:prstGeom prst="rect">
            <a:avLst/>
          </a:prstGeom>
        </p:spPr>
      </p:pic>
      <p:sp>
        <p:nvSpPr>
          <p:cNvPr id="5" name="Slide Number Placeholder 4">
            <a:extLst>
              <a:ext uri="{FF2B5EF4-FFF2-40B4-BE49-F238E27FC236}">
                <a16:creationId xmlns:a16="http://schemas.microsoft.com/office/drawing/2014/main" id="{8A284330-40AB-CE8D-A56C-DA677023A173}"/>
              </a:ext>
            </a:extLst>
          </p:cNvPr>
          <p:cNvSpPr>
            <a:spLocks noGrp="1"/>
          </p:cNvSpPr>
          <p:nvPr>
            <p:ph type="sldNum" sz="quarter" idx="19"/>
          </p:nvPr>
        </p:nvSpPr>
        <p:spPr/>
        <p:txBody>
          <a:bodyPr/>
          <a:lstStyle/>
          <a:p>
            <a:fld id="{9BE895FD-3AE7-4BFE-B7CA-1D4CA5F3790D}" type="slidenum">
              <a:rPr lang="en-US" smtClean="0"/>
              <a:pPr/>
              <a:t>12</a:t>
            </a:fld>
            <a:endParaRPr lang="en-US"/>
          </a:p>
        </p:txBody>
      </p:sp>
      <p:sp>
        <p:nvSpPr>
          <p:cNvPr id="6" name="Title 1">
            <a:extLst>
              <a:ext uri="{FF2B5EF4-FFF2-40B4-BE49-F238E27FC236}">
                <a16:creationId xmlns:a16="http://schemas.microsoft.com/office/drawing/2014/main" id="{C33CE529-2DFE-89F9-CAD4-8DF82A4E6425}"/>
              </a:ext>
            </a:extLst>
          </p:cNvPr>
          <p:cNvSpPr>
            <a:spLocks noGrp="1"/>
          </p:cNvSpPr>
          <p:nvPr>
            <p:ph type="title"/>
          </p:nvPr>
        </p:nvSpPr>
        <p:spPr>
          <a:xfrm>
            <a:off x="6273800" y="1040638"/>
            <a:ext cx="10820400" cy="801628"/>
          </a:xfrm>
        </p:spPr>
        <p:txBody>
          <a:bodyPr>
            <a:normAutofit fontScale="90000"/>
          </a:bodyPr>
          <a:lstStyle/>
          <a:p>
            <a:r>
              <a:rPr lang="en-US"/>
              <a:t>Welcome to </a:t>
            </a:r>
            <a:r>
              <a:rPr lang="en-US" err="1"/>
              <a:t>AmberiBen</a:t>
            </a:r>
            <a:r>
              <a:rPr lang="en-US"/>
              <a:t> &amp; </a:t>
            </a:r>
            <a:br>
              <a:rPr lang="en-US"/>
            </a:br>
            <a:r>
              <a:rPr lang="en-US"/>
              <a:t>Imagine360</a:t>
            </a:r>
          </a:p>
        </p:txBody>
      </p:sp>
    </p:spTree>
    <p:extLst>
      <p:ext uri="{BB962C8B-B14F-4D97-AF65-F5344CB8AC3E}">
        <p14:creationId xmlns:p14="http://schemas.microsoft.com/office/powerpoint/2010/main" val="2136348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erson in a red shirt&#10;&#10;AI-generated content may be incorrect.">
            <a:extLst>
              <a:ext uri="{FF2B5EF4-FFF2-40B4-BE49-F238E27FC236}">
                <a16:creationId xmlns:a16="http://schemas.microsoft.com/office/drawing/2014/main" id="{A71F7BEA-F75B-7849-7210-888DE71DEF7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4446"/>
            <a:ext cx="12183071" cy="5135245"/>
          </a:xfrm>
          <a:prstGeom prst="rect">
            <a:avLst/>
          </a:prstGeom>
        </p:spPr>
      </p:pic>
      <p:sp>
        <p:nvSpPr>
          <p:cNvPr id="6" name="Title 5">
            <a:extLst>
              <a:ext uri="{FF2B5EF4-FFF2-40B4-BE49-F238E27FC236}">
                <a16:creationId xmlns:a16="http://schemas.microsoft.com/office/drawing/2014/main" id="{5529FE67-5A84-D8D7-1C62-F0AE362036B9}"/>
              </a:ext>
            </a:extLst>
          </p:cNvPr>
          <p:cNvSpPr>
            <a:spLocks noGrp="1"/>
          </p:cNvSpPr>
          <p:nvPr>
            <p:ph type="title"/>
          </p:nvPr>
        </p:nvSpPr>
        <p:spPr>
          <a:xfrm>
            <a:off x="685800" y="191130"/>
            <a:ext cx="5410200" cy="1261750"/>
          </a:xfrm>
        </p:spPr>
        <p:txBody>
          <a:bodyPr/>
          <a:lstStyle/>
          <a:p>
            <a:r>
              <a:rPr lang="en-US"/>
              <a:t>Partnering with you every step of the way. </a:t>
            </a:r>
          </a:p>
        </p:txBody>
      </p:sp>
      <p:sp>
        <p:nvSpPr>
          <p:cNvPr id="7" name="Content Placeholder 6">
            <a:extLst>
              <a:ext uri="{FF2B5EF4-FFF2-40B4-BE49-F238E27FC236}">
                <a16:creationId xmlns:a16="http://schemas.microsoft.com/office/drawing/2014/main" id="{29E884D5-25C9-212B-5EA8-7FC7F29A319A}"/>
              </a:ext>
            </a:extLst>
          </p:cNvPr>
          <p:cNvSpPr>
            <a:spLocks noGrp="1"/>
          </p:cNvSpPr>
          <p:nvPr>
            <p:ph idx="1"/>
          </p:nvPr>
        </p:nvSpPr>
        <p:spPr>
          <a:xfrm>
            <a:off x="685800" y="1786828"/>
            <a:ext cx="6172199" cy="3632834"/>
          </a:xfrm>
        </p:spPr>
        <p:txBody>
          <a:bodyPr>
            <a:normAutofit/>
          </a:bodyPr>
          <a:lstStyle/>
          <a:p>
            <a:pPr marL="0" indent="0">
              <a:buNone/>
            </a:pPr>
            <a:r>
              <a:rPr lang="en-US" sz="1800" b="1">
                <a:solidFill>
                  <a:schemeClr val="accent1"/>
                </a:solidFill>
                <a:latin typeface="Helvetica Neue" panose="02000503000000020004" pitchFamily="2" charset="0"/>
                <a:ea typeface="Helvetica Neue" panose="02000503000000020004" pitchFamily="2" charset="0"/>
              </a:rPr>
              <a:t>You can rely on us to help you with: </a:t>
            </a:r>
          </a:p>
          <a:p>
            <a:pPr>
              <a:lnSpc>
                <a:spcPct val="120000"/>
              </a:lnSpc>
              <a:spcBef>
                <a:spcPts val="600"/>
              </a:spcBef>
            </a:pPr>
            <a:r>
              <a:rPr lang="en-US" sz="1400" b="1">
                <a:latin typeface="Helvetica Neue" panose="02000503000000020004" pitchFamily="2" charset="0"/>
                <a:ea typeface="Helvetica Neue" panose="02000503000000020004" pitchFamily="2" charset="0"/>
              </a:rPr>
              <a:t>Finding Hospitals: </a:t>
            </a:r>
            <a:r>
              <a:rPr lang="en-US" sz="1400"/>
              <a:t>You’ll want to find providers that work best with your plan. Even if they aren’t in-network, you can still choose to see them knowing we’ll work to reduce your costs. Our team can help!</a:t>
            </a:r>
          </a:p>
          <a:p>
            <a:pPr>
              <a:lnSpc>
                <a:spcPct val="120000"/>
              </a:lnSpc>
              <a:buFont typeface="Arial" panose="020B0604020202020204" pitchFamily="34" charset="0"/>
              <a:buChar char="•"/>
            </a:pPr>
            <a:r>
              <a:rPr lang="en-US" sz="1400" b="1">
                <a:latin typeface="Helvetica Neue" panose="02000503000000020004" pitchFamily="2" charset="0"/>
                <a:ea typeface="Helvetica Neue" panose="02000503000000020004" pitchFamily="2" charset="0"/>
              </a:rPr>
              <a:t>Answering Questions: </a:t>
            </a:r>
            <a:r>
              <a:rPr lang="en-US" sz="1400"/>
              <a:t>Sometimes, providers may have questions about your plan. Ask them to call the number on your Benefits ID card and we’ll take it from there. </a:t>
            </a:r>
          </a:p>
          <a:p>
            <a:pPr>
              <a:lnSpc>
                <a:spcPct val="120000"/>
              </a:lnSpc>
              <a:buFont typeface="Arial" panose="020B0604020202020204" pitchFamily="34" charset="0"/>
              <a:buChar char="•"/>
            </a:pPr>
            <a:r>
              <a:rPr lang="en-US" sz="1400" b="1">
                <a:latin typeface="Helvetica Neue" panose="02000503000000020004" pitchFamily="2" charset="0"/>
                <a:ea typeface="Helvetica Neue" panose="02000503000000020004" pitchFamily="2" charset="0"/>
              </a:rPr>
              <a:t>Understanding Hospital Bills: </a:t>
            </a:r>
            <a:r>
              <a:rPr lang="en-US" sz="1400"/>
              <a:t>You’ll want to compare your Explanation of Benefits from </a:t>
            </a:r>
            <a:r>
              <a:rPr lang="en-US" sz="1400" err="1"/>
              <a:t>AmeriBen</a:t>
            </a:r>
            <a:r>
              <a:rPr lang="en-US" sz="1400"/>
              <a:t> to any bills you receive. If they don’t match, just call us for support.</a:t>
            </a:r>
          </a:p>
        </p:txBody>
      </p:sp>
      <p:sp>
        <p:nvSpPr>
          <p:cNvPr id="9" name="Text Placeholder 8">
            <a:extLst>
              <a:ext uri="{FF2B5EF4-FFF2-40B4-BE49-F238E27FC236}">
                <a16:creationId xmlns:a16="http://schemas.microsoft.com/office/drawing/2014/main" id="{1DDCD717-4F52-B284-A4D0-555132FFC50D}"/>
              </a:ext>
            </a:extLst>
          </p:cNvPr>
          <p:cNvSpPr>
            <a:spLocks noGrp="1"/>
          </p:cNvSpPr>
          <p:nvPr>
            <p:ph type="body" sz="quarter" idx="18"/>
          </p:nvPr>
        </p:nvSpPr>
        <p:spPr>
          <a:xfrm>
            <a:off x="685800" y="1085582"/>
            <a:ext cx="10573941" cy="808900"/>
          </a:xfrm>
        </p:spPr>
        <p:txBody>
          <a:bodyPr>
            <a:normAutofit/>
          </a:bodyPr>
          <a:lstStyle/>
          <a:p>
            <a:pPr marL="0" indent="0">
              <a:buNone/>
            </a:pPr>
            <a:r>
              <a:rPr lang="en-US" b="1">
                <a:solidFill>
                  <a:schemeClr val="accent1"/>
                </a:solidFill>
              </a:rPr>
              <a:t>Ensuring a smooth switch to your new health plan</a:t>
            </a:r>
            <a:r>
              <a:rPr lang="en-US"/>
              <a:t>. </a:t>
            </a:r>
            <a:endParaRPr lang="en-US" b="1">
              <a:solidFill>
                <a:schemeClr val="accent1"/>
              </a:solidFill>
            </a:endParaRPr>
          </a:p>
        </p:txBody>
      </p:sp>
      <p:sp>
        <p:nvSpPr>
          <p:cNvPr id="4" name="Slide Number Placeholder 3">
            <a:extLst>
              <a:ext uri="{FF2B5EF4-FFF2-40B4-BE49-F238E27FC236}">
                <a16:creationId xmlns:a16="http://schemas.microsoft.com/office/drawing/2014/main" id="{88ADC077-C8C7-BD7A-8D98-CB007AC0E266}"/>
              </a:ext>
            </a:extLst>
          </p:cNvPr>
          <p:cNvSpPr>
            <a:spLocks noGrp="1"/>
          </p:cNvSpPr>
          <p:nvPr>
            <p:ph type="sldNum" sz="quarter" idx="19"/>
          </p:nvPr>
        </p:nvSpPr>
        <p:spPr>
          <a:xfrm>
            <a:off x="0" y="6329851"/>
            <a:ext cx="685800" cy="365125"/>
          </a:xfrm>
        </p:spPr>
        <p:txBody>
          <a:bodyPr/>
          <a:lstStyle/>
          <a:p>
            <a:fld id="{9BE895FD-3AE7-4BFE-B7CA-1D4CA5F3790D}" type="slidenum">
              <a:rPr lang="en-US" smtClean="0"/>
              <a:pPr/>
              <a:t>2</a:t>
            </a:fld>
            <a:endParaRPr lang="en-US"/>
          </a:p>
        </p:txBody>
      </p:sp>
      <p:sp>
        <p:nvSpPr>
          <p:cNvPr id="3" name="Rectangle: Rounded Corners 2">
            <a:extLst>
              <a:ext uri="{FF2B5EF4-FFF2-40B4-BE49-F238E27FC236}">
                <a16:creationId xmlns:a16="http://schemas.microsoft.com/office/drawing/2014/main" id="{825F6D3D-9141-2A5B-C2FB-6F9B4AEB9670}"/>
              </a:ext>
            </a:extLst>
          </p:cNvPr>
          <p:cNvSpPr/>
          <p:nvPr/>
        </p:nvSpPr>
        <p:spPr>
          <a:xfrm>
            <a:off x="2948236" y="5500275"/>
            <a:ext cx="1640300" cy="59876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Save Money</a:t>
            </a:r>
          </a:p>
        </p:txBody>
      </p:sp>
      <p:sp>
        <p:nvSpPr>
          <p:cNvPr id="5" name="TextBox 4">
            <a:extLst>
              <a:ext uri="{FF2B5EF4-FFF2-40B4-BE49-F238E27FC236}">
                <a16:creationId xmlns:a16="http://schemas.microsoft.com/office/drawing/2014/main" id="{76CA4295-8C49-88DD-F19A-35B6087E5D00}"/>
              </a:ext>
            </a:extLst>
          </p:cNvPr>
          <p:cNvSpPr txBox="1"/>
          <p:nvPr/>
        </p:nvSpPr>
        <p:spPr>
          <a:xfrm>
            <a:off x="-222589" y="5580889"/>
            <a:ext cx="3990975" cy="422405"/>
          </a:xfrm>
          <a:prstGeom prst="rect">
            <a:avLst/>
          </a:prstGeom>
          <a:noFill/>
        </p:spPr>
        <p:txBody>
          <a:bodyPr wrap="square" lIns="0" tIns="72000" rIns="72000" bIns="72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tx2"/>
                </a:solidFill>
                <a:latin typeface="Helvetica Neue" panose="02000503000000020004" pitchFamily="2" charset="0"/>
                <a:ea typeface="Helvetica Neue" panose="02000503000000020004" pitchFamily="2" charset="0"/>
                <a:cs typeface="Helvetica Neue" panose="02000503000000020004" pitchFamily="2" charset="0"/>
              </a:rPr>
              <a:t>As a result, you’ll: </a:t>
            </a:r>
          </a:p>
        </p:txBody>
      </p:sp>
      <p:sp>
        <p:nvSpPr>
          <p:cNvPr id="8" name="Rectangle: Rounded Corners 7">
            <a:extLst>
              <a:ext uri="{FF2B5EF4-FFF2-40B4-BE49-F238E27FC236}">
                <a16:creationId xmlns:a16="http://schemas.microsoft.com/office/drawing/2014/main" id="{CFE977DB-6B1B-656D-9F3B-9E74F1C09C2B}"/>
              </a:ext>
            </a:extLst>
          </p:cNvPr>
          <p:cNvSpPr/>
          <p:nvPr/>
        </p:nvSpPr>
        <p:spPr>
          <a:xfrm>
            <a:off x="4862890" y="5503000"/>
            <a:ext cx="2350709" cy="60146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Make Informed Choices About Your Care</a:t>
            </a:r>
          </a:p>
        </p:txBody>
      </p:sp>
      <p:sp>
        <p:nvSpPr>
          <p:cNvPr id="11" name="Rectangle: Rounded Corners 10">
            <a:extLst>
              <a:ext uri="{FF2B5EF4-FFF2-40B4-BE49-F238E27FC236}">
                <a16:creationId xmlns:a16="http://schemas.microsoft.com/office/drawing/2014/main" id="{AA3BB940-1BBB-7852-6E7F-27492330F3C5}"/>
              </a:ext>
            </a:extLst>
          </p:cNvPr>
          <p:cNvSpPr/>
          <p:nvPr/>
        </p:nvSpPr>
        <p:spPr>
          <a:xfrm>
            <a:off x="7447313" y="5495360"/>
            <a:ext cx="2468847" cy="59876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Have a Partner By Your Side </a:t>
            </a:r>
          </a:p>
        </p:txBody>
      </p:sp>
    </p:spTree>
    <p:extLst>
      <p:ext uri="{BB962C8B-B14F-4D97-AF65-F5344CB8AC3E}">
        <p14:creationId xmlns:p14="http://schemas.microsoft.com/office/powerpoint/2010/main" val="1902895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sitting at a table looking at a tablet&#10;&#10;AI-generated content may be incorrect.">
            <a:extLst>
              <a:ext uri="{FF2B5EF4-FFF2-40B4-BE49-F238E27FC236}">
                <a16:creationId xmlns:a16="http://schemas.microsoft.com/office/drawing/2014/main" id="{1492A041-3599-F0AE-41F4-BF01D64482D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1038" r="1" b="11038"/>
          <a:stretch/>
        </p:blipFill>
        <p:spPr>
          <a:xfrm>
            <a:off x="-11081" y="-62520"/>
            <a:ext cx="12203081" cy="6323621"/>
          </a:xfrm>
          <a:noFill/>
        </p:spPr>
      </p:pic>
      <p:sp>
        <p:nvSpPr>
          <p:cNvPr id="2" name="Slide Number Placeholder 1" hidden="1">
            <a:extLst>
              <a:ext uri="{FF2B5EF4-FFF2-40B4-BE49-F238E27FC236}">
                <a16:creationId xmlns:a16="http://schemas.microsoft.com/office/drawing/2014/main" id="{2BF57142-A484-4A59-892E-9612F438AC1E}"/>
              </a:ext>
            </a:extLst>
          </p:cNvPr>
          <p:cNvSpPr>
            <a:spLocks noGrp="1"/>
          </p:cNvSpPr>
          <p:nvPr>
            <p:ph type="sldNum" sz="quarter" idx="4294967295"/>
          </p:nvPr>
        </p:nvSpPr>
        <p:spPr>
          <a:xfrm>
            <a:off x="0" y="6329363"/>
            <a:ext cx="685800" cy="365125"/>
          </a:xfrm>
        </p:spPr>
        <p:txBody>
          <a:bodyPr/>
          <a:lstStyle/>
          <a:p>
            <a:pPr>
              <a:spcAft>
                <a:spcPts val="600"/>
              </a:spcAft>
            </a:pPr>
            <a:fld id="{9BE895FD-3AE7-4BFE-B7CA-1D4CA5F3790D}" type="slidenum">
              <a:rPr lang="en-US" smtClean="0"/>
              <a:pPr>
                <a:spcAft>
                  <a:spcPts val="600"/>
                </a:spcAft>
              </a:pPr>
              <a:t>3</a:t>
            </a:fld>
            <a:endParaRPr lang="en-US"/>
          </a:p>
        </p:txBody>
      </p:sp>
      <p:sp>
        <p:nvSpPr>
          <p:cNvPr id="8" name="Title 4">
            <a:extLst>
              <a:ext uri="{FF2B5EF4-FFF2-40B4-BE49-F238E27FC236}">
                <a16:creationId xmlns:a16="http://schemas.microsoft.com/office/drawing/2014/main" id="{84C7129F-D5FA-2CA3-3EA4-D12EA6281520}"/>
              </a:ext>
            </a:extLst>
          </p:cNvPr>
          <p:cNvSpPr>
            <a:spLocks noGrp="1"/>
          </p:cNvSpPr>
          <p:nvPr>
            <p:ph type="title"/>
          </p:nvPr>
        </p:nvSpPr>
        <p:spPr>
          <a:xfrm>
            <a:off x="6574603" y="1383273"/>
            <a:ext cx="5215778" cy="848139"/>
          </a:xfrm>
        </p:spPr>
        <p:txBody>
          <a:bodyPr/>
          <a:lstStyle/>
          <a:p>
            <a:r>
              <a:rPr lang="en-US">
                <a:solidFill>
                  <a:schemeClr val="tx2"/>
                </a:solidFill>
              </a:rPr>
              <a:t>Member Support </a:t>
            </a:r>
          </a:p>
        </p:txBody>
      </p:sp>
      <p:sp>
        <p:nvSpPr>
          <p:cNvPr id="9" name="Text Placeholder 5">
            <a:extLst>
              <a:ext uri="{FF2B5EF4-FFF2-40B4-BE49-F238E27FC236}">
                <a16:creationId xmlns:a16="http://schemas.microsoft.com/office/drawing/2014/main" id="{CFC10D2C-4A02-3D84-DEED-65BC7EFBF5AD}"/>
              </a:ext>
            </a:extLst>
          </p:cNvPr>
          <p:cNvSpPr txBox="1">
            <a:spLocks/>
          </p:cNvSpPr>
          <p:nvPr/>
        </p:nvSpPr>
        <p:spPr>
          <a:xfrm>
            <a:off x="6574603" y="2391948"/>
            <a:ext cx="5097444" cy="1037052"/>
          </a:xfrm>
          <a:prstGeom prst="rect">
            <a:avLst/>
          </a:prstGeom>
        </p:spPr>
        <p:txBody>
          <a:bodyPr vert="horz" lIns="0" tIns="72000" rIns="72000" bIns="72000" rtlCol="0" anchor="t">
            <a:normAutofit/>
          </a:bodyPr>
          <a:lstStyle>
            <a:lvl1pPr marL="2286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6858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2pPr>
            <a:lvl3pPr marL="11430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3pPr>
            <a:lvl4pPr marL="16002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4pPr>
            <a:lvl5pPr marL="20574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a:solidFill>
                  <a:schemeClr val="accent1"/>
                </a:solidFill>
                <a:latin typeface="Helvetica Neue" panose="02000503000000020004" pitchFamily="2" charset="0"/>
                <a:ea typeface="Helvetica Neue" panose="02000503000000020004" pitchFamily="2" charset="0"/>
              </a:rPr>
              <a:t>Expert service, education and guidance </a:t>
            </a:r>
          </a:p>
        </p:txBody>
      </p:sp>
    </p:spTree>
    <p:extLst>
      <p:ext uri="{BB962C8B-B14F-4D97-AF65-F5344CB8AC3E}">
        <p14:creationId xmlns:p14="http://schemas.microsoft.com/office/powerpoint/2010/main" val="2239487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C8DDACE5-FA86-4108-AE23-3CFC400A2ED1}"/>
              </a:ext>
            </a:extLst>
          </p:cNvPr>
          <p:cNvSpPr/>
          <p:nvPr/>
        </p:nvSpPr>
        <p:spPr>
          <a:xfrm>
            <a:off x="667604" y="2011076"/>
            <a:ext cx="5549586" cy="402528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8" name="Rectangle 27">
            <a:extLst>
              <a:ext uri="{FF2B5EF4-FFF2-40B4-BE49-F238E27FC236}">
                <a16:creationId xmlns:a16="http://schemas.microsoft.com/office/drawing/2014/main" id="{B53669CD-041F-4A83-986A-4EDBC3471C4E}"/>
              </a:ext>
            </a:extLst>
          </p:cNvPr>
          <p:cNvSpPr/>
          <p:nvPr/>
        </p:nvSpPr>
        <p:spPr>
          <a:xfrm>
            <a:off x="1" y="1"/>
            <a:ext cx="4683512" cy="546628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50" name="Rectangle 49">
            <a:extLst>
              <a:ext uri="{FF2B5EF4-FFF2-40B4-BE49-F238E27FC236}">
                <a16:creationId xmlns:a16="http://schemas.microsoft.com/office/drawing/2014/main" id="{E8597497-715F-D84B-B261-FF1756A2B4C1}"/>
              </a:ext>
            </a:extLst>
          </p:cNvPr>
          <p:cNvSpPr/>
          <p:nvPr/>
        </p:nvSpPr>
        <p:spPr>
          <a:xfrm flipH="1">
            <a:off x="521948" y="1391715"/>
            <a:ext cx="3758262" cy="13652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marR="0" lvl="0" indent="0" algn="l" defTabSz="914400" rtl="0" eaLnBrk="1" fontAlgn="auto" latinLnBrk="0" hangingPunct="1">
              <a:lnSpc>
                <a:spcPts val="2440"/>
              </a:lnSpc>
              <a:spcBef>
                <a:spcPct val="20000"/>
              </a:spcBef>
              <a:spcAft>
                <a:spcPts val="0"/>
              </a:spcAft>
              <a:buClr>
                <a:srgbClr val="404537"/>
              </a:buClr>
              <a:buSzTx/>
              <a:buFontTx/>
              <a:buNone/>
              <a:tabLst/>
              <a:defRPr/>
            </a:pPr>
            <a:endParaRPr kumimoji="0" lang="en-US" sz="12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9B2840EF-21AF-4A1F-A467-5C9B99AF6958}"/>
              </a:ext>
            </a:extLst>
          </p:cNvPr>
          <p:cNvSpPr>
            <a:spLocks noGrp="1"/>
          </p:cNvSpPr>
          <p:nvPr>
            <p:ph type="title"/>
          </p:nvPr>
        </p:nvSpPr>
        <p:spPr>
          <a:xfrm>
            <a:off x="5150081" y="350242"/>
            <a:ext cx="6142193" cy="739695"/>
          </a:xfrm>
        </p:spPr>
        <p:txBody>
          <a:bodyPr>
            <a:noAutofit/>
          </a:bodyPr>
          <a:lstStyle/>
          <a:p>
            <a:r>
              <a:rPr lang="en-US" sz="3200"/>
              <a:t>Going to Your Provider</a:t>
            </a:r>
          </a:p>
        </p:txBody>
      </p:sp>
      <p:sp>
        <p:nvSpPr>
          <p:cNvPr id="2" name="Slide Number Placeholder 1">
            <a:extLst>
              <a:ext uri="{FF2B5EF4-FFF2-40B4-BE49-F238E27FC236}">
                <a16:creationId xmlns:a16="http://schemas.microsoft.com/office/drawing/2014/main" id="{C2CE2DC4-38D6-4FCD-8B88-2852C1A8B533}"/>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BE895FD-3AE7-4BFE-B7CA-1D4CA5F3790D}" type="slidenum">
              <a:rPr kumimoji="0" lang="en-US" sz="1000" b="0" i="0" u="none" strike="noStrike" kern="1200" cap="none" spc="0" normalizeH="0" baseline="0" noProof="0" smtClean="0">
                <a:ln>
                  <a:noFill/>
                </a:ln>
                <a:solidFill>
                  <a:srgbClr val="6B6B6B"/>
                </a:solidFill>
                <a:effectLst/>
                <a:uLnTx/>
                <a:uFillTx/>
                <a:latin typeface="Avenir Next LT Pr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a:ln>
                <a:noFill/>
              </a:ln>
              <a:solidFill>
                <a:srgbClr val="6B6B6B"/>
              </a:solidFill>
              <a:effectLst/>
              <a:uLnTx/>
              <a:uFillTx/>
              <a:latin typeface="Avenir Next LT Pro"/>
              <a:ea typeface="+mn-ea"/>
              <a:cs typeface="+mn-cs"/>
            </a:endParaRPr>
          </a:p>
        </p:txBody>
      </p:sp>
      <p:sp>
        <p:nvSpPr>
          <p:cNvPr id="47" name="Rectangle: Rounded Corners 46">
            <a:extLst>
              <a:ext uri="{FF2B5EF4-FFF2-40B4-BE49-F238E27FC236}">
                <a16:creationId xmlns:a16="http://schemas.microsoft.com/office/drawing/2014/main" id="{2423DE33-BE97-4EC5-BA65-E2460DA71FD1}"/>
              </a:ext>
            </a:extLst>
          </p:cNvPr>
          <p:cNvSpPr/>
          <p:nvPr/>
        </p:nvSpPr>
        <p:spPr>
          <a:xfrm>
            <a:off x="5164202" y="2955196"/>
            <a:ext cx="6106772" cy="16549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 tIns="72000" rIns="36576" bIns="7200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a:ln>
                  <a:noFill/>
                </a:ln>
                <a:solidFill>
                  <a:srgbClr val="067E79"/>
                </a:solidFill>
                <a:effectLst/>
                <a:uLnTx/>
                <a:uFillTx/>
                <a:latin typeface="Avenir Next LT Pro"/>
                <a:ea typeface="+mn-ea"/>
                <a:cs typeface="+mn-cs"/>
              </a:rPr>
              <a:t>How do I confirm your eligibility?</a:t>
            </a:r>
          </a:p>
          <a:p>
            <a:pPr marR="0" lvl="0" fontAlgn="auto">
              <a:spcAft>
                <a:spcPts val="600"/>
              </a:spcAft>
              <a:buClr>
                <a:schemeClr val="accent1"/>
              </a:buClr>
              <a:buSzTx/>
              <a:tabLst/>
              <a:defRPr/>
            </a:pPr>
            <a:r>
              <a:rPr lang="en-US" sz="1500">
                <a:solidFill>
                  <a:schemeClr val="tx1"/>
                </a:solidFill>
                <a:latin typeface="Helvetica Neue Light" panose="02000403000000020004" pitchFamily="2" charset="0"/>
              </a:rPr>
              <a:t>“Simply call the provider number on the back of my Benefits ID card. They’ll verify my benefits, copays and deductibles.” </a:t>
            </a:r>
          </a:p>
        </p:txBody>
      </p:sp>
      <p:sp>
        <p:nvSpPr>
          <p:cNvPr id="62" name="TextBox 61">
            <a:extLst>
              <a:ext uri="{FF2B5EF4-FFF2-40B4-BE49-F238E27FC236}">
                <a16:creationId xmlns:a16="http://schemas.microsoft.com/office/drawing/2014/main" id="{8239FAD1-63BA-48C2-A7E4-82294FCEFF6F}"/>
              </a:ext>
            </a:extLst>
          </p:cNvPr>
          <p:cNvSpPr txBox="1"/>
          <p:nvPr/>
        </p:nvSpPr>
        <p:spPr>
          <a:xfrm>
            <a:off x="394011" y="728747"/>
            <a:ext cx="3722131" cy="1200329"/>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venir Next LT Pro"/>
                <a:ea typeface="+mn-ea"/>
                <a:cs typeface="+mn-cs"/>
              </a:rPr>
              <a:t>Your Benefits ID card has all the information you and your provider need.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venir Next LT Pro"/>
              <a:ea typeface="+mn-ea"/>
              <a:cs typeface="+mn-cs"/>
            </a:endParaRPr>
          </a:p>
        </p:txBody>
      </p:sp>
      <p:sp>
        <p:nvSpPr>
          <p:cNvPr id="8" name="TextBox 7">
            <a:extLst>
              <a:ext uri="{FF2B5EF4-FFF2-40B4-BE49-F238E27FC236}">
                <a16:creationId xmlns:a16="http://schemas.microsoft.com/office/drawing/2014/main" id="{A800410C-927D-60C2-3D3A-1C212FA44DE0}"/>
              </a:ext>
            </a:extLst>
          </p:cNvPr>
          <p:cNvSpPr txBox="1"/>
          <p:nvPr/>
        </p:nvSpPr>
        <p:spPr>
          <a:xfrm>
            <a:off x="5150081" y="1328911"/>
            <a:ext cx="645959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74757"/>
                </a:solidFill>
                <a:effectLst/>
                <a:uLnTx/>
                <a:uFillTx/>
                <a:latin typeface="Avenir Next LT Pro"/>
                <a:ea typeface="+mn-ea"/>
                <a:cs typeface="+mn-cs"/>
              </a:rPr>
              <a:t>Here are answers to common questions your provider’s office may ask:</a:t>
            </a:r>
          </a:p>
        </p:txBody>
      </p:sp>
      <p:sp>
        <p:nvSpPr>
          <p:cNvPr id="14" name="Rectangle: Rounded Corners 13">
            <a:extLst>
              <a:ext uri="{FF2B5EF4-FFF2-40B4-BE49-F238E27FC236}">
                <a16:creationId xmlns:a16="http://schemas.microsoft.com/office/drawing/2014/main" id="{4CC014BB-D121-ECB6-E57F-CA3EF36E9EF8}"/>
              </a:ext>
            </a:extLst>
          </p:cNvPr>
          <p:cNvSpPr/>
          <p:nvPr/>
        </p:nvSpPr>
        <p:spPr>
          <a:xfrm>
            <a:off x="5142902" y="2074347"/>
            <a:ext cx="6106772" cy="13149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 tIns="72000" rIns="36576" bIns="7200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067E79"/>
                </a:solidFill>
                <a:effectLst/>
                <a:uLnTx/>
                <a:uFillTx/>
                <a:latin typeface="Avenir Next LT Pro"/>
                <a:ea typeface="+mn-ea"/>
                <a:cs typeface="+mn-cs"/>
              </a:rPr>
              <a:t>What insurance do you have?</a:t>
            </a:r>
          </a:p>
          <a:p>
            <a:pPr marL="0" marR="0" lvl="0" indent="0" algn="l" defTabSz="914400" rtl="0" eaLnBrk="1" fontAlgn="auto" latinLnBrk="0" hangingPunct="1">
              <a:lnSpc>
                <a:spcPct val="100000"/>
              </a:lnSpc>
              <a:spcBef>
                <a:spcPts val="600"/>
              </a:spcBef>
              <a:spcAft>
                <a:spcPts val="600"/>
              </a:spcAft>
              <a:buClr>
                <a:srgbClr val="067E79"/>
              </a:buClr>
              <a:buSzTx/>
              <a:buFontTx/>
              <a:buNone/>
              <a:tabLst/>
              <a:defRPr/>
            </a:pPr>
            <a:r>
              <a:rPr lang="en-US" sz="1500" dirty="0">
                <a:solidFill>
                  <a:schemeClr val="tx1"/>
                </a:solidFill>
                <a:latin typeface="Helvetica Neue Light" panose="02000403000000020004" pitchFamily="2" charset="0"/>
              </a:rPr>
              <a:t>“</a:t>
            </a:r>
            <a:r>
              <a:rPr lang="en-US" sz="1500" b="1" dirty="0" err="1">
                <a:solidFill>
                  <a:schemeClr val="tx1"/>
                </a:solidFill>
                <a:latin typeface="Helvetica Neue Light" panose="02000403000000020004" pitchFamily="2" charset="0"/>
              </a:rPr>
              <a:t>AmeriBen</a:t>
            </a:r>
            <a:r>
              <a:rPr lang="en-US" sz="1500" dirty="0">
                <a:solidFill>
                  <a:schemeClr val="tx1"/>
                </a:solidFill>
                <a:latin typeface="Helvetica Neue Light" panose="02000403000000020004" pitchFamily="2" charset="0"/>
              </a:rPr>
              <a:t> is the claims administrator for my group benefits plan. </a:t>
            </a:r>
          </a:p>
        </p:txBody>
      </p:sp>
      <p:sp>
        <p:nvSpPr>
          <p:cNvPr id="15" name="Rectangle: Rounded Corners 14">
            <a:extLst>
              <a:ext uri="{FF2B5EF4-FFF2-40B4-BE49-F238E27FC236}">
                <a16:creationId xmlns:a16="http://schemas.microsoft.com/office/drawing/2014/main" id="{A93B03C9-9E16-A29E-A0EC-FB6A216B4238}"/>
              </a:ext>
            </a:extLst>
          </p:cNvPr>
          <p:cNvSpPr/>
          <p:nvPr/>
        </p:nvSpPr>
        <p:spPr>
          <a:xfrm>
            <a:off x="5164202" y="4310445"/>
            <a:ext cx="6128072" cy="1185877"/>
          </a:xfrm>
          <a:prstGeom prst="roundRect">
            <a:avLst>
              <a:gd name="adj"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 tIns="72000" rIns="36576" bIns="7200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a:ln>
                  <a:noFill/>
                </a:ln>
                <a:solidFill>
                  <a:srgbClr val="067E79"/>
                </a:solidFill>
                <a:effectLst/>
                <a:uLnTx/>
                <a:uFillTx/>
                <a:latin typeface="Avenir Next LT Pro"/>
                <a:ea typeface="+mn-ea"/>
                <a:cs typeface="+mn-cs"/>
              </a:rPr>
              <a:t>Where do we submit your claims?</a:t>
            </a:r>
          </a:p>
          <a:p>
            <a:pPr marL="0" marR="0" lvl="0" indent="0" algn="l" defTabSz="914400" rtl="0" eaLnBrk="1" fontAlgn="auto" latinLnBrk="0" hangingPunct="1">
              <a:lnSpc>
                <a:spcPct val="100000"/>
              </a:lnSpc>
              <a:spcBef>
                <a:spcPts val="600"/>
              </a:spcBef>
              <a:spcAft>
                <a:spcPts val="600"/>
              </a:spcAft>
              <a:buClr>
                <a:srgbClr val="067E79"/>
              </a:buClr>
              <a:buSzTx/>
              <a:buFontTx/>
              <a:buNone/>
              <a:tabLst/>
              <a:defRPr/>
            </a:pPr>
            <a:r>
              <a:rPr lang="en-US" sz="1500">
                <a:solidFill>
                  <a:schemeClr val="tx1"/>
                </a:solidFill>
                <a:latin typeface="Helvetica Neue Light" panose="02000403000000020004" pitchFamily="2" charset="0"/>
              </a:rPr>
              <a:t>“The address for submitting claims is on the back of my Benefits ID card.”</a:t>
            </a:r>
          </a:p>
        </p:txBody>
      </p:sp>
      <p:pic>
        <p:nvPicPr>
          <p:cNvPr id="6" name="Picture 5" descr="Graphical user interface, text, application&#10;&#10;Description automatically generated">
            <a:extLst>
              <a:ext uri="{FF2B5EF4-FFF2-40B4-BE49-F238E27FC236}">
                <a16:creationId xmlns:a16="http://schemas.microsoft.com/office/drawing/2014/main" id="{254163EC-2F9F-C6D1-1A5F-953C151BEA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0691" y="1983960"/>
            <a:ext cx="3722131" cy="2093699"/>
          </a:xfrm>
          <a:prstGeom prst="rect">
            <a:avLst/>
          </a:prstGeom>
          <a:ln>
            <a:noFill/>
          </a:ln>
          <a:effectLst>
            <a:outerShdw blurRad="292100" dist="139700" dir="2700000" algn="tl" rotWithShape="0">
              <a:srgbClr val="333333">
                <a:alpha val="65000"/>
              </a:srgbClr>
            </a:outerShdw>
          </a:effectLst>
        </p:spPr>
      </p:pic>
      <p:sp>
        <p:nvSpPr>
          <p:cNvPr id="7" name="Text Placeholder 3">
            <a:extLst>
              <a:ext uri="{FF2B5EF4-FFF2-40B4-BE49-F238E27FC236}">
                <a16:creationId xmlns:a16="http://schemas.microsoft.com/office/drawing/2014/main" id="{C85CBA95-B3AD-A50F-3F91-1A5CDF7736C0}"/>
              </a:ext>
            </a:extLst>
          </p:cNvPr>
          <p:cNvSpPr txBox="1">
            <a:spLocks/>
          </p:cNvSpPr>
          <p:nvPr/>
        </p:nvSpPr>
        <p:spPr>
          <a:xfrm>
            <a:off x="917161" y="5437769"/>
            <a:ext cx="10600057" cy="704393"/>
          </a:xfrm>
          <a:prstGeom prst="rect">
            <a:avLst/>
          </a:prstGeom>
        </p:spPr>
        <p:txBody>
          <a:bodyPr vert="horz" lIns="91440" tIns="45720" rIns="91440" bIns="45720" rtlCol="0" anchor="t">
            <a:normAutofit fontScale="25000" lnSpcReduction="20000"/>
          </a:bodyPr>
          <a:lstStyle>
            <a:defPPr>
              <a:defRPr lang="en-US"/>
            </a:defPPr>
            <a:lvl1pPr marL="0" indent="-228600" algn="l" defTabSz="609356" rtl="0" eaLnBrk="1" latinLnBrk="0" hangingPunct="1">
              <a:lnSpc>
                <a:spcPct val="90000"/>
              </a:lnSpc>
              <a:spcBef>
                <a:spcPts val="1000"/>
              </a:spcBef>
              <a:buClr>
                <a:schemeClr val="accent1">
                  <a:lumMod val="75000"/>
                </a:schemeClr>
              </a:buClr>
              <a:buFont typeface="Arial" panose="020B0604020202020204" pitchFamily="34" charset="0"/>
              <a:buChar char="•"/>
              <a:defRPr sz="2399" kern="1200">
                <a:solidFill>
                  <a:schemeClr val="tx1"/>
                </a:solidFill>
                <a:latin typeface="+mn-lt"/>
                <a:ea typeface="+mn-ea"/>
                <a:cs typeface="+mn-cs"/>
              </a:defRPr>
            </a:lvl1pPr>
            <a:lvl2pPr marL="609356" indent="-228600" algn="l" defTabSz="609356" rtl="0" eaLnBrk="1" latinLnBrk="0" hangingPunct="1">
              <a:lnSpc>
                <a:spcPct val="90000"/>
              </a:lnSpc>
              <a:spcBef>
                <a:spcPts val="500"/>
              </a:spcBef>
              <a:buClr>
                <a:srgbClr val="1EC4C2"/>
              </a:buClr>
              <a:buFont typeface="Arial" panose="020B0604020202020204" pitchFamily="34" charset="0"/>
              <a:buChar char="•"/>
              <a:defRPr sz="2399" kern="1200">
                <a:solidFill>
                  <a:schemeClr val="tx1"/>
                </a:solidFill>
                <a:latin typeface="+mn-lt"/>
                <a:ea typeface="+mn-ea"/>
                <a:cs typeface="+mn-cs"/>
              </a:defRPr>
            </a:lvl2pPr>
            <a:lvl3pPr marL="1218712" indent="-228600" algn="l" defTabSz="609356" rtl="0" eaLnBrk="1" latinLnBrk="0" hangingPunct="1">
              <a:lnSpc>
                <a:spcPct val="90000"/>
              </a:lnSpc>
              <a:spcBef>
                <a:spcPts val="500"/>
              </a:spcBef>
              <a:buClr>
                <a:srgbClr val="008000"/>
              </a:buClr>
              <a:buFont typeface="Arial" panose="020B0604020202020204" pitchFamily="34" charset="0"/>
              <a:buChar char="•"/>
              <a:defRPr sz="2399" kern="1200">
                <a:solidFill>
                  <a:schemeClr val="tx1"/>
                </a:solidFill>
                <a:latin typeface="+mn-lt"/>
                <a:ea typeface="+mn-ea"/>
                <a:cs typeface="+mn-cs"/>
              </a:defRPr>
            </a:lvl3pPr>
            <a:lvl4pPr marL="1828068" indent="-228600" algn="l" defTabSz="609356" rtl="0" eaLnBrk="1" latinLnBrk="0" hangingPunct="1">
              <a:lnSpc>
                <a:spcPct val="90000"/>
              </a:lnSpc>
              <a:spcBef>
                <a:spcPts val="500"/>
              </a:spcBef>
              <a:buClr>
                <a:schemeClr val="accent2"/>
              </a:buClr>
              <a:buFont typeface="Arial" panose="020B0604020202020204" pitchFamily="34" charset="0"/>
              <a:buChar char="•"/>
              <a:defRPr sz="2399" kern="1200">
                <a:solidFill>
                  <a:schemeClr val="tx1"/>
                </a:solidFill>
                <a:latin typeface="+mn-lt"/>
                <a:ea typeface="+mn-ea"/>
                <a:cs typeface="+mn-cs"/>
              </a:defRPr>
            </a:lvl4pPr>
            <a:lvl5pPr marL="2437425" indent="-228600" algn="l" defTabSz="609356" rtl="0" eaLnBrk="1" latinLnBrk="0" hangingPunct="1">
              <a:lnSpc>
                <a:spcPct val="90000"/>
              </a:lnSpc>
              <a:spcBef>
                <a:spcPts val="500"/>
              </a:spcBef>
              <a:buClr>
                <a:srgbClr val="660066"/>
              </a:buClr>
              <a:buFont typeface="Arial" panose="020B0604020202020204" pitchFamily="34" charset="0"/>
              <a:buChar char="•"/>
              <a:defRPr sz="2399" kern="1200">
                <a:solidFill>
                  <a:schemeClr val="tx1"/>
                </a:solidFill>
                <a:latin typeface="+mn-lt"/>
                <a:ea typeface="+mn-ea"/>
                <a:cs typeface="+mn-cs"/>
              </a:defRPr>
            </a:lvl5pPr>
            <a:lvl6pPr marL="3046781" indent="-228600" algn="l" defTabSz="60935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6pPr>
            <a:lvl7pPr marL="3656137" indent="-228600" algn="l" defTabSz="60935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7pPr>
            <a:lvl8pPr marL="4265493" indent="-228600" algn="l" defTabSz="60935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8pPr>
            <a:lvl9pPr marL="4874849" indent="-228600" algn="l" defTabSz="60935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9pPr>
          </a:lstStyle>
          <a:p>
            <a:pPr marL="0" marR="0" lvl="0" indent="0" algn="ctr" defTabSz="609356" rtl="0" eaLnBrk="1" fontAlgn="auto" latinLnBrk="0" hangingPunct="1">
              <a:lnSpc>
                <a:spcPct val="90000"/>
              </a:lnSpc>
              <a:spcBef>
                <a:spcPts val="1000"/>
              </a:spcBef>
              <a:spcAft>
                <a:spcPts val="0"/>
              </a:spcAft>
              <a:buClr>
                <a:srgbClr val="067E79">
                  <a:lumMod val="75000"/>
                </a:srgbClr>
              </a:buClr>
              <a:buSzTx/>
              <a:buFont typeface="Arial" panose="020B0604020202020204" pitchFamily="34" charset="0"/>
              <a:buNone/>
              <a:tabLst/>
              <a:defRPr/>
            </a:pPr>
            <a:endParaRPr kumimoji="0" lang="en-US" sz="7200" b="1" i="0" u="none" strike="noStrike" kern="1200" cap="none" spc="0" normalizeH="0" baseline="0" noProof="0">
              <a:ln>
                <a:noFill/>
              </a:ln>
              <a:solidFill>
                <a:srgbClr val="067E79"/>
              </a:solidFill>
              <a:effectLst/>
              <a:uLnTx/>
              <a:uFillTx/>
              <a:latin typeface="Avenir Next LT Pro"/>
              <a:ea typeface="+mn-ea"/>
              <a:cs typeface="+mn-cs"/>
            </a:endParaRPr>
          </a:p>
          <a:p>
            <a:pPr marL="0" marR="0" lvl="0" indent="0" algn="ctr" defTabSz="609356" rtl="0" eaLnBrk="1" fontAlgn="auto" latinLnBrk="0" hangingPunct="1">
              <a:lnSpc>
                <a:spcPct val="90000"/>
              </a:lnSpc>
              <a:spcBef>
                <a:spcPts val="1000"/>
              </a:spcBef>
              <a:spcAft>
                <a:spcPts val="0"/>
              </a:spcAft>
              <a:buClr>
                <a:srgbClr val="067E79">
                  <a:lumMod val="75000"/>
                </a:srgbClr>
              </a:buClr>
              <a:buSzTx/>
              <a:buFont typeface="Arial" panose="020B0604020202020204" pitchFamily="34" charset="0"/>
              <a:buNone/>
              <a:tabLst/>
              <a:defRPr/>
            </a:pPr>
            <a:r>
              <a:rPr kumimoji="0" lang="en-US" sz="7200" b="1" i="0" u="none" strike="noStrike" kern="1200" cap="none" spc="0" normalizeH="0" baseline="0" noProof="0">
                <a:ln>
                  <a:noFill/>
                </a:ln>
                <a:solidFill>
                  <a:srgbClr val="067E79"/>
                </a:solidFill>
                <a:effectLst/>
                <a:uLnTx/>
                <a:uFillTx/>
                <a:latin typeface="Avenir Next LT Pro"/>
                <a:ea typeface="+mn-ea"/>
                <a:cs typeface="+mn-cs"/>
              </a:rPr>
              <a:t>Have questions about your coverage? Call the member number on your card. </a:t>
            </a:r>
            <a:endParaRPr kumimoji="0" lang="en-US" sz="1550" b="1" i="0" u="none" strike="noStrike" kern="1200" cap="none" spc="0" normalizeH="0" baseline="0" noProof="0">
              <a:ln>
                <a:noFill/>
              </a:ln>
              <a:solidFill>
                <a:srgbClr val="067E79"/>
              </a:solidFill>
              <a:effectLst/>
              <a:uLnTx/>
              <a:uFillTx/>
              <a:latin typeface="Avenir Next LT Pro"/>
              <a:ea typeface="+mn-ea"/>
              <a:cs typeface="+mn-cs"/>
            </a:endParaRPr>
          </a:p>
        </p:txBody>
      </p:sp>
      <p:sp>
        <p:nvSpPr>
          <p:cNvPr id="9" name="TextBox 8">
            <a:extLst>
              <a:ext uri="{FF2B5EF4-FFF2-40B4-BE49-F238E27FC236}">
                <a16:creationId xmlns:a16="http://schemas.microsoft.com/office/drawing/2014/main" id="{A485B11A-B21D-13FD-F97B-57F35D6BEE50}"/>
              </a:ext>
            </a:extLst>
          </p:cNvPr>
          <p:cNvSpPr txBox="1"/>
          <p:nvPr/>
        </p:nvSpPr>
        <p:spPr>
          <a:xfrm>
            <a:off x="480690" y="4369148"/>
            <a:ext cx="3722131" cy="646331"/>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venir Next LT Pro"/>
                <a:ea typeface="+mn-ea"/>
                <a:cs typeface="+mn-cs"/>
              </a:rPr>
              <a:t>Always provide it at check-in or registration. </a:t>
            </a:r>
          </a:p>
        </p:txBody>
      </p:sp>
    </p:spTree>
    <p:extLst>
      <p:ext uri="{BB962C8B-B14F-4D97-AF65-F5344CB8AC3E}">
        <p14:creationId xmlns:p14="http://schemas.microsoft.com/office/powerpoint/2010/main" val="4200919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2000"/>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9B57C9B-880F-4AA1-9744-AEF09C683529}"/>
              </a:ext>
            </a:extLst>
          </p:cNvPr>
          <p:cNvSpPr>
            <a:spLocks noGrp="1"/>
          </p:cNvSpPr>
          <p:nvPr>
            <p:ph type="sldNum" sz="quarter" idx="4294967295"/>
          </p:nvPr>
        </p:nvSpPr>
        <p:spPr>
          <a:xfrm>
            <a:off x="0" y="6329363"/>
            <a:ext cx="685800" cy="365125"/>
          </a:xfrm>
        </p:spPr>
        <p:txBody>
          <a:bodyPr/>
          <a:lstStyle/>
          <a:p>
            <a:fld id="{9BE895FD-3AE7-4BFE-B7CA-1D4CA5F3790D}" type="slidenum">
              <a:rPr lang="en-US" smtClean="0"/>
              <a:pPr/>
              <a:t>5</a:t>
            </a:fld>
            <a:endParaRPr lang="en-US"/>
          </a:p>
        </p:txBody>
      </p:sp>
      <p:sp>
        <p:nvSpPr>
          <p:cNvPr id="13" name="Title 5">
            <a:extLst>
              <a:ext uri="{FF2B5EF4-FFF2-40B4-BE49-F238E27FC236}">
                <a16:creationId xmlns:a16="http://schemas.microsoft.com/office/drawing/2014/main" id="{9DF5AFEE-9F18-02F0-1C95-5E6C163D41EE}"/>
              </a:ext>
            </a:extLst>
          </p:cNvPr>
          <p:cNvSpPr txBox="1">
            <a:spLocks/>
          </p:cNvSpPr>
          <p:nvPr/>
        </p:nvSpPr>
        <p:spPr>
          <a:xfrm>
            <a:off x="7961152" y="926840"/>
            <a:ext cx="3813961" cy="2820015"/>
          </a:xfrm>
          <a:prstGeom prst="rect">
            <a:avLst/>
          </a:prstGeom>
        </p:spPr>
        <p:txBody>
          <a:bodyPr vert="horz" lIns="0" tIns="72000" rIns="72000" bIns="72000" rtlCol="0" anchor="ctr">
            <a:normAutofit/>
          </a:bodyPr>
          <a:lstStyle>
            <a:lvl1pPr algn="l" defTabSz="914400" rtl="0" eaLnBrk="1" latinLnBrk="0" hangingPunct="1">
              <a:lnSpc>
                <a:spcPct val="90000"/>
              </a:lnSpc>
              <a:spcBef>
                <a:spcPct val="0"/>
              </a:spcBef>
              <a:buNone/>
              <a:defRPr sz="2800" b="0" i="0" kern="1200">
                <a:solidFill>
                  <a:schemeClr val="tx2"/>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r>
              <a:rPr lang="en-US" sz="4800" dirty="0"/>
              <a:t>Built-in Price Protection</a:t>
            </a:r>
          </a:p>
        </p:txBody>
      </p:sp>
      <p:sp>
        <p:nvSpPr>
          <p:cNvPr id="14" name="TextBox 13">
            <a:extLst>
              <a:ext uri="{FF2B5EF4-FFF2-40B4-BE49-F238E27FC236}">
                <a16:creationId xmlns:a16="http://schemas.microsoft.com/office/drawing/2014/main" id="{FF39C02C-8EFB-E309-380E-24A8D74C77C8}"/>
              </a:ext>
            </a:extLst>
          </p:cNvPr>
          <p:cNvSpPr txBox="1"/>
          <p:nvPr/>
        </p:nvSpPr>
        <p:spPr>
          <a:xfrm>
            <a:off x="7961152" y="3128541"/>
            <a:ext cx="3598877" cy="1253402"/>
          </a:xfrm>
          <a:prstGeom prst="rect">
            <a:avLst/>
          </a:prstGeom>
          <a:noFill/>
        </p:spPr>
        <p:txBody>
          <a:bodyPr wrap="square" lIns="0" tIns="72000" rIns="72000" bIns="72000" rtlCol="0">
            <a:spAutoFit/>
          </a:bodyPr>
          <a:lstStyle/>
          <a:p>
            <a:r>
              <a:rPr lang="en-US" sz="2400"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Steps we take to ensure accurate billing, so you don’t overpay</a:t>
            </a:r>
          </a:p>
        </p:txBody>
      </p:sp>
    </p:spTree>
    <p:extLst>
      <p:ext uri="{BB962C8B-B14F-4D97-AF65-F5344CB8AC3E}">
        <p14:creationId xmlns:p14="http://schemas.microsoft.com/office/powerpoint/2010/main" val="1212365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erson with a stethoscope around her neck looking at a tablet&#10;&#10;AI-generated content may be incorrect.">
            <a:extLst>
              <a:ext uri="{FF2B5EF4-FFF2-40B4-BE49-F238E27FC236}">
                <a16:creationId xmlns:a16="http://schemas.microsoft.com/office/drawing/2014/main" id="{6E15CB11-A6C7-18C3-F84D-AB1FA239592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5747656"/>
          </a:xfrm>
          <a:prstGeom prst="rect">
            <a:avLst/>
          </a:prstGeom>
        </p:spPr>
      </p:pic>
      <p:sp>
        <p:nvSpPr>
          <p:cNvPr id="7" name="Title 6">
            <a:extLst>
              <a:ext uri="{FF2B5EF4-FFF2-40B4-BE49-F238E27FC236}">
                <a16:creationId xmlns:a16="http://schemas.microsoft.com/office/drawing/2014/main" id="{9474F8FE-C0E7-AFE2-E09F-078F04E02BCF}"/>
              </a:ext>
            </a:extLst>
          </p:cNvPr>
          <p:cNvSpPr>
            <a:spLocks noGrp="1"/>
          </p:cNvSpPr>
          <p:nvPr>
            <p:ph type="title"/>
          </p:nvPr>
        </p:nvSpPr>
        <p:spPr>
          <a:xfrm>
            <a:off x="759691" y="163529"/>
            <a:ext cx="5336309" cy="1473107"/>
          </a:xfrm>
        </p:spPr>
        <p:txBody>
          <a:bodyPr>
            <a:normAutofit/>
          </a:bodyPr>
          <a:lstStyle/>
          <a:p>
            <a:pPr algn="l"/>
            <a:r>
              <a:rPr lang="en-US"/>
              <a:t>Our Price Protection ensures accurate billing.</a:t>
            </a:r>
          </a:p>
        </p:txBody>
      </p:sp>
      <p:sp>
        <p:nvSpPr>
          <p:cNvPr id="2" name="Text Placeholder 5">
            <a:extLst>
              <a:ext uri="{FF2B5EF4-FFF2-40B4-BE49-F238E27FC236}">
                <a16:creationId xmlns:a16="http://schemas.microsoft.com/office/drawing/2014/main" id="{EF97FBC2-A0F3-F862-56D6-3BCF1E94D715}"/>
              </a:ext>
            </a:extLst>
          </p:cNvPr>
          <p:cNvSpPr txBox="1">
            <a:spLocks/>
          </p:cNvSpPr>
          <p:nvPr/>
        </p:nvSpPr>
        <p:spPr>
          <a:xfrm>
            <a:off x="759691" y="1427194"/>
            <a:ext cx="4707290" cy="1161747"/>
          </a:xfrm>
          <a:prstGeom prst="rect">
            <a:avLst/>
          </a:prstGeom>
        </p:spPr>
        <p:txBody>
          <a:bodyPr vert="horz" lIns="0" tIns="72000" rIns="72000" bIns="72000" rtlCol="0" anchor="t">
            <a:noAutofit/>
          </a:bodyPr>
          <a:lstStyle>
            <a:lvl1pPr marL="2286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2"/>
                </a:solidFill>
                <a:latin typeface="+mn-lt"/>
                <a:ea typeface="+mn-ea"/>
                <a:cs typeface="+mn-cs"/>
              </a:defRPr>
            </a:lvl1pPr>
            <a:lvl2pPr marL="6858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2"/>
                </a:solidFill>
                <a:latin typeface="+mn-lt"/>
                <a:ea typeface="+mn-ea"/>
                <a:cs typeface="+mn-cs"/>
              </a:defRPr>
            </a:lvl2pPr>
            <a:lvl3pPr marL="11430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
                <a:srgbClr val="067E79"/>
              </a:buClr>
              <a:buSzTx/>
              <a:buFont typeface="Arial" panose="020B0604020202020204" pitchFamily="34" charset="0"/>
              <a:buNone/>
              <a:tabLst/>
              <a:defRPr/>
            </a:pPr>
            <a:r>
              <a:rPr kumimoji="0" lang="en-US" u="none" strike="noStrike" kern="1200" cap="none" spc="0" normalizeH="0" baseline="0" noProof="0">
                <a:ln>
                  <a:noFill/>
                </a:ln>
                <a:solidFill>
                  <a:schemeClr val="tx1"/>
                </a:solidFill>
                <a:effectLst/>
                <a:uLnTx/>
                <a:uFillTx/>
                <a:latin typeface="Helvetica Neue Light" panose="02000403000000020004" pitchFamily="2" charset="0"/>
                <a:ea typeface="Helvetica Neue Light" panose="02000403000000020004" pitchFamily="2" charset="0"/>
              </a:rPr>
              <a:t>After you receive care, your provider sends us a payment request (a claim).</a:t>
            </a:r>
          </a:p>
          <a:p>
            <a:pPr marL="0" marR="0" lvl="0" indent="0" algn="l" defTabSz="914400" rtl="0" eaLnBrk="1" fontAlgn="auto" latinLnBrk="0" hangingPunct="1">
              <a:lnSpc>
                <a:spcPct val="100000"/>
              </a:lnSpc>
              <a:spcBef>
                <a:spcPts val="0"/>
              </a:spcBef>
              <a:spcAft>
                <a:spcPts val="1200"/>
              </a:spcAft>
              <a:buClr>
                <a:srgbClr val="067E79"/>
              </a:buClr>
              <a:buSzTx/>
              <a:buFont typeface="Arial" panose="020B0604020202020204" pitchFamily="34" charset="0"/>
              <a:buNone/>
              <a:tabLst/>
              <a:defRPr/>
            </a:pPr>
            <a:r>
              <a:rPr kumimoji="0" lang="en-US" b="1" u="none" strike="noStrike" kern="1200" cap="none" spc="0" normalizeH="0" baseline="0" noProof="0">
                <a:ln>
                  <a:noFill/>
                </a:ln>
                <a:solidFill>
                  <a:schemeClr val="tx1"/>
                </a:solidFill>
                <a:effectLst/>
                <a:uLnTx/>
                <a:uFillTx/>
                <a:latin typeface="Helvetica Neue Light" panose="02000403000000020004" pitchFamily="2" charset="0"/>
                <a:ea typeface="Helvetica Neue Light" panose="02000403000000020004" pitchFamily="2" charset="0"/>
              </a:rPr>
              <a:t>We review claims to:</a:t>
            </a:r>
          </a:p>
          <a:p>
            <a:pPr marL="0" marR="0" lvl="0" indent="0" algn="l" defTabSz="914400" rtl="0" eaLnBrk="1" fontAlgn="auto" latinLnBrk="0" hangingPunct="1">
              <a:lnSpc>
                <a:spcPct val="100000"/>
              </a:lnSpc>
              <a:spcBef>
                <a:spcPts val="0"/>
              </a:spcBef>
              <a:spcAft>
                <a:spcPts val="1200"/>
              </a:spcAft>
              <a:buClr>
                <a:srgbClr val="074757"/>
              </a:buClr>
              <a:buSzTx/>
              <a:buFont typeface="Arial" panose="020B0604020202020204" pitchFamily="34" charset="0"/>
              <a:buNone/>
              <a:tabLst/>
              <a:defRPr/>
            </a:pPr>
            <a:endParaRPr kumimoji="0" lang="en-US" u="none" strike="noStrike" kern="1200" cap="none" spc="0" normalizeH="0" baseline="0" noProof="0">
              <a:ln>
                <a:noFill/>
              </a:ln>
              <a:solidFill>
                <a:schemeClr val="tx1"/>
              </a:solidFill>
              <a:effectLst/>
              <a:uLnTx/>
              <a:uFillTx/>
              <a:latin typeface="Helvetica Neue Light" panose="02000403000000020004" pitchFamily="2" charset="0"/>
              <a:ea typeface="Helvetica Neue Light" panose="02000403000000020004" pitchFamily="2" charset="0"/>
            </a:endParaRPr>
          </a:p>
        </p:txBody>
      </p:sp>
      <p:sp>
        <p:nvSpPr>
          <p:cNvPr id="10" name="Rounded Rectangle 9">
            <a:extLst>
              <a:ext uri="{FF2B5EF4-FFF2-40B4-BE49-F238E27FC236}">
                <a16:creationId xmlns:a16="http://schemas.microsoft.com/office/drawing/2014/main" id="{F12CDC5C-4B29-A87C-0A8D-3FEE5BD2617B}"/>
              </a:ext>
            </a:extLst>
          </p:cNvPr>
          <p:cNvSpPr/>
          <p:nvPr/>
        </p:nvSpPr>
        <p:spPr>
          <a:xfrm>
            <a:off x="655655" y="5003205"/>
            <a:ext cx="7300770" cy="964889"/>
          </a:xfrm>
          <a:prstGeom prst="roundRect">
            <a:avLst/>
          </a:prstGeom>
          <a:solidFill>
            <a:schemeClr val="bg1"/>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CA36DC8-851C-AE21-B8A4-A3399356AF7F}"/>
              </a:ext>
            </a:extLst>
          </p:cNvPr>
          <p:cNvSpPr txBox="1"/>
          <p:nvPr/>
        </p:nvSpPr>
        <p:spPr>
          <a:xfrm>
            <a:off x="870113" y="5204487"/>
            <a:ext cx="6871854" cy="584775"/>
          </a:xfrm>
          <a:prstGeom prst="rect">
            <a:avLst/>
          </a:prstGeom>
          <a:noFill/>
        </p:spPr>
        <p:txBody>
          <a:bodyPr wrap="square">
            <a:spAutoFit/>
          </a:bodyPr>
          <a:lstStyle/>
          <a:p>
            <a:pPr marL="0" indent="0">
              <a:spcAft>
                <a:spcPts val="1200"/>
              </a:spcAft>
              <a:buClr>
                <a:srgbClr val="074757"/>
              </a:buClr>
              <a:buNone/>
              <a:defRPr/>
            </a:pPr>
            <a:r>
              <a:rPr kumimoji="0" lang="en-US" sz="1600" u="none" strike="noStrike" kern="1200" cap="none" spc="0" normalizeH="0" baseline="0" noProof="0">
                <a:ln>
                  <a:noFill/>
                </a:ln>
                <a:effectLst/>
                <a:uLnTx/>
                <a:uFillTx/>
                <a:latin typeface="Helvetica Neue Light" panose="02000403000000020004" pitchFamily="2" charset="0"/>
                <a:ea typeface="Helvetica Neue Light" panose="02000403000000020004" pitchFamily="2" charset="0"/>
                <a:cs typeface="Calibri" panose="020F0502020204030204" pitchFamily="34" charset="0"/>
              </a:rPr>
              <a:t>If there’s ever a </a:t>
            </a:r>
            <a:r>
              <a:rPr kumimoji="0" lang="en-US" sz="1600" b="1" u="none" strike="noStrike" kern="1200" cap="none" spc="0" normalizeH="0" baseline="0" noProof="0">
                <a:ln>
                  <a:noFill/>
                </a:ln>
                <a:solidFill>
                  <a:schemeClr val="accent1"/>
                </a:solidFill>
                <a:effectLst/>
                <a:uLnTx/>
                <a:uFillTx/>
                <a:latin typeface="HELVETICA NEUE LIGHT" panose="02000403000000020004" pitchFamily="2" charset="0"/>
                <a:ea typeface="HELVETICA NEUE LIGHT" panose="02000403000000020004" pitchFamily="2" charset="0"/>
                <a:cs typeface="Calibri" panose="020F0502020204030204" pitchFamily="34" charset="0"/>
              </a:rPr>
              <a:t>discrepancy</a:t>
            </a:r>
            <a:r>
              <a:rPr kumimoji="0" lang="en-US" sz="1600" u="none" strike="noStrike" kern="1200" cap="none" spc="0" normalizeH="0" baseline="0" noProof="0">
                <a:ln>
                  <a:noFill/>
                </a:ln>
                <a:effectLst/>
                <a:uLnTx/>
                <a:uFillTx/>
                <a:latin typeface="Helvetica Neue Light" panose="02000403000000020004" pitchFamily="2" charset="0"/>
                <a:ea typeface="Helvetica Neue Light" panose="02000403000000020004" pitchFamily="2" charset="0"/>
                <a:cs typeface="Calibri" panose="020F0502020204030204" pitchFamily="34" charset="0"/>
              </a:rPr>
              <a:t>, we will work on your behalf to resolve it! </a:t>
            </a:r>
            <a:r>
              <a:rPr kumimoji="0" lang="en-US" sz="1600" u="none" strike="noStrike" kern="1200" cap="none" spc="0" normalizeH="0" baseline="0" noProof="0">
                <a:ln>
                  <a:noFill/>
                </a:ln>
                <a:effectLst/>
                <a:uLnTx/>
                <a:uFillTx/>
                <a:latin typeface="Helvetica Neue Light" panose="02000403000000020004" pitchFamily="2" charset="0"/>
                <a:ea typeface="Helvetica Neue Light" panose="02000403000000020004" pitchFamily="2" charset="0"/>
              </a:rPr>
              <a:t>Contact us at the number on your Benefits ID card.</a:t>
            </a:r>
          </a:p>
        </p:txBody>
      </p:sp>
      <p:sp>
        <p:nvSpPr>
          <p:cNvPr id="22" name="TextBox 21">
            <a:extLst>
              <a:ext uri="{FF2B5EF4-FFF2-40B4-BE49-F238E27FC236}">
                <a16:creationId xmlns:a16="http://schemas.microsoft.com/office/drawing/2014/main" id="{F62665BB-BE1A-8BAC-A205-8B9B2C9D9930}"/>
              </a:ext>
            </a:extLst>
          </p:cNvPr>
          <p:cNvSpPr txBox="1"/>
          <p:nvPr/>
        </p:nvSpPr>
        <p:spPr>
          <a:xfrm>
            <a:off x="1468644" y="2660567"/>
            <a:ext cx="6169890" cy="338554"/>
          </a:xfrm>
          <a:prstGeom prst="rect">
            <a:avLst/>
          </a:prstGeom>
          <a:noFill/>
        </p:spPr>
        <p:txBody>
          <a:bodyPr wrap="square">
            <a:spAutoFit/>
          </a:bodyPr>
          <a:lstStyle/>
          <a:p>
            <a:pPr marL="457200" marR="0" lvl="1" indent="0" defTabSz="914400" rtl="0" eaLnBrk="1" fontAlgn="auto" latinLnBrk="0" hangingPunct="1">
              <a:lnSpc>
                <a:spcPct val="100000"/>
              </a:lnSpc>
              <a:spcBef>
                <a:spcPts val="0"/>
              </a:spcBef>
              <a:spcAft>
                <a:spcPts val="1200"/>
              </a:spcAft>
              <a:buClr>
                <a:srgbClr val="074757"/>
              </a:buClr>
              <a:buSzTx/>
              <a:buFont typeface="Arial" panose="020B0604020202020204" pitchFamily="34" charset="0"/>
              <a:buNone/>
              <a:tabLst/>
              <a:defRPr/>
            </a:pPr>
            <a:r>
              <a:rPr lang="en-US" sz="1600">
                <a:solidFill>
                  <a:schemeClr val="tx1"/>
                </a:solidFill>
                <a:latin typeface="Helvetica Neue Light" panose="02000403000000020004" pitchFamily="2" charset="0"/>
                <a:ea typeface="Helvetica Neue Light" panose="02000403000000020004" pitchFamily="2" charset="0"/>
                <a:cs typeface="Calibri Light"/>
              </a:rPr>
              <a:t>Identify </a:t>
            </a:r>
            <a:r>
              <a:rPr kumimoji="0" lang="en-US" sz="1600" u="none" strike="noStrike" kern="1200" cap="none" spc="0" normalizeH="0" baseline="0" noProof="0">
                <a:ln>
                  <a:noFill/>
                </a:ln>
                <a:solidFill>
                  <a:schemeClr val="tx1"/>
                </a:solidFill>
                <a:effectLst/>
                <a:uLnTx/>
                <a:uFillTx/>
                <a:latin typeface="Helvetica Neue Light" panose="02000403000000020004" pitchFamily="2" charset="0"/>
                <a:ea typeface="Helvetica Neue Light" panose="02000403000000020004" pitchFamily="2" charset="0"/>
                <a:cs typeface="Calibri Light"/>
              </a:rPr>
              <a:t>billing errors </a:t>
            </a:r>
            <a:r>
              <a:rPr lang="en-US" sz="1600">
                <a:solidFill>
                  <a:schemeClr val="tx1"/>
                </a:solidFill>
                <a:latin typeface="Helvetica Neue Light" panose="02000403000000020004" pitchFamily="2" charset="0"/>
                <a:ea typeface="Helvetica Neue Light" panose="02000403000000020004" pitchFamily="2" charset="0"/>
                <a:cs typeface="Calibri Light"/>
              </a:rPr>
              <a:t>or any</a:t>
            </a:r>
            <a:r>
              <a:rPr kumimoji="0" lang="en-US" sz="1600" u="none" strike="noStrike" kern="1200" cap="none" spc="0" normalizeH="0" baseline="0" noProof="0">
                <a:ln>
                  <a:noFill/>
                </a:ln>
                <a:solidFill>
                  <a:schemeClr val="tx1"/>
                </a:solidFill>
                <a:effectLst/>
                <a:uLnTx/>
                <a:uFillTx/>
                <a:latin typeface="Helvetica Neue Light" panose="02000403000000020004" pitchFamily="2" charset="0"/>
                <a:ea typeface="Helvetica Neue Light" panose="02000403000000020004" pitchFamily="2" charset="0"/>
                <a:cs typeface="Calibri Light"/>
              </a:rPr>
              <a:t> incorrect charges.   </a:t>
            </a:r>
          </a:p>
        </p:txBody>
      </p:sp>
      <p:sp>
        <p:nvSpPr>
          <p:cNvPr id="23" name="TextBox 22">
            <a:extLst>
              <a:ext uri="{FF2B5EF4-FFF2-40B4-BE49-F238E27FC236}">
                <a16:creationId xmlns:a16="http://schemas.microsoft.com/office/drawing/2014/main" id="{581A9A08-227A-70BB-C12B-FF946F232701}"/>
              </a:ext>
            </a:extLst>
          </p:cNvPr>
          <p:cNvSpPr txBox="1"/>
          <p:nvPr/>
        </p:nvSpPr>
        <p:spPr>
          <a:xfrm>
            <a:off x="1468644" y="3370553"/>
            <a:ext cx="4320933" cy="584775"/>
          </a:xfrm>
          <a:prstGeom prst="rect">
            <a:avLst/>
          </a:prstGeom>
          <a:noFill/>
        </p:spPr>
        <p:txBody>
          <a:bodyPr wrap="square">
            <a:spAutoFit/>
          </a:bodyPr>
          <a:lstStyle/>
          <a:p>
            <a:pPr marL="457200" marR="0" lvl="1" indent="0" defTabSz="914400" rtl="0" eaLnBrk="1" fontAlgn="auto" latinLnBrk="0" hangingPunct="1">
              <a:lnSpc>
                <a:spcPct val="100000"/>
              </a:lnSpc>
              <a:spcBef>
                <a:spcPts val="0"/>
              </a:spcBef>
              <a:spcAft>
                <a:spcPts val="1200"/>
              </a:spcAft>
              <a:buClr>
                <a:srgbClr val="074757"/>
              </a:buClr>
              <a:buSzTx/>
              <a:buFont typeface="Arial" panose="020B0604020202020204" pitchFamily="34" charset="0"/>
              <a:buNone/>
              <a:tabLst/>
              <a:defRPr/>
            </a:pPr>
            <a:r>
              <a:rPr kumimoji="0" lang="en-US" sz="1600" u="none" strike="noStrike" kern="1200" cap="none" spc="0" normalizeH="0" baseline="0" noProof="0">
                <a:ln>
                  <a:noFill/>
                </a:ln>
                <a:solidFill>
                  <a:schemeClr val="tx1"/>
                </a:solidFill>
                <a:effectLst/>
                <a:uLnTx/>
                <a:uFillTx/>
                <a:latin typeface="Helvetica Neue Light" panose="02000403000000020004" pitchFamily="2" charset="0"/>
                <a:ea typeface="Helvetica Neue Light" panose="02000403000000020004" pitchFamily="2" charset="0"/>
                <a:cs typeface="Calibri Light"/>
              </a:rPr>
              <a:t>Limit provider charges to what was negotiated, so you don’t overpay.</a:t>
            </a:r>
            <a:endParaRPr kumimoji="0" lang="en-US" sz="1600" u="none" strike="noStrike" kern="1200" cap="none" spc="0" normalizeH="0" baseline="0" noProof="0">
              <a:ln>
                <a:noFill/>
              </a:ln>
              <a:solidFill>
                <a:schemeClr val="tx1"/>
              </a:solidFill>
              <a:effectLst/>
              <a:uLnTx/>
              <a:uFillTx/>
              <a:latin typeface="Helvetica Neue Light" panose="02000403000000020004" pitchFamily="2" charset="0"/>
              <a:ea typeface="Helvetica Neue Light" panose="02000403000000020004" pitchFamily="2" charset="0"/>
            </a:endParaRPr>
          </a:p>
        </p:txBody>
      </p:sp>
      <p:pic>
        <p:nvPicPr>
          <p:cNvPr id="25" name="Picture 24" descr="A blue and green paper with a dollar sign&#10;&#10;AI-generated content may be incorrect.">
            <a:extLst>
              <a:ext uri="{FF2B5EF4-FFF2-40B4-BE49-F238E27FC236}">
                <a16:creationId xmlns:a16="http://schemas.microsoft.com/office/drawing/2014/main" id="{10AEB9E4-FBBF-05F9-C001-ED327F9C70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47082" y="2588941"/>
            <a:ext cx="513147" cy="554364"/>
          </a:xfrm>
          <a:prstGeom prst="rect">
            <a:avLst/>
          </a:prstGeom>
        </p:spPr>
      </p:pic>
      <p:pic>
        <p:nvPicPr>
          <p:cNvPr id="27" name="Picture 26" descr="A stack of coins with a dollar sign&#10;&#10;AI-generated content may be incorrect.">
            <a:extLst>
              <a:ext uri="{FF2B5EF4-FFF2-40B4-BE49-F238E27FC236}">
                <a16:creationId xmlns:a16="http://schemas.microsoft.com/office/drawing/2014/main" id="{6A2B1F99-22A9-A50F-1EF4-401D4BCC8F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36245" y="3256928"/>
            <a:ext cx="751650" cy="812023"/>
          </a:xfrm>
          <a:prstGeom prst="rect">
            <a:avLst/>
          </a:prstGeom>
        </p:spPr>
      </p:pic>
      <p:sp>
        <p:nvSpPr>
          <p:cNvPr id="4" name="TextBox 3">
            <a:extLst>
              <a:ext uri="{FF2B5EF4-FFF2-40B4-BE49-F238E27FC236}">
                <a16:creationId xmlns:a16="http://schemas.microsoft.com/office/drawing/2014/main" id="{0742B387-DBB9-0A1B-3BD1-366D99BDB1ED}"/>
              </a:ext>
            </a:extLst>
          </p:cNvPr>
          <p:cNvSpPr txBox="1"/>
          <p:nvPr/>
        </p:nvSpPr>
        <p:spPr>
          <a:xfrm>
            <a:off x="759691" y="4157698"/>
            <a:ext cx="5336309" cy="584775"/>
          </a:xfrm>
          <a:prstGeom prst="rect">
            <a:avLst/>
          </a:prstGeom>
          <a:noFill/>
        </p:spPr>
        <p:txBody>
          <a:bodyPr wrap="square">
            <a:spAutoFit/>
          </a:bodyPr>
          <a:lstStyle/>
          <a:p>
            <a:pPr marL="0" indent="0">
              <a:spcAft>
                <a:spcPts val="1200"/>
              </a:spcAft>
              <a:buClr>
                <a:schemeClr val="tx2"/>
              </a:buClr>
              <a:buNone/>
            </a:pPr>
            <a:r>
              <a:rPr lang="en-US" sz="1600">
                <a:latin typeface="Helvetica Neue Light" panose="02000403000000020004"/>
              </a:rPr>
              <a:t>Some providers will receive a payment lower than what was billed, but </a:t>
            </a:r>
            <a:r>
              <a:rPr lang="en-US" sz="1600" b="1">
                <a:solidFill>
                  <a:schemeClr val="accent2"/>
                </a:solidFill>
                <a:latin typeface="Helvetica Neue Light" panose="02000403000000020004"/>
                <a:ea typeface="Calibri" panose="020F0502020204030204" pitchFamily="34" charset="0"/>
                <a:cs typeface="Calibri" panose="020F0502020204030204" pitchFamily="34" charset="0"/>
              </a:rPr>
              <a:t>most accept the plan’s payment</a:t>
            </a:r>
            <a:r>
              <a:rPr lang="en-US" sz="1600">
                <a:solidFill>
                  <a:schemeClr val="accent2"/>
                </a:solidFill>
                <a:latin typeface="Helvetica Neue Light" panose="02000403000000020004"/>
                <a:ea typeface="Calibri" panose="020F0502020204030204" pitchFamily="34" charset="0"/>
                <a:cs typeface="Calibri" panose="020F0502020204030204" pitchFamily="34" charset="0"/>
              </a:rPr>
              <a:t>. </a:t>
            </a:r>
            <a:endParaRPr lang="en-US" sz="1600">
              <a:solidFill>
                <a:schemeClr val="accent2"/>
              </a:solidFill>
              <a:latin typeface="Helvetica Neue Light" panose="02000403000000020004"/>
            </a:endParaRPr>
          </a:p>
        </p:txBody>
      </p:sp>
    </p:spTree>
    <p:extLst>
      <p:ext uri="{BB962C8B-B14F-4D97-AF65-F5344CB8AC3E}">
        <p14:creationId xmlns:p14="http://schemas.microsoft.com/office/powerpoint/2010/main" val="1641529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 Single Corner Rectangle 23">
            <a:extLst>
              <a:ext uri="{FF2B5EF4-FFF2-40B4-BE49-F238E27FC236}">
                <a16:creationId xmlns:a16="http://schemas.microsoft.com/office/drawing/2014/main" id="{B3CE37BB-B96E-531B-170E-459C94D41327}"/>
              </a:ext>
            </a:extLst>
          </p:cNvPr>
          <p:cNvSpPr/>
          <p:nvPr/>
        </p:nvSpPr>
        <p:spPr>
          <a:xfrm flipH="1">
            <a:off x="6373088" y="2222566"/>
            <a:ext cx="5644967" cy="1122808"/>
          </a:xfrm>
          <a:prstGeom prst="round1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7">
            <a:extLst>
              <a:ext uri="{FF2B5EF4-FFF2-40B4-BE49-F238E27FC236}">
                <a16:creationId xmlns:a16="http://schemas.microsoft.com/office/drawing/2014/main" id="{1FBA7D3A-B216-ABA4-D247-F2DB36E2517B}"/>
              </a:ext>
            </a:extLst>
          </p:cNvPr>
          <p:cNvSpPr/>
          <p:nvPr/>
        </p:nvSpPr>
        <p:spPr>
          <a:xfrm>
            <a:off x="6563338" y="2234448"/>
            <a:ext cx="5343882" cy="1099840"/>
          </a:xfrm>
          <a:prstGeom prst="roundRect">
            <a:avLst>
              <a:gd name="adj" fmla="val 1449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365760" marR="0" lvl="0" indent="0" algn="l" defTabSz="457200" rtl="0" eaLnBrk="1" fontAlgn="auto" latinLnBrk="0" hangingPunct="1">
              <a:spcBef>
                <a:spcPts val="0"/>
              </a:spcBef>
              <a:spcAft>
                <a:spcPts val="0"/>
              </a:spcAft>
              <a:buClrTx/>
              <a:buSzTx/>
              <a:buFontTx/>
              <a:buNone/>
              <a:tabLst/>
              <a:defRPr/>
            </a:pPr>
            <a:r>
              <a:rPr kumimoji="0" lang="en-US" sz="1500" b="1" u="none" strike="noStrike" kern="1200" cap="none" spc="0" normalizeH="0" baseline="0" noProof="0">
                <a:ln>
                  <a:noFill/>
                </a:ln>
                <a:solidFill>
                  <a:srgbClr val="074757"/>
                </a:solidFill>
                <a:effectLst/>
                <a:uLnTx/>
                <a:uFillTx/>
                <a:latin typeface="Helvetica Neue" panose="02000503000000020004" pitchFamily="2" charset="0"/>
                <a:ea typeface="Helvetica Neue" panose="02000503000000020004" pitchFamily="2" charset="0"/>
                <a:cs typeface="Helvetica Neue" panose="02000503000000020004" pitchFamily="2" charset="0"/>
              </a:rPr>
              <a:t>Provider is sent payment</a:t>
            </a:r>
            <a:r>
              <a:rPr kumimoji="0" lang="en-US" sz="1500" u="none" strike="noStrike" kern="1200" cap="none" spc="0" normalizeH="0" baseline="0" noProof="0">
                <a:ln>
                  <a:noFill/>
                </a:ln>
                <a:solidFill>
                  <a:srgbClr val="074757"/>
                </a:solidFill>
                <a:effectLst/>
                <a:uLnTx/>
                <a:uFillTx/>
                <a:latin typeface="Helvetica Neue Light" panose="02000403000000020004" pitchFamily="2" charset="0"/>
                <a:ea typeface="Helvetica Neue Light" panose="02000403000000020004" pitchFamily="2" charset="0"/>
                <a:cs typeface="Helvetica Neue Medium" panose="02000503000000020004" pitchFamily="2" charset="0"/>
              </a:rPr>
              <a:t>.</a:t>
            </a:r>
          </a:p>
          <a:p>
            <a:pPr marL="365760" marR="0" lvl="0" indent="0" algn="l" defTabSz="457200" rtl="0" eaLnBrk="1" fontAlgn="auto" latinLnBrk="0" hangingPunct="1">
              <a:spcBef>
                <a:spcPts val="0"/>
              </a:spcBef>
              <a:spcAft>
                <a:spcPts val="0"/>
              </a:spcAft>
              <a:buClrTx/>
              <a:buSzTx/>
              <a:buFontTx/>
              <a:buNone/>
              <a:tabLst/>
              <a:defRPr/>
            </a:pPr>
            <a:r>
              <a:rPr kumimoji="0" lang="en-US" sz="1500" u="none" strike="noStrike" kern="1200" cap="none" spc="0" normalizeH="0" baseline="0" noProof="0">
                <a:ln>
                  <a:noFill/>
                </a:ln>
                <a:solidFill>
                  <a:schemeClr val="tx1"/>
                </a:solidFill>
                <a:effectLst/>
                <a:uLnTx/>
                <a:uFillTx/>
                <a:latin typeface="Helvetica Neue Light" panose="02000403000000020004" pitchFamily="2" charset="0"/>
                <a:ea typeface="Helvetica Neue Light" panose="02000403000000020004" pitchFamily="2" charset="0"/>
                <a:cs typeface="Helvetica Neue Medium" panose="02000503000000020004" pitchFamily="2" charset="0"/>
              </a:rPr>
              <a:t>We include an explanation of any reductions if the original claim does not match our negotiated pricing. </a:t>
            </a:r>
          </a:p>
          <a:p>
            <a:pPr marL="365760" marR="0" lvl="0" indent="0" algn="l" defTabSz="457200" rtl="0" eaLnBrk="1" fontAlgn="auto" latinLnBrk="0" hangingPunct="1">
              <a:spcBef>
                <a:spcPts val="0"/>
              </a:spcBef>
              <a:spcAft>
                <a:spcPts val="0"/>
              </a:spcAft>
              <a:buClrTx/>
              <a:buSzTx/>
              <a:buFontTx/>
              <a:buNone/>
              <a:tabLst/>
              <a:defRPr/>
            </a:pPr>
            <a:r>
              <a:rPr kumimoji="0" lang="en-US" sz="1500" u="none" strike="noStrike" kern="1200" cap="none" spc="0" normalizeH="0" baseline="0" noProof="0">
                <a:ln>
                  <a:noFill/>
                </a:ln>
                <a:solidFill>
                  <a:schemeClr val="tx1"/>
                </a:solidFill>
                <a:effectLst/>
                <a:uLnTx/>
                <a:uFillTx/>
                <a:latin typeface="Helvetica Neue Light" panose="02000403000000020004" pitchFamily="2" charset="0"/>
                <a:ea typeface="Helvetica Neue Light" panose="02000403000000020004" pitchFamily="2" charset="0"/>
                <a:cs typeface="Helvetica Neue Medium" panose="02000503000000020004" pitchFamily="2" charset="0"/>
              </a:rPr>
              <a:t>(</a:t>
            </a:r>
            <a:r>
              <a:rPr kumimoji="0" lang="en-US" sz="1500" i="1" u="none" strike="noStrike" kern="1200" cap="none" spc="0" normalizeH="0" baseline="0" noProof="0">
                <a:ln>
                  <a:noFill/>
                </a:ln>
                <a:solidFill>
                  <a:schemeClr val="tx1"/>
                </a:solidFill>
                <a:effectLst/>
                <a:uLnTx/>
                <a:uFillTx/>
                <a:latin typeface="Helvetica Neue Light" panose="02000403000000020004" pitchFamily="2" charset="0"/>
                <a:ea typeface="Helvetica Neue Light" panose="02000403000000020004" pitchFamily="2" charset="0"/>
                <a:cs typeface="Helvetica Neue Medium" panose="02000503000000020004" pitchFamily="2" charset="0"/>
              </a:rPr>
              <a:t>Most providers accept this payment</a:t>
            </a:r>
            <a:r>
              <a:rPr kumimoji="0" lang="en-US" sz="1500" u="none" strike="noStrike" kern="1200" cap="none" spc="0" normalizeH="0" baseline="0" noProof="0">
                <a:ln>
                  <a:noFill/>
                </a:ln>
                <a:solidFill>
                  <a:schemeClr val="tx1"/>
                </a:solidFill>
                <a:effectLst/>
                <a:uLnTx/>
                <a:uFillTx/>
                <a:latin typeface="Helvetica Neue Light" panose="02000403000000020004" pitchFamily="2" charset="0"/>
                <a:ea typeface="Helvetica Neue Light" panose="02000403000000020004" pitchFamily="2" charset="0"/>
                <a:cs typeface="Helvetica Neue Medium" panose="02000503000000020004" pitchFamily="2" charset="0"/>
              </a:rPr>
              <a:t>.)</a:t>
            </a:r>
          </a:p>
        </p:txBody>
      </p:sp>
      <p:sp>
        <p:nvSpPr>
          <p:cNvPr id="10" name="Round Single Corner Rectangle 9">
            <a:extLst>
              <a:ext uri="{FF2B5EF4-FFF2-40B4-BE49-F238E27FC236}">
                <a16:creationId xmlns:a16="http://schemas.microsoft.com/office/drawing/2014/main" id="{BB8A4570-85DE-FED7-1DFA-A0148FF109FF}"/>
              </a:ext>
            </a:extLst>
          </p:cNvPr>
          <p:cNvSpPr/>
          <p:nvPr/>
        </p:nvSpPr>
        <p:spPr>
          <a:xfrm flipH="1">
            <a:off x="6354618" y="1006601"/>
            <a:ext cx="5644967" cy="1054915"/>
          </a:xfrm>
          <a:prstGeom prst="round1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 Single Corner Rectangle 26">
            <a:extLst>
              <a:ext uri="{FF2B5EF4-FFF2-40B4-BE49-F238E27FC236}">
                <a16:creationId xmlns:a16="http://schemas.microsoft.com/office/drawing/2014/main" id="{E0BF2146-043D-B394-7718-6FE99F8670A0}"/>
              </a:ext>
            </a:extLst>
          </p:cNvPr>
          <p:cNvSpPr/>
          <p:nvPr/>
        </p:nvSpPr>
        <p:spPr>
          <a:xfrm flipH="1">
            <a:off x="6391563" y="3583552"/>
            <a:ext cx="5644967" cy="1137874"/>
          </a:xfrm>
          <a:prstGeom prst="round1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 Single Corner Rectangle 27">
            <a:extLst>
              <a:ext uri="{FF2B5EF4-FFF2-40B4-BE49-F238E27FC236}">
                <a16:creationId xmlns:a16="http://schemas.microsoft.com/office/drawing/2014/main" id="{1FF4D3DC-3021-A829-D006-A8A7E98694D5}"/>
              </a:ext>
            </a:extLst>
          </p:cNvPr>
          <p:cNvSpPr/>
          <p:nvPr/>
        </p:nvSpPr>
        <p:spPr>
          <a:xfrm flipH="1">
            <a:off x="6349421" y="4894357"/>
            <a:ext cx="5714813" cy="1340188"/>
          </a:xfrm>
          <a:prstGeom prst="round1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D396D5-A5ED-A8F5-0B2D-58EC3300C284}"/>
              </a:ext>
            </a:extLst>
          </p:cNvPr>
          <p:cNvSpPr>
            <a:spLocks noGrp="1"/>
          </p:cNvSpPr>
          <p:nvPr>
            <p:ph type="title"/>
          </p:nvPr>
        </p:nvSpPr>
        <p:spPr/>
        <p:txBody>
          <a:bodyPr/>
          <a:lstStyle/>
          <a:p>
            <a:r>
              <a:rPr lang="en-US"/>
              <a:t>How billing and payment work.</a:t>
            </a:r>
          </a:p>
        </p:txBody>
      </p:sp>
      <p:sp>
        <p:nvSpPr>
          <p:cNvPr id="4" name="Text Placeholder 3">
            <a:extLst>
              <a:ext uri="{FF2B5EF4-FFF2-40B4-BE49-F238E27FC236}">
                <a16:creationId xmlns:a16="http://schemas.microsoft.com/office/drawing/2014/main" id="{0A4D36C0-A020-45E2-8580-3167D03B2468}"/>
              </a:ext>
            </a:extLst>
          </p:cNvPr>
          <p:cNvSpPr>
            <a:spLocks noGrp="1"/>
          </p:cNvSpPr>
          <p:nvPr>
            <p:ph type="body" sz="quarter" idx="18"/>
          </p:nvPr>
        </p:nvSpPr>
        <p:spPr>
          <a:xfrm>
            <a:off x="685800" y="972241"/>
            <a:ext cx="5410200" cy="518095"/>
          </a:xfrm>
        </p:spPr>
        <p:txBody>
          <a:bodyPr>
            <a:normAutofit fontScale="92500" lnSpcReduction="20000"/>
          </a:bodyPr>
          <a:lstStyle/>
          <a:p>
            <a:r>
              <a:rPr lang="en-US" sz="2400"/>
              <a:t>For most claims, it’s as easy as </a:t>
            </a:r>
            <a:r>
              <a:rPr lang="en-US" sz="2400">
                <a:solidFill>
                  <a:schemeClr val="tx2"/>
                </a:solidFill>
                <a:latin typeface="Helvetica Neue" panose="02000503000000020004" pitchFamily="2" charset="0"/>
                <a:ea typeface="Helvetica Neue" panose="02000503000000020004" pitchFamily="2" charset="0"/>
              </a:rPr>
              <a:t>1,  2,  3. </a:t>
            </a:r>
          </a:p>
          <a:p>
            <a:endParaRPr lang="en-US"/>
          </a:p>
        </p:txBody>
      </p:sp>
      <p:sp>
        <p:nvSpPr>
          <p:cNvPr id="5" name="Slide Number Placeholder 4">
            <a:extLst>
              <a:ext uri="{FF2B5EF4-FFF2-40B4-BE49-F238E27FC236}">
                <a16:creationId xmlns:a16="http://schemas.microsoft.com/office/drawing/2014/main" id="{EF358BC5-A9A3-B3DF-8429-E0B604912542}"/>
              </a:ext>
            </a:extLst>
          </p:cNvPr>
          <p:cNvSpPr>
            <a:spLocks noGrp="1"/>
          </p:cNvSpPr>
          <p:nvPr>
            <p:ph type="sldNum" sz="quarter" idx="19"/>
          </p:nvPr>
        </p:nvSpPr>
        <p:spPr>
          <a:xfrm>
            <a:off x="0" y="6329851"/>
            <a:ext cx="685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BE895FD-3AE7-4BFE-B7CA-1D4CA5F3790D}" type="slidenum">
              <a:rPr kumimoji="0" lang="en-US" sz="1000" b="0" i="0" u="none" strike="noStrike" kern="1200" cap="none" spc="0" normalizeH="0" baseline="0" noProof="0" smtClean="0">
                <a:ln>
                  <a:noFill/>
                </a:ln>
                <a:solidFill>
                  <a:srgbClr val="6B6B6B"/>
                </a:solidFill>
                <a:effectLst/>
                <a:uLnTx/>
                <a:uFillTx/>
                <a:latin typeface="Avenir Next LT Pr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a:ln>
                <a:noFill/>
              </a:ln>
              <a:solidFill>
                <a:srgbClr val="6B6B6B"/>
              </a:solidFill>
              <a:effectLst/>
              <a:uLnTx/>
              <a:uFillTx/>
              <a:latin typeface="Avenir Next LT Pro"/>
              <a:ea typeface="+mn-ea"/>
              <a:cs typeface="+mn-cs"/>
            </a:endParaRPr>
          </a:p>
        </p:txBody>
      </p:sp>
      <p:sp>
        <p:nvSpPr>
          <p:cNvPr id="25" name="Freeform: Shape 24">
            <a:extLst>
              <a:ext uri="{FF2B5EF4-FFF2-40B4-BE49-F238E27FC236}">
                <a16:creationId xmlns:a16="http://schemas.microsoft.com/office/drawing/2014/main" id="{7CFAECCB-7D26-C163-0F53-52D3008D8C9E}"/>
              </a:ext>
            </a:extLst>
          </p:cNvPr>
          <p:cNvSpPr/>
          <p:nvPr/>
        </p:nvSpPr>
        <p:spPr>
          <a:xfrm>
            <a:off x="1111133" y="2257226"/>
            <a:ext cx="3416969" cy="3477080"/>
          </a:xfrm>
          <a:custGeom>
            <a:avLst/>
            <a:gdLst>
              <a:gd name="connsiteX0" fmla="*/ 746510 w 765228"/>
              <a:gd name="connsiteY0" fmla="*/ 265498 h 765105"/>
              <a:gd name="connsiteX1" fmla="*/ 717935 w 765228"/>
              <a:gd name="connsiteY1" fmla="*/ 251210 h 765105"/>
              <a:gd name="connsiteX2" fmla="*/ 703648 w 765228"/>
              <a:gd name="connsiteY2" fmla="*/ 279785 h 765105"/>
              <a:gd name="connsiteX3" fmla="*/ 710315 w 765228"/>
              <a:gd name="connsiteY3" fmla="*/ 462665 h 765105"/>
              <a:gd name="connsiteX4" fmla="*/ 653165 w 765228"/>
              <a:gd name="connsiteY4" fmla="*/ 583633 h 765105"/>
              <a:gd name="connsiteX5" fmla="*/ 557915 w 765228"/>
              <a:gd name="connsiteY5" fmla="*/ 671263 h 765105"/>
              <a:gd name="connsiteX6" fmla="*/ 436948 w 765228"/>
              <a:gd name="connsiteY6" fmla="*/ 716030 h 765105"/>
              <a:gd name="connsiteX7" fmla="*/ 302645 w 765228"/>
              <a:gd name="connsiteY7" fmla="*/ 711268 h 765105"/>
              <a:gd name="connsiteX8" fmla="*/ 181678 w 765228"/>
              <a:gd name="connsiteY8" fmla="*/ 655070 h 765105"/>
              <a:gd name="connsiteX9" fmla="*/ 94048 w 765228"/>
              <a:gd name="connsiteY9" fmla="*/ 559820 h 765105"/>
              <a:gd name="connsiteX10" fmla="*/ 49280 w 765228"/>
              <a:gd name="connsiteY10" fmla="*/ 438853 h 765105"/>
              <a:gd name="connsiteX11" fmla="*/ 54043 w 765228"/>
              <a:gd name="connsiteY11" fmla="*/ 304550 h 765105"/>
              <a:gd name="connsiteX12" fmla="*/ 111193 w 765228"/>
              <a:gd name="connsiteY12" fmla="*/ 183583 h 765105"/>
              <a:gd name="connsiteX13" fmla="*/ 206443 w 765228"/>
              <a:gd name="connsiteY13" fmla="*/ 95953 h 765105"/>
              <a:gd name="connsiteX14" fmla="*/ 327410 w 765228"/>
              <a:gd name="connsiteY14" fmla="*/ 51185 h 765105"/>
              <a:gd name="connsiteX15" fmla="*/ 461713 w 765228"/>
              <a:gd name="connsiteY15" fmla="*/ 55948 h 765105"/>
              <a:gd name="connsiteX16" fmla="*/ 620780 w 765228"/>
              <a:gd name="connsiteY16" fmla="*/ 145483 h 765105"/>
              <a:gd name="connsiteX17" fmla="*/ 631258 w 765228"/>
              <a:gd name="connsiteY17" fmla="*/ 151198 h 765105"/>
              <a:gd name="connsiteX18" fmla="*/ 652213 w 765228"/>
              <a:gd name="connsiteY18" fmla="*/ 145483 h 765105"/>
              <a:gd name="connsiteX19" fmla="*/ 652213 w 765228"/>
              <a:gd name="connsiteY19" fmla="*/ 113098 h 765105"/>
              <a:gd name="connsiteX20" fmla="*/ 471238 w 765228"/>
              <a:gd name="connsiteY20" fmla="*/ 11180 h 765105"/>
              <a:gd name="connsiteX21" fmla="*/ 320743 w 765228"/>
              <a:gd name="connsiteY21" fmla="*/ 4513 h 765105"/>
              <a:gd name="connsiteX22" fmla="*/ 183583 w 765228"/>
              <a:gd name="connsiteY22" fmla="*/ 55948 h 765105"/>
              <a:gd name="connsiteX23" fmla="*/ 74998 w 765228"/>
              <a:gd name="connsiteY23" fmla="*/ 155008 h 765105"/>
              <a:gd name="connsiteX24" fmla="*/ 11180 w 765228"/>
              <a:gd name="connsiteY24" fmla="*/ 293120 h 765105"/>
              <a:gd name="connsiteX25" fmla="*/ 4513 w 765228"/>
              <a:gd name="connsiteY25" fmla="*/ 444568 h 765105"/>
              <a:gd name="connsiteX26" fmla="*/ 55948 w 765228"/>
              <a:gd name="connsiteY26" fmla="*/ 581728 h 765105"/>
              <a:gd name="connsiteX27" fmla="*/ 155008 w 765228"/>
              <a:gd name="connsiteY27" fmla="*/ 690313 h 765105"/>
              <a:gd name="connsiteX28" fmla="*/ 293120 w 765228"/>
              <a:gd name="connsiteY28" fmla="*/ 754130 h 765105"/>
              <a:gd name="connsiteX29" fmla="*/ 444568 w 765228"/>
              <a:gd name="connsiteY29" fmla="*/ 759845 h 765105"/>
              <a:gd name="connsiteX30" fmla="*/ 581728 w 765228"/>
              <a:gd name="connsiteY30" fmla="*/ 708410 h 765105"/>
              <a:gd name="connsiteX31" fmla="*/ 690313 w 765228"/>
              <a:gd name="connsiteY31" fmla="*/ 609350 h 765105"/>
              <a:gd name="connsiteX32" fmla="*/ 754130 w 765228"/>
              <a:gd name="connsiteY32" fmla="*/ 471238 h 765105"/>
              <a:gd name="connsiteX33" fmla="*/ 746510 w 765228"/>
              <a:gd name="connsiteY33" fmla="*/ 265498 h 76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5228" h="765105">
                <a:moveTo>
                  <a:pt x="746510" y="265498"/>
                </a:moveTo>
                <a:cubicBezTo>
                  <a:pt x="742700" y="254068"/>
                  <a:pt x="730318" y="247400"/>
                  <a:pt x="717935" y="251210"/>
                </a:cubicBezTo>
                <a:cubicBezTo>
                  <a:pt x="706505" y="255020"/>
                  <a:pt x="699838" y="267403"/>
                  <a:pt x="703648" y="279785"/>
                </a:cubicBezTo>
                <a:cubicBezTo>
                  <a:pt x="722698" y="338840"/>
                  <a:pt x="724603" y="401705"/>
                  <a:pt x="710315" y="462665"/>
                </a:cubicBezTo>
                <a:cubicBezTo>
                  <a:pt x="699838" y="506480"/>
                  <a:pt x="680788" y="547438"/>
                  <a:pt x="653165" y="583633"/>
                </a:cubicBezTo>
                <a:cubicBezTo>
                  <a:pt x="627448" y="618875"/>
                  <a:pt x="595063" y="648403"/>
                  <a:pt x="557915" y="671263"/>
                </a:cubicBezTo>
                <a:cubicBezTo>
                  <a:pt x="520768" y="694123"/>
                  <a:pt x="479810" y="709363"/>
                  <a:pt x="436948" y="716030"/>
                </a:cubicBezTo>
                <a:cubicBezTo>
                  <a:pt x="392180" y="723650"/>
                  <a:pt x="347413" y="721745"/>
                  <a:pt x="302645" y="711268"/>
                </a:cubicBezTo>
                <a:cubicBezTo>
                  <a:pt x="258830" y="700790"/>
                  <a:pt x="217873" y="681740"/>
                  <a:pt x="181678" y="655070"/>
                </a:cubicBezTo>
                <a:cubicBezTo>
                  <a:pt x="146435" y="629353"/>
                  <a:pt x="116908" y="596968"/>
                  <a:pt x="94048" y="559820"/>
                </a:cubicBezTo>
                <a:cubicBezTo>
                  <a:pt x="71188" y="522673"/>
                  <a:pt x="55948" y="481715"/>
                  <a:pt x="49280" y="438853"/>
                </a:cubicBezTo>
                <a:cubicBezTo>
                  <a:pt x="41660" y="394085"/>
                  <a:pt x="43565" y="349318"/>
                  <a:pt x="54043" y="304550"/>
                </a:cubicBezTo>
                <a:cubicBezTo>
                  <a:pt x="64520" y="260735"/>
                  <a:pt x="83570" y="219778"/>
                  <a:pt x="111193" y="183583"/>
                </a:cubicBezTo>
                <a:cubicBezTo>
                  <a:pt x="136910" y="148340"/>
                  <a:pt x="169295" y="118813"/>
                  <a:pt x="206443" y="95953"/>
                </a:cubicBezTo>
                <a:cubicBezTo>
                  <a:pt x="243590" y="73093"/>
                  <a:pt x="284548" y="57853"/>
                  <a:pt x="327410" y="51185"/>
                </a:cubicBezTo>
                <a:cubicBezTo>
                  <a:pt x="372178" y="43565"/>
                  <a:pt x="416945" y="45470"/>
                  <a:pt x="461713" y="55948"/>
                </a:cubicBezTo>
                <a:cubicBezTo>
                  <a:pt x="522673" y="70235"/>
                  <a:pt x="577918" y="101668"/>
                  <a:pt x="620780" y="145483"/>
                </a:cubicBezTo>
                <a:cubicBezTo>
                  <a:pt x="623638" y="148340"/>
                  <a:pt x="627448" y="150245"/>
                  <a:pt x="631258" y="151198"/>
                </a:cubicBezTo>
                <a:cubicBezTo>
                  <a:pt x="638878" y="153103"/>
                  <a:pt x="646498" y="151198"/>
                  <a:pt x="652213" y="145483"/>
                </a:cubicBezTo>
                <a:cubicBezTo>
                  <a:pt x="660785" y="136910"/>
                  <a:pt x="660785" y="122623"/>
                  <a:pt x="652213" y="113098"/>
                </a:cubicBezTo>
                <a:cubicBezTo>
                  <a:pt x="602683" y="63568"/>
                  <a:pt x="539818" y="28325"/>
                  <a:pt x="471238" y="11180"/>
                </a:cubicBezTo>
                <a:cubicBezTo>
                  <a:pt x="422660" y="-1202"/>
                  <a:pt x="371225" y="-3107"/>
                  <a:pt x="320743" y="4513"/>
                </a:cubicBezTo>
                <a:cubicBezTo>
                  <a:pt x="272165" y="12133"/>
                  <a:pt x="225493" y="29278"/>
                  <a:pt x="183583" y="55948"/>
                </a:cubicBezTo>
                <a:cubicBezTo>
                  <a:pt x="141673" y="82618"/>
                  <a:pt x="104525" y="115003"/>
                  <a:pt x="74998" y="155008"/>
                </a:cubicBezTo>
                <a:cubicBezTo>
                  <a:pt x="44518" y="195965"/>
                  <a:pt x="22610" y="242638"/>
                  <a:pt x="11180" y="293120"/>
                </a:cubicBezTo>
                <a:cubicBezTo>
                  <a:pt x="-1202" y="342650"/>
                  <a:pt x="-3107" y="394085"/>
                  <a:pt x="4513" y="444568"/>
                </a:cubicBezTo>
                <a:cubicBezTo>
                  <a:pt x="12133" y="493145"/>
                  <a:pt x="29278" y="539818"/>
                  <a:pt x="55948" y="581728"/>
                </a:cubicBezTo>
                <a:cubicBezTo>
                  <a:pt x="81665" y="624590"/>
                  <a:pt x="115003" y="660785"/>
                  <a:pt x="155008" y="690313"/>
                </a:cubicBezTo>
                <a:cubicBezTo>
                  <a:pt x="195965" y="720793"/>
                  <a:pt x="242638" y="742700"/>
                  <a:pt x="293120" y="754130"/>
                </a:cubicBezTo>
                <a:cubicBezTo>
                  <a:pt x="343603" y="766513"/>
                  <a:pt x="394085" y="768418"/>
                  <a:pt x="444568" y="759845"/>
                </a:cubicBezTo>
                <a:cubicBezTo>
                  <a:pt x="493145" y="752225"/>
                  <a:pt x="539818" y="735080"/>
                  <a:pt x="581728" y="708410"/>
                </a:cubicBezTo>
                <a:cubicBezTo>
                  <a:pt x="623638" y="681740"/>
                  <a:pt x="660785" y="649355"/>
                  <a:pt x="690313" y="609350"/>
                </a:cubicBezTo>
                <a:cubicBezTo>
                  <a:pt x="720793" y="568393"/>
                  <a:pt x="742700" y="521720"/>
                  <a:pt x="754130" y="471238"/>
                </a:cubicBezTo>
                <a:cubicBezTo>
                  <a:pt x="771275" y="403610"/>
                  <a:pt x="768418" y="332173"/>
                  <a:pt x="746510" y="265498"/>
                </a:cubicBezTo>
                <a:close/>
              </a:path>
            </a:pathLst>
          </a:custGeom>
          <a:solidFill>
            <a:schemeClr val="accent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26" name="Freeform: Shape 25">
            <a:extLst>
              <a:ext uri="{FF2B5EF4-FFF2-40B4-BE49-F238E27FC236}">
                <a16:creationId xmlns:a16="http://schemas.microsoft.com/office/drawing/2014/main" id="{ECFF3688-5525-C22C-B6AD-6C0196321D45}"/>
              </a:ext>
            </a:extLst>
          </p:cNvPr>
          <p:cNvSpPr/>
          <p:nvPr/>
        </p:nvSpPr>
        <p:spPr>
          <a:xfrm>
            <a:off x="4091508" y="3039589"/>
            <a:ext cx="204153" cy="207774"/>
          </a:xfrm>
          <a:custGeom>
            <a:avLst/>
            <a:gdLst>
              <a:gd name="connsiteX0" fmla="*/ 45720 w 45720"/>
              <a:gd name="connsiteY0" fmla="*/ 22860 h 45719"/>
              <a:gd name="connsiteX1" fmla="*/ 22860 w 45720"/>
              <a:gd name="connsiteY1" fmla="*/ 45720 h 45719"/>
              <a:gd name="connsiteX2" fmla="*/ 0 w 45720"/>
              <a:gd name="connsiteY2" fmla="*/ 22860 h 45719"/>
              <a:gd name="connsiteX3" fmla="*/ 22860 w 45720"/>
              <a:gd name="connsiteY3" fmla="*/ 0 h 45719"/>
              <a:gd name="connsiteX4" fmla="*/ 45720 w 45720"/>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chemeClr val="accent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3" name="Rectangle: Rounded Corners 6">
            <a:extLst>
              <a:ext uri="{FF2B5EF4-FFF2-40B4-BE49-F238E27FC236}">
                <a16:creationId xmlns:a16="http://schemas.microsoft.com/office/drawing/2014/main" id="{77E5F239-5D07-21BB-6668-1BCD24DE58B7}"/>
              </a:ext>
            </a:extLst>
          </p:cNvPr>
          <p:cNvSpPr/>
          <p:nvPr/>
        </p:nvSpPr>
        <p:spPr>
          <a:xfrm>
            <a:off x="6600434" y="1046584"/>
            <a:ext cx="5343882" cy="951638"/>
          </a:xfrm>
          <a:prstGeom prst="roundRect">
            <a:avLst>
              <a:gd name="adj" fmla="val 1449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365760" marR="0" lvl="0" indent="0" algn="l" defTabSz="457200" rtl="0" eaLnBrk="1" fontAlgn="auto" latinLnBrk="0" hangingPunct="1">
              <a:spcBef>
                <a:spcPts val="0"/>
              </a:spcBef>
              <a:spcAft>
                <a:spcPts val="0"/>
              </a:spcAft>
              <a:buClrTx/>
              <a:buSzTx/>
              <a:buFontTx/>
              <a:buNone/>
              <a:tabLst/>
              <a:defRPr/>
            </a:pPr>
            <a:r>
              <a:rPr kumimoji="0" lang="en-US" sz="1500" b="1" u="none" strike="noStrike" kern="1200" cap="none" spc="0" normalizeH="0" baseline="0" noProof="0">
                <a:ln>
                  <a:noFill/>
                </a:ln>
                <a:solidFill>
                  <a:srgbClr val="074757"/>
                </a:solidFill>
                <a:effectLst/>
                <a:uLnTx/>
                <a:uFillTx/>
                <a:latin typeface="Helvetica Neue" panose="02000503000000020004" pitchFamily="2" charset="0"/>
                <a:ea typeface="Helvetica Neue" panose="02000503000000020004" pitchFamily="2" charset="0"/>
                <a:cs typeface="Helvetica Neue" panose="02000503000000020004" pitchFamily="2" charset="0"/>
              </a:rPr>
              <a:t>Claim is reviewed by </a:t>
            </a:r>
            <a:r>
              <a:rPr kumimoji="0" lang="en-US" sz="1500" b="1" u="none" strike="noStrike" kern="1200" cap="none" spc="0" normalizeH="0" baseline="0" noProof="0" err="1">
                <a:ln>
                  <a:noFill/>
                </a:ln>
                <a:solidFill>
                  <a:srgbClr val="074757"/>
                </a:solidFill>
                <a:effectLst/>
                <a:uLnTx/>
                <a:uFillTx/>
                <a:latin typeface="Helvetica Neue" panose="02000503000000020004" pitchFamily="2" charset="0"/>
                <a:ea typeface="Helvetica Neue" panose="02000503000000020004" pitchFamily="2" charset="0"/>
                <a:cs typeface="Helvetica Neue" panose="02000503000000020004" pitchFamily="2" charset="0"/>
              </a:rPr>
              <a:t>AmeriBen</a:t>
            </a:r>
            <a:r>
              <a:rPr kumimoji="0" lang="en-US" sz="1500" b="1" u="none" strike="noStrike" kern="1200" cap="none" spc="0" normalizeH="0" baseline="0" noProof="0">
                <a:ln>
                  <a:noFill/>
                </a:ln>
                <a:solidFill>
                  <a:srgbClr val="074757"/>
                </a:solidFill>
                <a:effectLst/>
                <a:uLnTx/>
                <a:uFillTx/>
                <a:latin typeface="Helvetica Neue" panose="02000503000000020004" pitchFamily="2" charset="0"/>
                <a:ea typeface="Helvetica Neue" panose="02000503000000020004" pitchFamily="2" charset="0"/>
                <a:cs typeface="Helvetica Neue" panose="02000503000000020004" pitchFamily="2" charset="0"/>
              </a:rPr>
              <a:t>.</a:t>
            </a:r>
          </a:p>
          <a:p>
            <a:pPr marL="365760" marR="0" lvl="0" indent="0" algn="l" defTabSz="457200" rtl="0" eaLnBrk="1" fontAlgn="auto" latinLnBrk="0" hangingPunct="1">
              <a:spcBef>
                <a:spcPts val="0"/>
              </a:spcBef>
              <a:spcAft>
                <a:spcPts val="0"/>
              </a:spcAft>
              <a:buClrTx/>
              <a:buSzTx/>
              <a:buFontTx/>
              <a:buNone/>
              <a:tabLst/>
              <a:defRPr/>
            </a:pPr>
            <a:r>
              <a:rPr lang="en-US" sz="1500">
                <a:solidFill>
                  <a:schemeClr val="tx1"/>
                </a:solidFill>
                <a:latin typeface="Helvetica Neue Light" panose="02000403000000020004" pitchFamily="2" charset="0"/>
                <a:ea typeface="Helvetica Neue Light" panose="02000403000000020004" pitchFamily="2" charset="0"/>
                <a:cs typeface="Helvetica Neue Medium" panose="02000503000000020004" pitchFamily="2" charset="0"/>
              </a:rPr>
              <a:t>We carefully</a:t>
            </a:r>
            <a:r>
              <a:rPr kumimoji="0" lang="en-US" sz="1500" u="none" strike="noStrike" kern="1200" cap="none" spc="0" normalizeH="0" baseline="0" noProof="0">
                <a:ln>
                  <a:noFill/>
                </a:ln>
                <a:solidFill>
                  <a:schemeClr val="tx1"/>
                </a:solidFill>
                <a:effectLst/>
                <a:uLnTx/>
                <a:uFillTx/>
                <a:latin typeface="Helvetica Neue Light" panose="02000403000000020004" pitchFamily="2" charset="0"/>
                <a:ea typeface="Helvetica Neue Light" panose="02000403000000020004" pitchFamily="2" charset="0"/>
                <a:cs typeface="Helvetica Neue Medium" panose="02000503000000020004" pitchFamily="2" charset="0"/>
              </a:rPr>
              <a:t> review it for any errors </a:t>
            </a:r>
            <a:r>
              <a:rPr lang="en-US" sz="1500">
                <a:solidFill>
                  <a:schemeClr val="tx1"/>
                </a:solidFill>
                <a:latin typeface="Helvetica Neue Light" panose="02000403000000020004" pitchFamily="2" charset="0"/>
                <a:ea typeface="Helvetica Neue Light" panose="02000403000000020004" pitchFamily="2" charset="0"/>
                <a:cs typeface="Helvetica Neue Medium" panose="02000503000000020004" pitchFamily="2" charset="0"/>
              </a:rPr>
              <a:t>or</a:t>
            </a:r>
            <a:r>
              <a:rPr kumimoji="0" lang="en-US" sz="1500" u="none" strike="noStrike" kern="1200" cap="none" spc="0" normalizeH="0" baseline="0" noProof="0">
                <a:ln>
                  <a:noFill/>
                </a:ln>
                <a:solidFill>
                  <a:schemeClr val="tx1"/>
                </a:solidFill>
                <a:effectLst/>
                <a:uLnTx/>
                <a:uFillTx/>
                <a:latin typeface="Helvetica Neue Light" panose="02000403000000020004" pitchFamily="2" charset="0"/>
                <a:ea typeface="Helvetica Neue Light" panose="02000403000000020004" pitchFamily="2" charset="0"/>
                <a:cs typeface="Helvetica Neue Medium" panose="02000503000000020004" pitchFamily="2" charset="0"/>
              </a:rPr>
              <a:t> overcharges. </a:t>
            </a:r>
          </a:p>
        </p:txBody>
      </p:sp>
      <p:sp>
        <p:nvSpPr>
          <p:cNvPr id="14" name="Rectangle: Rounded Corners 8">
            <a:extLst>
              <a:ext uri="{FF2B5EF4-FFF2-40B4-BE49-F238E27FC236}">
                <a16:creationId xmlns:a16="http://schemas.microsoft.com/office/drawing/2014/main" id="{641E70AC-5F39-98EF-2CAA-058E6A57E60C}"/>
              </a:ext>
            </a:extLst>
          </p:cNvPr>
          <p:cNvSpPr/>
          <p:nvPr/>
        </p:nvSpPr>
        <p:spPr>
          <a:xfrm>
            <a:off x="6563339" y="3633333"/>
            <a:ext cx="5033405" cy="1032745"/>
          </a:xfrm>
          <a:prstGeom prst="roundRect">
            <a:avLst>
              <a:gd name="adj" fmla="val 1449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365760" marR="0" lvl="0" indent="0" algn="l" defTabSz="457200" rtl="0" eaLnBrk="1" fontAlgn="auto" latinLnBrk="0" hangingPunct="1">
              <a:spcBef>
                <a:spcPts val="0"/>
              </a:spcBef>
              <a:spcAft>
                <a:spcPts val="0"/>
              </a:spcAft>
              <a:buClrTx/>
              <a:buSzTx/>
              <a:buFontTx/>
              <a:buNone/>
              <a:tabLst/>
              <a:defRPr/>
            </a:pPr>
            <a:r>
              <a:rPr kumimoji="0" lang="en-US" sz="1500" b="1" u="none" strike="noStrike" kern="1200" cap="none" spc="0" normalizeH="0" baseline="0" noProof="0" dirty="0">
                <a:ln>
                  <a:noFill/>
                </a:ln>
                <a:solidFill>
                  <a:srgbClr val="074757"/>
                </a:solidFill>
                <a:effectLst/>
                <a:uLnTx/>
                <a:uFillTx/>
                <a:latin typeface="Helvetica Neue" panose="02000503000000020004" pitchFamily="2" charset="0"/>
                <a:ea typeface="Helvetica Neue" panose="02000503000000020004" pitchFamily="2" charset="0"/>
                <a:cs typeface="Helvetica Neue" panose="02000503000000020004" pitchFamily="2" charset="0"/>
              </a:rPr>
              <a:t>Employee receives an Explanation of Benefits (EOB). </a:t>
            </a:r>
          </a:p>
          <a:p>
            <a:pPr marL="365760" marR="0" lvl="0" indent="0" algn="l" defTabSz="457200" rtl="0" eaLnBrk="1" fontAlgn="auto" latinLnBrk="0" hangingPunct="1">
              <a:spcBef>
                <a:spcPts val="0"/>
              </a:spcBef>
              <a:spcAft>
                <a:spcPts val="0"/>
              </a:spcAft>
              <a:buClrTx/>
              <a:buSzTx/>
              <a:buFontTx/>
              <a:buNone/>
              <a:tabLst/>
              <a:defRPr/>
            </a:pPr>
            <a:r>
              <a:rPr kumimoji="0" lang="en-US" sz="1500" u="none" strike="noStrike" kern="1200" cap="none" spc="0" normalizeH="0" baseline="0" noProof="0" dirty="0">
                <a:ln>
                  <a:noFill/>
                </a:ln>
                <a:solidFill>
                  <a:schemeClr val="tx1"/>
                </a:solidFill>
                <a:effectLst/>
                <a:uLnTx/>
                <a:uFillTx/>
                <a:latin typeface="Helvetica Neue Light" panose="02000403000000020004" pitchFamily="2" charset="0"/>
                <a:ea typeface="Helvetica Neue Light" panose="02000403000000020004" pitchFamily="2" charset="0"/>
                <a:cs typeface="Helvetica Neue Medium" panose="02000503000000020004" pitchFamily="2" charset="0"/>
              </a:rPr>
              <a:t>Employee must pay special attention to the Total Due to Provider. This is the amount owed once the provider sends a bill. </a:t>
            </a:r>
          </a:p>
        </p:txBody>
      </p:sp>
      <p:sp>
        <p:nvSpPr>
          <p:cNvPr id="19" name="TextBox 18">
            <a:extLst>
              <a:ext uri="{FF2B5EF4-FFF2-40B4-BE49-F238E27FC236}">
                <a16:creationId xmlns:a16="http://schemas.microsoft.com/office/drawing/2014/main" id="{1EC09A78-11EE-C874-4593-9E1F47E4B4B0}"/>
              </a:ext>
            </a:extLst>
          </p:cNvPr>
          <p:cNvSpPr txBox="1"/>
          <p:nvPr/>
        </p:nvSpPr>
        <p:spPr>
          <a:xfrm>
            <a:off x="6720355" y="5030525"/>
            <a:ext cx="5092952" cy="837904"/>
          </a:xfrm>
          <a:prstGeom prst="rect">
            <a:avLst/>
          </a:prstGeom>
          <a:noFill/>
        </p:spPr>
        <p:txBody>
          <a:bodyPr wrap="square" lIns="0" tIns="72000" rIns="72000" bIns="72000" rtlCol="0">
            <a:spAutoFit/>
          </a:bodyPr>
          <a:lstStyle/>
          <a:p>
            <a:r>
              <a:rPr lang="en-US" sz="1500" b="1" i="0" dirty="0">
                <a:solidFill>
                  <a:schemeClr val="tx2"/>
                </a:solidFill>
                <a:effectLst/>
                <a:latin typeface="Helvetica Neue" panose="02000503000000020004" pitchFamily="2" charset="0"/>
                <a:ea typeface="Helvetica Neue" panose="02000503000000020004" pitchFamily="2" charset="0"/>
                <a:cs typeface="Helvetica Neue" panose="02000503000000020004" pitchFamily="2" charset="0"/>
              </a:rPr>
              <a:t>If </a:t>
            </a:r>
            <a:r>
              <a:rPr lang="en-US" sz="1500" b="1"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the employee</a:t>
            </a:r>
            <a:r>
              <a:rPr lang="en-US" sz="1500" b="1" i="0" dirty="0">
                <a:solidFill>
                  <a:schemeClr val="tx2"/>
                </a:solidFill>
                <a:effectLst/>
                <a:latin typeface="Helvetica Neue" panose="02000503000000020004" pitchFamily="2" charset="0"/>
                <a:ea typeface="Helvetica Neue" panose="02000503000000020004" pitchFamily="2" charset="0"/>
                <a:cs typeface="Helvetica Neue" panose="02000503000000020004" pitchFamily="2" charset="0"/>
              </a:rPr>
              <a:t> receives a bill and it doesn’t match their EOB, employee notifies </a:t>
            </a:r>
            <a:r>
              <a:rPr lang="en-US" sz="1500" b="1" i="0" dirty="0" err="1">
                <a:solidFill>
                  <a:schemeClr val="tx2"/>
                </a:solidFill>
                <a:effectLst/>
                <a:latin typeface="Helvetica Neue" panose="02000503000000020004" pitchFamily="2" charset="0"/>
                <a:ea typeface="Helvetica Neue" panose="02000503000000020004" pitchFamily="2" charset="0"/>
                <a:cs typeface="Helvetica Neue" panose="02000503000000020004" pitchFamily="2" charset="0"/>
              </a:rPr>
              <a:t>AmeriBen</a:t>
            </a:r>
            <a:r>
              <a:rPr lang="en-US" sz="1500" b="1" i="0" dirty="0">
                <a:solidFill>
                  <a:schemeClr val="tx2"/>
                </a:solidFill>
                <a:effectLst/>
                <a:latin typeface="Helvetica Neue" panose="02000503000000020004" pitchFamily="2" charset="0"/>
                <a:ea typeface="Helvetica Neue" panose="02000503000000020004" pitchFamily="2" charset="0"/>
                <a:cs typeface="Helvetica Neue" panose="02000503000000020004" pitchFamily="2" charset="0"/>
              </a:rPr>
              <a:t>, and our team takes over.</a:t>
            </a:r>
          </a:p>
        </p:txBody>
      </p:sp>
      <p:sp>
        <p:nvSpPr>
          <p:cNvPr id="12" name="Oval 11">
            <a:extLst>
              <a:ext uri="{FF2B5EF4-FFF2-40B4-BE49-F238E27FC236}">
                <a16:creationId xmlns:a16="http://schemas.microsoft.com/office/drawing/2014/main" id="{EB4E77A4-57FD-A063-1FB2-FCBFD37AB547}"/>
              </a:ext>
            </a:extLst>
          </p:cNvPr>
          <p:cNvSpPr/>
          <p:nvPr/>
        </p:nvSpPr>
        <p:spPr>
          <a:xfrm>
            <a:off x="6077713" y="2533768"/>
            <a:ext cx="694154" cy="67179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2"/>
                </a:solidFill>
                <a:effectLst/>
                <a:uLnTx/>
                <a:uFillTx/>
                <a:latin typeface="Avenir Next LT Pro"/>
                <a:ea typeface="+mn-ea"/>
                <a:cs typeface="+mn-cs"/>
              </a:rPr>
              <a:t>2</a:t>
            </a:r>
          </a:p>
        </p:txBody>
      </p:sp>
      <p:sp>
        <p:nvSpPr>
          <p:cNvPr id="22" name="Oval 21">
            <a:extLst>
              <a:ext uri="{FF2B5EF4-FFF2-40B4-BE49-F238E27FC236}">
                <a16:creationId xmlns:a16="http://schemas.microsoft.com/office/drawing/2014/main" id="{E373615B-37B3-E89E-69D3-E0ADA8A1CAB3}"/>
              </a:ext>
            </a:extLst>
          </p:cNvPr>
          <p:cNvSpPr/>
          <p:nvPr/>
        </p:nvSpPr>
        <p:spPr>
          <a:xfrm>
            <a:off x="6105608" y="3862949"/>
            <a:ext cx="694154" cy="67179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2"/>
                </a:solidFill>
                <a:effectLst/>
                <a:uLnTx/>
                <a:uFillTx/>
                <a:latin typeface="Avenir Next LT Pro"/>
                <a:ea typeface="+mn-ea"/>
                <a:cs typeface="+mn-cs"/>
              </a:rPr>
              <a:t>3</a:t>
            </a:r>
          </a:p>
        </p:txBody>
      </p:sp>
      <p:sp>
        <p:nvSpPr>
          <p:cNvPr id="29" name="Oval 28">
            <a:extLst>
              <a:ext uri="{FF2B5EF4-FFF2-40B4-BE49-F238E27FC236}">
                <a16:creationId xmlns:a16="http://schemas.microsoft.com/office/drawing/2014/main" id="{D50A4309-B61A-5D41-554A-59A883A10ABD}"/>
              </a:ext>
            </a:extLst>
          </p:cNvPr>
          <p:cNvSpPr/>
          <p:nvPr/>
        </p:nvSpPr>
        <p:spPr>
          <a:xfrm>
            <a:off x="6077344" y="1207633"/>
            <a:ext cx="694154" cy="67179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2"/>
                </a:solidFill>
                <a:effectLst/>
                <a:uLnTx/>
                <a:uFillTx/>
                <a:latin typeface="Avenir Next LT Pro"/>
                <a:ea typeface="+mn-ea"/>
                <a:cs typeface="+mn-cs"/>
              </a:rPr>
              <a:t>1</a:t>
            </a:r>
          </a:p>
        </p:txBody>
      </p:sp>
    </p:spTree>
    <p:extLst>
      <p:ext uri="{BB962C8B-B14F-4D97-AF65-F5344CB8AC3E}">
        <p14:creationId xmlns:p14="http://schemas.microsoft.com/office/powerpoint/2010/main" val="58651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677DD655-0876-4311-8E5E-A4136BBC7B35}"/>
              </a:ext>
            </a:extLst>
          </p:cNvPr>
          <p:cNvSpPr txBox="1"/>
          <p:nvPr/>
        </p:nvSpPr>
        <p:spPr>
          <a:xfrm>
            <a:off x="7373291" y="3978832"/>
            <a:ext cx="3401091" cy="685166"/>
          </a:xfrm>
          <a:prstGeom prst="roundRect">
            <a:avLst>
              <a:gd name="adj" fmla="val 50000"/>
            </a:avLst>
          </a:prstGeom>
          <a:solidFill>
            <a:schemeClr val="bg1">
              <a:lumMod val="95000"/>
            </a:schemeClr>
          </a:solidFill>
          <a:effectLst>
            <a:outerShdw blurRad="190500" algn="ctr" rotWithShape="0">
              <a:prstClr val="black">
                <a:alpha val="40000"/>
              </a:prstClr>
            </a:outerShdw>
          </a:effectLst>
        </p:spPr>
        <p:txBody>
          <a:bodyPr wrap="square" tIns="91355" bIns="91355" rtlCol="0" anchor="ctr" anchorCtr="0">
            <a:noAutofit/>
          </a:bodyPr>
          <a:lstStyle>
            <a:defPPr>
              <a:defRPr lang="en-US"/>
            </a:defPPr>
            <a:lvl1pPr marL="0" algn="l" defTabSz="609356" rtl="0" eaLnBrk="1" latinLnBrk="0" hangingPunct="1">
              <a:defRPr sz="2399" kern="1200">
                <a:solidFill>
                  <a:schemeClr val="tx1"/>
                </a:solidFill>
                <a:latin typeface="+mn-lt"/>
                <a:ea typeface="+mn-ea"/>
                <a:cs typeface="+mn-cs"/>
              </a:defRPr>
            </a:lvl1pPr>
            <a:lvl2pPr marL="609356" algn="l" defTabSz="609356" rtl="0" eaLnBrk="1" latinLnBrk="0" hangingPunct="1">
              <a:defRPr sz="2399" kern="1200">
                <a:solidFill>
                  <a:schemeClr val="tx1"/>
                </a:solidFill>
                <a:latin typeface="+mn-lt"/>
                <a:ea typeface="+mn-ea"/>
                <a:cs typeface="+mn-cs"/>
              </a:defRPr>
            </a:lvl2pPr>
            <a:lvl3pPr marL="1218712" algn="l" defTabSz="609356" rtl="0" eaLnBrk="1" latinLnBrk="0" hangingPunct="1">
              <a:defRPr sz="2399" kern="1200">
                <a:solidFill>
                  <a:schemeClr val="tx1"/>
                </a:solidFill>
                <a:latin typeface="+mn-lt"/>
                <a:ea typeface="+mn-ea"/>
                <a:cs typeface="+mn-cs"/>
              </a:defRPr>
            </a:lvl3pPr>
            <a:lvl4pPr marL="1828068" algn="l" defTabSz="609356" rtl="0" eaLnBrk="1" latinLnBrk="0" hangingPunct="1">
              <a:defRPr sz="2399" kern="1200">
                <a:solidFill>
                  <a:schemeClr val="tx1"/>
                </a:solidFill>
                <a:latin typeface="+mn-lt"/>
                <a:ea typeface="+mn-ea"/>
                <a:cs typeface="+mn-cs"/>
              </a:defRPr>
            </a:lvl4pPr>
            <a:lvl5pPr marL="2437425" algn="l" defTabSz="609356" rtl="0" eaLnBrk="1" latinLnBrk="0" hangingPunct="1">
              <a:defRPr sz="2399" kern="1200">
                <a:solidFill>
                  <a:schemeClr val="tx1"/>
                </a:solidFill>
                <a:latin typeface="+mn-lt"/>
                <a:ea typeface="+mn-ea"/>
                <a:cs typeface="+mn-cs"/>
              </a:defRPr>
            </a:lvl5pPr>
            <a:lvl6pPr marL="3046781" algn="l" defTabSz="609356" rtl="0" eaLnBrk="1" latinLnBrk="0" hangingPunct="1">
              <a:defRPr sz="2399" kern="1200">
                <a:solidFill>
                  <a:schemeClr val="tx1"/>
                </a:solidFill>
                <a:latin typeface="+mn-lt"/>
                <a:ea typeface="+mn-ea"/>
                <a:cs typeface="+mn-cs"/>
              </a:defRPr>
            </a:lvl6pPr>
            <a:lvl7pPr marL="3656137" algn="l" defTabSz="609356" rtl="0" eaLnBrk="1" latinLnBrk="0" hangingPunct="1">
              <a:defRPr sz="2399" kern="1200">
                <a:solidFill>
                  <a:schemeClr val="tx1"/>
                </a:solidFill>
                <a:latin typeface="+mn-lt"/>
                <a:ea typeface="+mn-ea"/>
                <a:cs typeface="+mn-cs"/>
              </a:defRPr>
            </a:lvl7pPr>
            <a:lvl8pPr marL="4265493" algn="l" defTabSz="609356" rtl="0" eaLnBrk="1" latinLnBrk="0" hangingPunct="1">
              <a:defRPr sz="2399" kern="1200">
                <a:solidFill>
                  <a:schemeClr val="tx1"/>
                </a:solidFill>
                <a:latin typeface="+mn-lt"/>
                <a:ea typeface="+mn-ea"/>
                <a:cs typeface="+mn-cs"/>
              </a:defRPr>
            </a:lvl8pPr>
            <a:lvl9pPr marL="4874849" algn="l" defTabSz="609356" rtl="0" eaLnBrk="1" latinLnBrk="0" hangingPunct="1">
              <a:defRPr sz="2399" kern="1200">
                <a:solidFill>
                  <a:schemeClr val="tx1"/>
                </a:solidFill>
                <a:latin typeface="+mn-lt"/>
                <a:ea typeface="+mn-ea"/>
                <a:cs typeface="+mn-cs"/>
              </a:defRPr>
            </a:lvl9pPr>
          </a:lstStyle>
          <a:p>
            <a:pPr>
              <a:lnSpc>
                <a:spcPct val="90000"/>
              </a:lnSpc>
            </a:pPr>
            <a:endParaRPr lang="en-US" sz="1998" b="1" kern="0">
              <a:solidFill>
                <a:schemeClr val="accent3"/>
              </a:solidFill>
              <a:ea typeface="Tahoma" panose="020B0604030504040204" pitchFamily="34" charset="0"/>
              <a:cs typeface="Tahoma" panose="020B0604030504040204" pitchFamily="34" charset="0"/>
            </a:endParaRPr>
          </a:p>
        </p:txBody>
      </p:sp>
      <p:sp>
        <p:nvSpPr>
          <p:cNvPr id="4" name="Title 3">
            <a:extLst>
              <a:ext uri="{FF2B5EF4-FFF2-40B4-BE49-F238E27FC236}">
                <a16:creationId xmlns:a16="http://schemas.microsoft.com/office/drawing/2014/main" id="{6ADE8A6A-80D6-4887-9ADD-490C434A6A29}"/>
              </a:ext>
            </a:extLst>
          </p:cNvPr>
          <p:cNvSpPr>
            <a:spLocks noGrp="1"/>
          </p:cNvSpPr>
          <p:nvPr>
            <p:ph type="title"/>
          </p:nvPr>
        </p:nvSpPr>
        <p:spPr>
          <a:xfrm>
            <a:off x="921834" y="117439"/>
            <a:ext cx="10820400" cy="801628"/>
          </a:xfrm>
        </p:spPr>
        <p:txBody>
          <a:bodyPr>
            <a:normAutofit fontScale="90000"/>
          </a:bodyPr>
          <a:lstStyle>
            <a:defPPr>
              <a:defRPr lang="en-US"/>
            </a:defPPr>
            <a:lvl1pPr marL="0" algn="l" defTabSz="609356" rtl="0" eaLnBrk="1" latinLnBrk="0" hangingPunct="1">
              <a:defRPr sz="2399" kern="1200">
                <a:solidFill>
                  <a:schemeClr val="tx1"/>
                </a:solidFill>
                <a:latin typeface="+mn-lt"/>
                <a:ea typeface="+mn-ea"/>
                <a:cs typeface="+mn-cs"/>
              </a:defRPr>
            </a:lvl1pPr>
            <a:lvl2pPr marL="609356" algn="l" defTabSz="609356" rtl="0" eaLnBrk="1" latinLnBrk="0" hangingPunct="1">
              <a:defRPr sz="2399" kern="1200">
                <a:solidFill>
                  <a:schemeClr val="tx1"/>
                </a:solidFill>
                <a:latin typeface="+mn-lt"/>
                <a:ea typeface="+mn-ea"/>
                <a:cs typeface="+mn-cs"/>
              </a:defRPr>
            </a:lvl2pPr>
            <a:lvl3pPr marL="1218712" algn="l" defTabSz="609356" rtl="0" eaLnBrk="1" latinLnBrk="0" hangingPunct="1">
              <a:defRPr sz="2399" kern="1200">
                <a:solidFill>
                  <a:schemeClr val="tx1"/>
                </a:solidFill>
                <a:latin typeface="+mn-lt"/>
                <a:ea typeface="+mn-ea"/>
                <a:cs typeface="+mn-cs"/>
              </a:defRPr>
            </a:lvl3pPr>
            <a:lvl4pPr marL="1828068" algn="l" defTabSz="609356" rtl="0" eaLnBrk="1" latinLnBrk="0" hangingPunct="1">
              <a:defRPr sz="2399" kern="1200">
                <a:solidFill>
                  <a:schemeClr val="tx1"/>
                </a:solidFill>
                <a:latin typeface="+mn-lt"/>
                <a:ea typeface="+mn-ea"/>
                <a:cs typeface="+mn-cs"/>
              </a:defRPr>
            </a:lvl4pPr>
            <a:lvl5pPr marL="2437425" algn="l" defTabSz="609356" rtl="0" eaLnBrk="1" latinLnBrk="0" hangingPunct="1">
              <a:defRPr sz="2399" kern="1200">
                <a:solidFill>
                  <a:schemeClr val="tx1"/>
                </a:solidFill>
                <a:latin typeface="+mn-lt"/>
                <a:ea typeface="+mn-ea"/>
                <a:cs typeface="+mn-cs"/>
              </a:defRPr>
            </a:lvl5pPr>
            <a:lvl6pPr marL="3046781" algn="l" defTabSz="609356" rtl="0" eaLnBrk="1" latinLnBrk="0" hangingPunct="1">
              <a:defRPr sz="2399" kern="1200">
                <a:solidFill>
                  <a:schemeClr val="tx1"/>
                </a:solidFill>
                <a:latin typeface="+mn-lt"/>
                <a:ea typeface="+mn-ea"/>
                <a:cs typeface="+mn-cs"/>
              </a:defRPr>
            </a:lvl6pPr>
            <a:lvl7pPr marL="3656137" algn="l" defTabSz="609356" rtl="0" eaLnBrk="1" latinLnBrk="0" hangingPunct="1">
              <a:defRPr sz="2399" kern="1200">
                <a:solidFill>
                  <a:schemeClr val="tx1"/>
                </a:solidFill>
                <a:latin typeface="+mn-lt"/>
                <a:ea typeface="+mn-ea"/>
                <a:cs typeface="+mn-cs"/>
              </a:defRPr>
            </a:lvl7pPr>
            <a:lvl8pPr marL="4265493" algn="l" defTabSz="609356" rtl="0" eaLnBrk="1" latinLnBrk="0" hangingPunct="1">
              <a:defRPr sz="2399" kern="1200">
                <a:solidFill>
                  <a:schemeClr val="tx1"/>
                </a:solidFill>
                <a:latin typeface="+mn-lt"/>
                <a:ea typeface="+mn-ea"/>
                <a:cs typeface="+mn-cs"/>
              </a:defRPr>
            </a:lvl8pPr>
            <a:lvl9pPr marL="4874849" algn="l" defTabSz="609356" rtl="0" eaLnBrk="1" latinLnBrk="0" hangingPunct="1">
              <a:defRPr sz="2399" kern="1200">
                <a:solidFill>
                  <a:schemeClr val="tx1"/>
                </a:solidFill>
                <a:latin typeface="+mn-lt"/>
                <a:ea typeface="+mn-ea"/>
                <a:cs typeface="+mn-cs"/>
              </a:defRPr>
            </a:lvl9pPr>
          </a:lstStyle>
          <a:p>
            <a:pPr algn="ctr"/>
            <a:r>
              <a:rPr lang="en-US" sz="3200" dirty="0">
                <a:solidFill>
                  <a:schemeClr val="tx2"/>
                </a:solidFill>
                <a:latin typeface="Helvetica Neue Medium" panose="02000503000000020004" pitchFamily="2" charset="0"/>
              </a:rPr>
              <a:t>Compare Your Explanation of Benefits (EOB) to Your Provider Bill</a:t>
            </a:r>
          </a:p>
        </p:txBody>
      </p:sp>
      <p:sp>
        <p:nvSpPr>
          <p:cNvPr id="12" name="Text Placeholder 11">
            <a:extLst>
              <a:ext uri="{FF2B5EF4-FFF2-40B4-BE49-F238E27FC236}">
                <a16:creationId xmlns:a16="http://schemas.microsoft.com/office/drawing/2014/main" id="{8AEDAA72-3DA9-461C-AF2A-C95B8C4F4A54}"/>
              </a:ext>
            </a:extLst>
          </p:cNvPr>
          <p:cNvSpPr>
            <a:spLocks noGrp="1"/>
          </p:cNvSpPr>
          <p:nvPr>
            <p:ph type="body" sz="quarter" idx="18"/>
          </p:nvPr>
        </p:nvSpPr>
        <p:spPr>
          <a:xfrm>
            <a:off x="785444" y="661768"/>
            <a:ext cx="10956790" cy="811201"/>
          </a:xfrm>
        </p:spPr>
        <p:txBody>
          <a:bodyPr>
            <a:normAutofit/>
          </a:bodyPr>
          <a:lstStyle/>
          <a:p>
            <a:pPr marL="0" indent="0" algn="ctr">
              <a:spcAft>
                <a:spcPts val="1200"/>
              </a:spcAft>
              <a:buNone/>
            </a:pPr>
            <a:r>
              <a:rPr lang="en-US"/>
              <a:t>Occasionally, a provider may bill you for more than what you owe. </a:t>
            </a:r>
          </a:p>
        </p:txBody>
      </p:sp>
      <p:sp>
        <p:nvSpPr>
          <p:cNvPr id="19" name="TextBox 18">
            <a:extLst>
              <a:ext uri="{FF2B5EF4-FFF2-40B4-BE49-F238E27FC236}">
                <a16:creationId xmlns:a16="http://schemas.microsoft.com/office/drawing/2014/main" id="{30993716-AD13-4129-AA5F-A592DF65D0A8}"/>
              </a:ext>
            </a:extLst>
          </p:cNvPr>
          <p:cNvSpPr txBox="1"/>
          <p:nvPr/>
        </p:nvSpPr>
        <p:spPr>
          <a:xfrm>
            <a:off x="1387908" y="3958794"/>
            <a:ext cx="3240943" cy="685166"/>
          </a:xfrm>
          <a:prstGeom prst="roundRect">
            <a:avLst>
              <a:gd name="adj" fmla="val 50000"/>
            </a:avLst>
          </a:prstGeom>
          <a:solidFill>
            <a:schemeClr val="bg1">
              <a:lumMod val="95000"/>
            </a:schemeClr>
          </a:solidFill>
          <a:effectLst>
            <a:outerShdw blurRad="190500" algn="ctr" rotWithShape="0">
              <a:prstClr val="black">
                <a:alpha val="40000"/>
              </a:prstClr>
            </a:outerShdw>
          </a:effectLst>
        </p:spPr>
        <p:txBody>
          <a:bodyPr wrap="square" tIns="91355" bIns="91355" rtlCol="0" anchor="ctr" anchorCtr="0">
            <a:noAutofit/>
          </a:bodyPr>
          <a:lstStyle>
            <a:defPPr>
              <a:defRPr lang="en-US"/>
            </a:defPPr>
            <a:lvl1pPr marL="0" algn="l" defTabSz="609356" rtl="0" eaLnBrk="1" latinLnBrk="0" hangingPunct="1">
              <a:defRPr sz="2399" kern="1200">
                <a:solidFill>
                  <a:schemeClr val="tx1"/>
                </a:solidFill>
                <a:latin typeface="+mn-lt"/>
                <a:ea typeface="+mn-ea"/>
                <a:cs typeface="+mn-cs"/>
              </a:defRPr>
            </a:lvl1pPr>
            <a:lvl2pPr marL="609356" algn="l" defTabSz="609356" rtl="0" eaLnBrk="1" latinLnBrk="0" hangingPunct="1">
              <a:defRPr sz="2399" kern="1200">
                <a:solidFill>
                  <a:schemeClr val="tx1"/>
                </a:solidFill>
                <a:latin typeface="+mn-lt"/>
                <a:ea typeface="+mn-ea"/>
                <a:cs typeface="+mn-cs"/>
              </a:defRPr>
            </a:lvl2pPr>
            <a:lvl3pPr marL="1218712" algn="l" defTabSz="609356" rtl="0" eaLnBrk="1" latinLnBrk="0" hangingPunct="1">
              <a:defRPr sz="2399" kern="1200">
                <a:solidFill>
                  <a:schemeClr val="tx1"/>
                </a:solidFill>
                <a:latin typeface="+mn-lt"/>
                <a:ea typeface="+mn-ea"/>
                <a:cs typeface="+mn-cs"/>
              </a:defRPr>
            </a:lvl3pPr>
            <a:lvl4pPr marL="1828068" algn="l" defTabSz="609356" rtl="0" eaLnBrk="1" latinLnBrk="0" hangingPunct="1">
              <a:defRPr sz="2399" kern="1200">
                <a:solidFill>
                  <a:schemeClr val="tx1"/>
                </a:solidFill>
                <a:latin typeface="+mn-lt"/>
                <a:ea typeface="+mn-ea"/>
                <a:cs typeface="+mn-cs"/>
              </a:defRPr>
            </a:lvl4pPr>
            <a:lvl5pPr marL="2437425" algn="l" defTabSz="609356" rtl="0" eaLnBrk="1" latinLnBrk="0" hangingPunct="1">
              <a:defRPr sz="2399" kern="1200">
                <a:solidFill>
                  <a:schemeClr val="tx1"/>
                </a:solidFill>
                <a:latin typeface="+mn-lt"/>
                <a:ea typeface="+mn-ea"/>
                <a:cs typeface="+mn-cs"/>
              </a:defRPr>
            </a:lvl5pPr>
            <a:lvl6pPr marL="3046781" algn="l" defTabSz="609356" rtl="0" eaLnBrk="1" latinLnBrk="0" hangingPunct="1">
              <a:defRPr sz="2399" kern="1200">
                <a:solidFill>
                  <a:schemeClr val="tx1"/>
                </a:solidFill>
                <a:latin typeface="+mn-lt"/>
                <a:ea typeface="+mn-ea"/>
                <a:cs typeface="+mn-cs"/>
              </a:defRPr>
            </a:lvl6pPr>
            <a:lvl7pPr marL="3656137" algn="l" defTabSz="609356" rtl="0" eaLnBrk="1" latinLnBrk="0" hangingPunct="1">
              <a:defRPr sz="2399" kern="1200">
                <a:solidFill>
                  <a:schemeClr val="tx1"/>
                </a:solidFill>
                <a:latin typeface="+mn-lt"/>
                <a:ea typeface="+mn-ea"/>
                <a:cs typeface="+mn-cs"/>
              </a:defRPr>
            </a:lvl7pPr>
            <a:lvl8pPr marL="4265493" algn="l" defTabSz="609356" rtl="0" eaLnBrk="1" latinLnBrk="0" hangingPunct="1">
              <a:defRPr sz="2399" kern="1200">
                <a:solidFill>
                  <a:schemeClr val="tx1"/>
                </a:solidFill>
                <a:latin typeface="+mn-lt"/>
                <a:ea typeface="+mn-ea"/>
                <a:cs typeface="+mn-cs"/>
              </a:defRPr>
            </a:lvl8pPr>
            <a:lvl9pPr marL="4874849" algn="l" defTabSz="609356" rtl="0" eaLnBrk="1" latinLnBrk="0" hangingPunct="1">
              <a:defRPr sz="2399" kern="1200">
                <a:solidFill>
                  <a:schemeClr val="tx1"/>
                </a:solidFill>
                <a:latin typeface="+mn-lt"/>
                <a:ea typeface="+mn-ea"/>
                <a:cs typeface="+mn-cs"/>
              </a:defRPr>
            </a:lvl9pPr>
          </a:lstStyle>
          <a:p>
            <a:pPr>
              <a:lnSpc>
                <a:spcPct val="90000"/>
              </a:lnSpc>
            </a:pPr>
            <a:endParaRPr lang="en-US" sz="1998" b="1" kern="0">
              <a:solidFill>
                <a:schemeClr val="accent3"/>
              </a:solidFill>
              <a:ea typeface="Tahoma" panose="020B0604030504040204" pitchFamily="34" charset="0"/>
              <a:cs typeface="Tahoma" panose="020B0604030504040204" pitchFamily="34" charset="0"/>
            </a:endParaRPr>
          </a:p>
        </p:txBody>
      </p:sp>
      <p:sp>
        <p:nvSpPr>
          <p:cNvPr id="20" name="TextBox 19">
            <a:extLst>
              <a:ext uri="{FF2B5EF4-FFF2-40B4-BE49-F238E27FC236}">
                <a16:creationId xmlns:a16="http://schemas.microsoft.com/office/drawing/2014/main" id="{FC244161-A0E1-4B9E-B1BE-1A91CCBF7617}"/>
              </a:ext>
            </a:extLst>
          </p:cNvPr>
          <p:cNvSpPr txBox="1"/>
          <p:nvPr/>
        </p:nvSpPr>
        <p:spPr>
          <a:xfrm>
            <a:off x="1387908" y="3978832"/>
            <a:ext cx="3240943" cy="645433"/>
          </a:xfrm>
          <a:prstGeom prst="rect">
            <a:avLst/>
          </a:prstGeom>
          <a:noFill/>
        </p:spPr>
        <p:txBody>
          <a:bodyPr wrap="square" rtlCol="0">
            <a:spAutoFit/>
          </a:bodyPr>
          <a:lstStyle>
            <a:defPPr>
              <a:defRPr lang="en-US"/>
            </a:defPPr>
            <a:lvl1pPr marL="0" algn="l" defTabSz="609356" rtl="0" eaLnBrk="1" latinLnBrk="0" hangingPunct="1">
              <a:defRPr sz="2399" kern="1200">
                <a:solidFill>
                  <a:schemeClr val="tx1"/>
                </a:solidFill>
                <a:latin typeface="+mn-lt"/>
                <a:ea typeface="+mn-ea"/>
                <a:cs typeface="+mn-cs"/>
              </a:defRPr>
            </a:lvl1pPr>
            <a:lvl2pPr marL="609356" algn="l" defTabSz="609356" rtl="0" eaLnBrk="1" latinLnBrk="0" hangingPunct="1">
              <a:defRPr sz="2399" kern="1200">
                <a:solidFill>
                  <a:schemeClr val="tx1"/>
                </a:solidFill>
                <a:latin typeface="+mn-lt"/>
                <a:ea typeface="+mn-ea"/>
                <a:cs typeface="+mn-cs"/>
              </a:defRPr>
            </a:lvl2pPr>
            <a:lvl3pPr marL="1218712" algn="l" defTabSz="609356" rtl="0" eaLnBrk="1" latinLnBrk="0" hangingPunct="1">
              <a:defRPr sz="2399" kern="1200">
                <a:solidFill>
                  <a:schemeClr val="tx1"/>
                </a:solidFill>
                <a:latin typeface="+mn-lt"/>
                <a:ea typeface="+mn-ea"/>
                <a:cs typeface="+mn-cs"/>
              </a:defRPr>
            </a:lvl3pPr>
            <a:lvl4pPr marL="1828068" algn="l" defTabSz="609356" rtl="0" eaLnBrk="1" latinLnBrk="0" hangingPunct="1">
              <a:defRPr sz="2399" kern="1200">
                <a:solidFill>
                  <a:schemeClr val="tx1"/>
                </a:solidFill>
                <a:latin typeface="+mn-lt"/>
                <a:ea typeface="+mn-ea"/>
                <a:cs typeface="+mn-cs"/>
              </a:defRPr>
            </a:lvl4pPr>
            <a:lvl5pPr marL="2437425" algn="l" defTabSz="609356" rtl="0" eaLnBrk="1" latinLnBrk="0" hangingPunct="1">
              <a:defRPr sz="2399" kern="1200">
                <a:solidFill>
                  <a:schemeClr val="tx1"/>
                </a:solidFill>
                <a:latin typeface="+mn-lt"/>
                <a:ea typeface="+mn-ea"/>
                <a:cs typeface="+mn-cs"/>
              </a:defRPr>
            </a:lvl5pPr>
            <a:lvl6pPr marL="3046781" algn="l" defTabSz="609356" rtl="0" eaLnBrk="1" latinLnBrk="0" hangingPunct="1">
              <a:defRPr sz="2399" kern="1200">
                <a:solidFill>
                  <a:schemeClr val="tx1"/>
                </a:solidFill>
                <a:latin typeface="+mn-lt"/>
                <a:ea typeface="+mn-ea"/>
                <a:cs typeface="+mn-cs"/>
              </a:defRPr>
            </a:lvl6pPr>
            <a:lvl7pPr marL="3656137" algn="l" defTabSz="609356" rtl="0" eaLnBrk="1" latinLnBrk="0" hangingPunct="1">
              <a:defRPr sz="2399" kern="1200">
                <a:solidFill>
                  <a:schemeClr val="tx1"/>
                </a:solidFill>
                <a:latin typeface="+mn-lt"/>
                <a:ea typeface="+mn-ea"/>
                <a:cs typeface="+mn-cs"/>
              </a:defRPr>
            </a:lvl7pPr>
            <a:lvl8pPr marL="4265493" algn="l" defTabSz="609356" rtl="0" eaLnBrk="1" latinLnBrk="0" hangingPunct="1">
              <a:defRPr sz="2399" kern="1200">
                <a:solidFill>
                  <a:schemeClr val="tx1"/>
                </a:solidFill>
                <a:latin typeface="+mn-lt"/>
                <a:ea typeface="+mn-ea"/>
                <a:cs typeface="+mn-cs"/>
              </a:defRPr>
            </a:lvl8pPr>
            <a:lvl9pPr marL="4874849" algn="l" defTabSz="609356" rtl="0" eaLnBrk="1" latinLnBrk="0" hangingPunct="1">
              <a:defRPr sz="2399" kern="1200">
                <a:solidFill>
                  <a:schemeClr val="tx1"/>
                </a:solidFill>
                <a:latin typeface="+mn-lt"/>
                <a:ea typeface="+mn-ea"/>
                <a:cs typeface="+mn-cs"/>
              </a:defRPr>
            </a:lvl9pPr>
          </a:lstStyle>
          <a:p>
            <a:pPr algn="ctr"/>
            <a:r>
              <a:rPr lang="en-US" sz="1797" b="1">
                <a:solidFill>
                  <a:schemeClr val="accent1"/>
                </a:solidFill>
                <a:latin typeface="+mj-lt"/>
              </a:rPr>
              <a:t>From your health plan</a:t>
            </a:r>
          </a:p>
          <a:p>
            <a:pPr algn="ctr"/>
            <a:r>
              <a:rPr lang="en-US" sz="1797" b="1" i="1">
                <a:solidFill>
                  <a:schemeClr val="accent1"/>
                </a:solidFill>
                <a:latin typeface="+mj-lt"/>
              </a:rPr>
              <a:t>(this is not a bill)</a:t>
            </a:r>
          </a:p>
        </p:txBody>
      </p:sp>
      <p:sp>
        <p:nvSpPr>
          <p:cNvPr id="21" name="TextBox 20">
            <a:extLst>
              <a:ext uri="{FF2B5EF4-FFF2-40B4-BE49-F238E27FC236}">
                <a16:creationId xmlns:a16="http://schemas.microsoft.com/office/drawing/2014/main" id="{A19E711C-0F80-4816-A550-80528060B278}"/>
              </a:ext>
            </a:extLst>
          </p:cNvPr>
          <p:cNvSpPr txBox="1"/>
          <p:nvPr/>
        </p:nvSpPr>
        <p:spPr>
          <a:xfrm>
            <a:off x="7387892" y="4136973"/>
            <a:ext cx="3401091" cy="368884"/>
          </a:xfrm>
          <a:prstGeom prst="rect">
            <a:avLst/>
          </a:prstGeom>
          <a:noFill/>
        </p:spPr>
        <p:txBody>
          <a:bodyPr wrap="square" lIns="91440" tIns="45720" rIns="91440" bIns="45720" rtlCol="0" anchor="t">
            <a:spAutoFit/>
          </a:bodyPr>
          <a:lstStyle>
            <a:defPPr>
              <a:defRPr lang="en-US"/>
            </a:defPPr>
            <a:lvl1pPr marL="0" algn="l" defTabSz="609356" rtl="0" eaLnBrk="1" latinLnBrk="0" hangingPunct="1">
              <a:defRPr sz="2399" kern="1200">
                <a:solidFill>
                  <a:schemeClr val="tx1"/>
                </a:solidFill>
                <a:latin typeface="+mn-lt"/>
                <a:ea typeface="+mn-ea"/>
                <a:cs typeface="+mn-cs"/>
              </a:defRPr>
            </a:lvl1pPr>
            <a:lvl2pPr marL="609356" algn="l" defTabSz="609356" rtl="0" eaLnBrk="1" latinLnBrk="0" hangingPunct="1">
              <a:defRPr sz="2399" kern="1200">
                <a:solidFill>
                  <a:schemeClr val="tx1"/>
                </a:solidFill>
                <a:latin typeface="+mn-lt"/>
                <a:ea typeface="+mn-ea"/>
                <a:cs typeface="+mn-cs"/>
              </a:defRPr>
            </a:lvl2pPr>
            <a:lvl3pPr marL="1218712" algn="l" defTabSz="609356" rtl="0" eaLnBrk="1" latinLnBrk="0" hangingPunct="1">
              <a:defRPr sz="2399" kern="1200">
                <a:solidFill>
                  <a:schemeClr val="tx1"/>
                </a:solidFill>
                <a:latin typeface="+mn-lt"/>
                <a:ea typeface="+mn-ea"/>
                <a:cs typeface="+mn-cs"/>
              </a:defRPr>
            </a:lvl3pPr>
            <a:lvl4pPr marL="1828068" algn="l" defTabSz="609356" rtl="0" eaLnBrk="1" latinLnBrk="0" hangingPunct="1">
              <a:defRPr sz="2399" kern="1200">
                <a:solidFill>
                  <a:schemeClr val="tx1"/>
                </a:solidFill>
                <a:latin typeface="+mn-lt"/>
                <a:ea typeface="+mn-ea"/>
                <a:cs typeface="+mn-cs"/>
              </a:defRPr>
            </a:lvl4pPr>
            <a:lvl5pPr marL="2437425" algn="l" defTabSz="609356" rtl="0" eaLnBrk="1" latinLnBrk="0" hangingPunct="1">
              <a:defRPr sz="2399" kern="1200">
                <a:solidFill>
                  <a:schemeClr val="tx1"/>
                </a:solidFill>
                <a:latin typeface="+mn-lt"/>
                <a:ea typeface="+mn-ea"/>
                <a:cs typeface="+mn-cs"/>
              </a:defRPr>
            </a:lvl5pPr>
            <a:lvl6pPr marL="3046781" algn="l" defTabSz="609356" rtl="0" eaLnBrk="1" latinLnBrk="0" hangingPunct="1">
              <a:defRPr sz="2399" kern="1200">
                <a:solidFill>
                  <a:schemeClr val="tx1"/>
                </a:solidFill>
                <a:latin typeface="+mn-lt"/>
                <a:ea typeface="+mn-ea"/>
                <a:cs typeface="+mn-cs"/>
              </a:defRPr>
            </a:lvl6pPr>
            <a:lvl7pPr marL="3656137" algn="l" defTabSz="609356" rtl="0" eaLnBrk="1" latinLnBrk="0" hangingPunct="1">
              <a:defRPr sz="2399" kern="1200">
                <a:solidFill>
                  <a:schemeClr val="tx1"/>
                </a:solidFill>
                <a:latin typeface="+mn-lt"/>
                <a:ea typeface="+mn-ea"/>
                <a:cs typeface="+mn-cs"/>
              </a:defRPr>
            </a:lvl7pPr>
            <a:lvl8pPr marL="4265493" algn="l" defTabSz="609356" rtl="0" eaLnBrk="1" latinLnBrk="0" hangingPunct="1">
              <a:defRPr sz="2399" kern="1200">
                <a:solidFill>
                  <a:schemeClr val="tx1"/>
                </a:solidFill>
                <a:latin typeface="+mn-lt"/>
                <a:ea typeface="+mn-ea"/>
                <a:cs typeface="+mn-cs"/>
              </a:defRPr>
            </a:lvl8pPr>
            <a:lvl9pPr marL="4874849" algn="l" defTabSz="609356" rtl="0" eaLnBrk="1" latinLnBrk="0" hangingPunct="1">
              <a:defRPr sz="2399" kern="1200">
                <a:solidFill>
                  <a:schemeClr val="tx1"/>
                </a:solidFill>
                <a:latin typeface="+mn-lt"/>
                <a:ea typeface="+mn-ea"/>
                <a:cs typeface="+mn-cs"/>
              </a:defRPr>
            </a:lvl9pPr>
          </a:lstStyle>
          <a:p>
            <a:pPr algn="ctr"/>
            <a:r>
              <a:rPr lang="en-US" sz="1750" b="1">
                <a:solidFill>
                  <a:schemeClr val="accent1"/>
                </a:solidFill>
                <a:latin typeface="+mj-lt"/>
              </a:rPr>
              <a:t>From the hospital</a:t>
            </a:r>
            <a:endParaRPr lang="en-US" sz="1797" b="1">
              <a:solidFill>
                <a:schemeClr val="accent1"/>
              </a:solidFill>
              <a:latin typeface="+mj-lt"/>
            </a:endParaRPr>
          </a:p>
        </p:txBody>
      </p:sp>
      <p:sp>
        <p:nvSpPr>
          <p:cNvPr id="2" name="Rectangle 1">
            <a:extLst>
              <a:ext uri="{FF2B5EF4-FFF2-40B4-BE49-F238E27FC236}">
                <a16:creationId xmlns:a16="http://schemas.microsoft.com/office/drawing/2014/main" id="{649AF733-1F38-4AE1-994A-027AF688A79F}"/>
              </a:ext>
            </a:extLst>
          </p:cNvPr>
          <p:cNvSpPr/>
          <p:nvPr/>
        </p:nvSpPr>
        <p:spPr>
          <a:xfrm>
            <a:off x="1320826" y="5288532"/>
            <a:ext cx="9886025" cy="646331"/>
          </a:xfrm>
          <a:prstGeom prst="rect">
            <a:avLst/>
          </a:prstGeom>
        </p:spPr>
        <p:txBody>
          <a:bodyPr wrap="square" lIns="91440" tIns="45720" rIns="91440" bIns="45720" anchor="t">
            <a:spAutoFit/>
          </a:bodyPr>
          <a:lstStyle>
            <a:defPPr>
              <a:defRPr lang="en-US"/>
            </a:defPPr>
            <a:lvl1pPr marL="0" algn="l" defTabSz="609356" rtl="0" eaLnBrk="1" latinLnBrk="0" hangingPunct="1">
              <a:defRPr sz="2399" kern="1200">
                <a:solidFill>
                  <a:schemeClr val="tx1"/>
                </a:solidFill>
                <a:latin typeface="+mn-lt"/>
                <a:ea typeface="+mn-ea"/>
                <a:cs typeface="+mn-cs"/>
              </a:defRPr>
            </a:lvl1pPr>
            <a:lvl2pPr marL="609356" algn="l" defTabSz="609356" rtl="0" eaLnBrk="1" latinLnBrk="0" hangingPunct="1">
              <a:defRPr sz="2399" kern="1200">
                <a:solidFill>
                  <a:schemeClr val="tx1"/>
                </a:solidFill>
                <a:latin typeface="+mn-lt"/>
                <a:ea typeface="+mn-ea"/>
                <a:cs typeface="+mn-cs"/>
              </a:defRPr>
            </a:lvl2pPr>
            <a:lvl3pPr marL="1218712" algn="l" defTabSz="609356" rtl="0" eaLnBrk="1" latinLnBrk="0" hangingPunct="1">
              <a:defRPr sz="2399" kern="1200">
                <a:solidFill>
                  <a:schemeClr val="tx1"/>
                </a:solidFill>
                <a:latin typeface="+mn-lt"/>
                <a:ea typeface="+mn-ea"/>
                <a:cs typeface="+mn-cs"/>
              </a:defRPr>
            </a:lvl3pPr>
            <a:lvl4pPr marL="1828068" algn="l" defTabSz="609356" rtl="0" eaLnBrk="1" latinLnBrk="0" hangingPunct="1">
              <a:defRPr sz="2399" kern="1200">
                <a:solidFill>
                  <a:schemeClr val="tx1"/>
                </a:solidFill>
                <a:latin typeface="+mn-lt"/>
                <a:ea typeface="+mn-ea"/>
                <a:cs typeface="+mn-cs"/>
              </a:defRPr>
            </a:lvl4pPr>
            <a:lvl5pPr marL="2437425" algn="l" defTabSz="609356" rtl="0" eaLnBrk="1" latinLnBrk="0" hangingPunct="1">
              <a:defRPr sz="2399" kern="1200">
                <a:solidFill>
                  <a:schemeClr val="tx1"/>
                </a:solidFill>
                <a:latin typeface="+mn-lt"/>
                <a:ea typeface="+mn-ea"/>
                <a:cs typeface="+mn-cs"/>
              </a:defRPr>
            </a:lvl5pPr>
            <a:lvl6pPr marL="3046781" algn="l" defTabSz="609356" rtl="0" eaLnBrk="1" latinLnBrk="0" hangingPunct="1">
              <a:defRPr sz="2399" kern="1200">
                <a:solidFill>
                  <a:schemeClr val="tx1"/>
                </a:solidFill>
                <a:latin typeface="+mn-lt"/>
                <a:ea typeface="+mn-ea"/>
                <a:cs typeface="+mn-cs"/>
              </a:defRPr>
            </a:lvl6pPr>
            <a:lvl7pPr marL="3656137" algn="l" defTabSz="609356" rtl="0" eaLnBrk="1" latinLnBrk="0" hangingPunct="1">
              <a:defRPr sz="2399" kern="1200">
                <a:solidFill>
                  <a:schemeClr val="tx1"/>
                </a:solidFill>
                <a:latin typeface="+mn-lt"/>
                <a:ea typeface="+mn-ea"/>
                <a:cs typeface="+mn-cs"/>
              </a:defRPr>
            </a:lvl7pPr>
            <a:lvl8pPr marL="4265493" algn="l" defTabSz="609356" rtl="0" eaLnBrk="1" latinLnBrk="0" hangingPunct="1">
              <a:defRPr sz="2399" kern="1200">
                <a:solidFill>
                  <a:schemeClr val="tx1"/>
                </a:solidFill>
                <a:latin typeface="+mn-lt"/>
                <a:ea typeface="+mn-ea"/>
                <a:cs typeface="+mn-cs"/>
              </a:defRPr>
            </a:lvl8pPr>
            <a:lvl9pPr marL="4874849" algn="l" defTabSz="609356" rtl="0" eaLnBrk="1" latinLnBrk="0" hangingPunct="1">
              <a:defRPr sz="2399" kern="1200">
                <a:solidFill>
                  <a:schemeClr val="tx1"/>
                </a:solidFill>
                <a:latin typeface="+mn-lt"/>
                <a:ea typeface="+mn-ea"/>
                <a:cs typeface="+mn-cs"/>
              </a:defRPr>
            </a:lvl9pPr>
          </a:lstStyle>
          <a:p>
            <a:pPr lvl="0" algn="ctr" defTabSz="710542">
              <a:lnSpc>
                <a:spcPct val="90000"/>
              </a:lnSpc>
              <a:spcBef>
                <a:spcPct val="0"/>
              </a:spcBef>
              <a:spcAft>
                <a:spcPct val="35000"/>
              </a:spcAft>
            </a:pPr>
            <a:r>
              <a:rPr lang="en-US" sz="2000" b="1">
                <a:solidFill>
                  <a:schemeClr val="tx2"/>
                </a:solidFill>
              </a:rPr>
              <a:t>If they don't match, you have received a balance bill. Our team is here to help.                                </a:t>
            </a:r>
            <a:r>
              <a:rPr lang="en-US" sz="2000" b="1">
                <a:solidFill>
                  <a:schemeClr val="accent1"/>
                </a:solidFill>
              </a:rPr>
              <a:t>Contact us at the number on your Benefits ID card.</a:t>
            </a:r>
          </a:p>
        </p:txBody>
      </p:sp>
      <p:pic>
        <p:nvPicPr>
          <p:cNvPr id="11" name="Picture 10" descr="A picture containing airplane, shirt&#10;&#10;Description automatically generated">
            <a:extLst>
              <a:ext uri="{FF2B5EF4-FFF2-40B4-BE49-F238E27FC236}">
                <a16:creationId xmlns:a16="http://schemas.microsoft.com/office/drawing/2014/main" id="{97CAD929-BFC8-9D45-972C-7DA6FC2525F2}"/>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602572" y="2270022"/>
            <a:ext cx="2777423" cy="1158978"/>
          </a:xfrm>
          <a:prstGeom prst="rect">
            <a:avLst/>
          </a:prstGeom>
          <a:solidFill>
            <a:schemeClr val="accent5"/>
          </a:solidFill>
        </p:spPr>
      </p:pic>
      <p:sp>
        <p:nvSpPr>
          <p:cNvPr id="23" name="Slide Number Placeholder 233">
            <a:extLst>
              <a:ext uri="{FF2B5EF4-FFF2-40B4-BE49-F238E27FC236}">
                <a16:creationId xmlns:a16="http://schemas.microsoft.com/office/drawing/2014/main" id="{D7DED940-235A-4D78-8347-B83EA50A9524}"/>
              </a:ext>
            </a:extLst>
          </p:cNvPr>
          <p:cNvSpPr txBox="1">
            <a:spLocks/>
          </p:cNvSpPr>
          <p:nvPr/>
        </p:nvSpPr>
        <p:spPr>
          <a:xfrm>
            <a:off x="0" y="6409748"/>
            <a:ext cx="685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BE895FD-3AE7-4BFE-B7CA-1D4CA5F3790D}" type="slidenum">
              <a:rPr lang="en-US" sz="1000" smtClean="0">
                <a:solidFill>
                  <a:srgbClr val="888888"/>
                </a:solidFill>
              </a:rPr>
              <a:pPr algn="ctr"/>
              <a:t>8</a:t>
            </a:fld>
            <a:endParaRPr lang="en-US" sz="1000">
              <a:solidFill>
                <a:srgbClr val="888888"/>
              </a:solidFill>
            </a:endParaRPr>
          </a:p>
        </p:txBody>
      </p:sp>
      <p:pic>
        <p:nvPicPr>
          <p:cNvPr id="6" name="Picture 5" descr="A close-up of a health benefits plan&#10;&#10;Description automatically generated">
            <a:extLst>
              <a:ext uri="{FF2B5EF4-FFF2-40B4-BE49-F238E27FC236}">
                <a16:creationId xmlns:a16="http://schemas.microsoft.com/office/drawing/2014/main" id="{AA18897F-79D9-E22C-45B1-E818A3EBC4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9821" y="1741298"/>
            <a:ext cx="1737116" cy="2073981"/>
          </a:xfrm>
          <a:prstGeom prst="rect">
            <a:avLst/>
          </a:prstGeom>
        </p:spPr>
      </p:pic>
      <p:pic>
        <p:nvPicPr>
          <p:cNvPr id="9" name="Picture 8" descr="A screenshot of a phone&#10;&#10;Description automatically generated">
            <a:extLst>
              <a:ext uri="{FF2B5EF4-FFF2-40B4-BE49-F238E27FC236}">
                <a16:creationId xmlns:a16="http://schemas.microsoft.com/office/drawing/2014/main" id="{7C5D5671-1D02-F8CE-87DA-88B789B1B3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01499" y="1741298"/>
            <a:ext cx="1650680" cy="1969588"/>
          </a:xfrm>
          <a:prstGeom prst="rect">
            <a:avLst/>
          </a:prstGeom>
        </p:spPr>
      </p:pic>
      <p:sp>
        <p:nvSpPr>
          <p:cNvPr id="3" name="Rectangle 2">
            <a:extLst>
              <a:ext uri="{FF2B5EF4-FFF2-40B4-BE49-F238E27FC236}">
                <a16:creationId xmlns:a16="http://schemas.microsoft.com/office/drawing/2014/main" id="{2E4A1274-1A09-E3EE-2A9E-350EA5894AC6}"/>
              </a:ext>
            </a:extLst>
          </p:cNvPr>
          <p:cNvSpPr/>
          <p:nvPr/>
        </p:nvSpPr>
        <p:spPr>
          <a:xfrm>
            <a:off x="8575288" y="3021981"/>
            <a:ext cx="1326995" cy="549939"/>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CC9A664-B201-A61B-D856-91D42B67E24F}"/>
              </a:ext>
            </a:extLst>
          </p:cNvPr>
          <p:cNvSpPr txBox="1"/>
          <p:nvPr/>
        </p:nvSpPr>
        <p:spPr>
          <a:xfrm>
            <a:off x="8575288" y="3122341"/>
            <a:ext cx="1226634" cy="514738"/>
          </a:xfrm>
          <a:prstGeom prst="rect">
            <a:avLst/>
          </a:prstGeom>
          <a:noFill/>
        </p:spPr>
        <p:txBody>
          <a:bodyPr wrap="square" lIns="0" tIns="72000" rIns="72000" bIns="72000" rtlCol="0">
            <a:spAutoFit/>
          </a:bodyPr>
          <a:lstStyle/>
          <a:p>
            <a:pPr algn="ctr"/>
            <a:r>
              <a:rPr lang="en-US" sz="2400" b="1">
                <a:latin typeface="Helvetica Neue Medium" panose="02000503000000020004"/>
              </a:rPr>
              <a:t>$1,800</a:t>
            </a:r>
          </a:p>
        </p:txBody>
      </p:sp>
      <p:sp>
        <p:nvSpPr>
          <p:cNvPr id="7" name="Oval 6">
            <a:extLst>
              <a:ext uri="{FF2B5EF4-FFF2-40B4-BE49-F238E27FC236}">
                <a16:creationId xmlns:a16="http://schemas.microsoft.com/office/drawing/2014/main" id="{3BE14F63-78EF-B65F-67F5-D9AD370B7AB4}"/>
              </a:ext>
            </a:extLst>
          </p:cNvPr>
          <p:cNvSpPr/>
          <p:nvPr/>
        </p:nvSpPr>
        <p:spPr>
          <a:xfrm>
            <a:off x="8575288" y="3122341"/>
            <a:ext cx="1226634" cy="5147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4892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wearing a headset&#10;&#10;AI-generated content may be incorrect.">
            <a:extLst>
              <a:ext uri="{FF2B5EF4-FFF2-40B4-BE49-F238E27FC236}">
                <a16:creationId xmlns:a16="http://schemas.microsoft.com/office/drawing/2014/main" id="{54E06926-6243-1DBF-B75F-51422089095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802" b="7802"/>
          <a:stretch>
            <a:fillRect/>
          </a:stretch>
        </p:blipFill>
        <p:spPr/>
      </p:pic>
      <p:sp>
        <p:nvSpPr>
          <p:cNvPr id="7" name="Slide Number Placeholder 6">
            <a:extLst>
              <a:ext uri="{FF2B5EF4-FFF2-40B4-BE49-F238E27FC236}">
                <a16:creationId xmlns:a16="http://schemas.microsoft.com/office/drawing/2014/main" id="{125F8B3E-4B7A-450D-83D7-B54B47DF04EE}"/>
              </a:ext>
            </a:extLst>
          </p:cNvPr>
          <p:cNvSpPr>
            <a:spLocks noGrp="1"/>
          </p:cNvSpPr>
          <p:nvPr>
            <p:ph type="sldNum" sz="quarter" idx="4294967295"/>
          </p:nvPr>
        </p:nvSpPr>
        <p:spPr>
          <a:xfrm>
            <a:off x="0" y="6540500"/>
            <a:ext cx="515938" cy="246063"/>
          </a:xfrm>
        </p:spPr>
        <p:txBody>
          <a:bodyPr/>
          <a:lstStyle/>
          <a:p>
            <a:fld id="{9BE895FD-3AE7-4BFE-B7CA-1D4CA5F3790D}" type="slidenum">
              <a:rPr lang="en-US" dirty="0" smtClean="0">
                <a:solidFill>
                  <a:srgbClr val="888888"/>
                </a:solidFill>
              </a:rPr>
              <a:pPr/>
              <a:t>9</a:t>
            </a:fld>
            <a:endParaRPr lang="en-US">
              <a:solidFill>
                <a:srgbClr val="888888"/>
              </a:solidFill>
            </a:endParaRPr>
          </a:p>
        </p:txBody>
      </p:sp>
      <p:sp>
        <p:nvSpPr>
          <p:cNvPr id="2" name="Title 1">
            <a:extLst>
              <a:ext uri="{FF2B5EF4-FFF2-40B4-BE49-F238E27FC236}">
                <a16:creationId xmlns:a16="http://schemas.microsoft.com/office/drawing/2014/main" id="{AF4E7E5D-7B34-4687-8A33-186414994840}"/>
              </a:ext>
            </a:extLst>
          </p:cNvPr>
          <p:cNvSpPr>
            <a:spLocks noGrp="1"/>
          </p:cNvSpPr>
          <p:nvPr>
            <p:ph type="title" idx="4294967295"/>
          </p:nvPr>
        </p:nvSpPr>
        <p:spPr>
          <a:xfrm>
            <a:off x="365760" y="1562790"/>
            <a:ext cx="2883049" cy="3299665"/>
          </a:xfrm>
        </p:spPr>
        <p:txBody>
          <a:bodyPr>
            <a:normAutofit/>
          </a:bodyPr>
          <a:lstStyle/>
          <a:p>
            <a:r>
              <a:rPr lang="en-US" sz="4400"/>
              <a:t>Helpful Tips and Reminders</a:t>
            </a:r>
          </a:p>
        </p:txBody>
      </p:sp>
    </p:spTree>
    <p:extLst>
      <p:ext uri="{BB962C8B-B14F-4D97-AF65-F5344CB8AC3E}">
        <p14:creationId xmlns:p14="http://schemas.microsoft.com/office/powerpoint/2010/main" val="3562485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Core Layouts">
  <a:themeElements>
    <a:clrScheme name="Office">
      <a:dk1>
        <a:srgbClr val="000000"/>
      </a:dk1>
      <a:lt1>
        <a:srgbClr val="FFFFFF"/>
      </a:lt1>
      <a:dk2>
        <a:srgbClr val="074757"/>
      </a:dk2>
      <a:lt2>
        <a:srgbClr val="E7E6E6"/>
      </a:lt2>
      <a:accent1>
        <a:srgbClr val="067E79"/>
      </a:accent1>
      <a:accent2>
        <a:srgbClr val="18B1A9"/>
      </a:accent2>
      <a:accent3>
        <a:srgbClr val="45C58E"/>
      </a:accent3>
      <a:accent4>
        <a:srgbClr val="6B6B6B"/>
      </a:accent4>
      <a:accent5>
        <a:srgbClr val="C8FA36"/>
      </a:accent5>
      <a:accent6>
        <a:srgbClr val="F6FAFA"/>
      </a:accent6>
      <a:hlink>
        <a:srgbClr val="0563C1"/>
      </a:hlink>
      <a:folHlink>
        <a:srgbClr val="954F72"/>
      </a:folHlink>
    </a:clrScheme>
    <a:fontScheme name="Custom 119">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rnd">
          <a:solidFill>
            <a:schemeClr val="tx2"/>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72000" rIns="72000" bIns="72000" rtlCol="0">
        <a:spAutoFit/>
      </a:bodyPr>
      <a:lstStyle>
        <a:defPPr algn="l">
          <a:defRPr sz="1600" dirty="0" smtClean="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re Layouts">
  <a:themeElements>
    <a:clrScheme name="Office">
      <a:dk1>
        <a:srgbClr val="000000"/>
      </a:dk1>
      <a:lt1>
        <a:srgbClr val="FFFFFF"/>
      </a:lt1>
      <a:dk2>
        <a:srgbClr val="074757"/>
      </a:dk2>
      <a:lt2>
        <a:srgbClr val="E7E6E6"/>
      </a:lt2>
      <a:accent1>
        <a:srgbClr val="067E79"/>
      </a:accent1>
      <a:accent2>
        <a:srgbClr val="18B1A9"/>
      </a:accent2>
      <a:accent3>
        <a:srgbClr val="45C58E"/>
      </a:accent3>
      <a:accent4>
        <a:srgbClr val="6B6B6B"/>
      </a:accent4>
      <a:accent5>
        <a:srgbClr val="C8FA36"/>
      </a:accent5>
      <a:accent6>
        <a:srgbClr val="F6FAFA"/>
      </a:accent6>
      <a:hlink>
        <a:srgbClr val="0563C1"/>
      </a:hlink>
      <a:folHlink>
        <a:srgbClr val="954F72"/>
      </a:folHlink>
    </a:clrScheme>
    <a:fontScheme name="Custom 119">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rnd">
          <a:solidFill>
            <a:schemeClr val="tx2"/>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72000" rIns="72000" bIns="72000" rtlCol="0">
        <a:spAutoFit/>
      </a:bodyPr>
      <a:lstStyle>
        <a:defPPr algn="l">
          <a:defRPr sz="1600" dirty="0" smtClean="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ore Layouts">
  <a:themeElements>
    <a:clrScheme name="Office">
      <a:dk1>
        <a:srgbClr val="000000"/>
      </a:dk1>
      <a:lt1>
        <a:srgbClr val="FFFFFF"/>
      </a:lt1>
      <a:dk2>
        <a:srgbClr val="074757"/>
      </a:dk2>
      <a:lt2>
        <a:srgbClr val="E7E6E6"/>
      </a:lt2>
      <a:accent1>
        <a:srgbClr val="067E79"/>
      </a:accent1>
      <a:accent2>
        <a:srgbClr val="18B1A9"/>
      </a:accent2>
      <a:accent3>
        <a:srgbClr val="45C58E"/>
      </a:accent3>
      <a:accent4>
        <a:srgbClr val="6B6B6B"/>
      </a:accent4>
      <a:accent5>
        <a:srgbClr val="C8FA36"/>
      </a:accent5>
      <a:accent6>
        <a:srgbClr val="F6FAFA"/>
      </a:accent6>
      <a:hlink>
        <a:srgbClr val="0563C1"/>
      </a:hlink>
      <a:folHlink>
        <a:srgbClr val="954F72"/>
      </a:folHlink>
    </a:clrScheme>
    <a:fontScheme name="Custom 119">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rnd">
          <a:solidFill>
            <a:schemeClr val="tx2"/>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72000" rIns="72000" bIns="72000" rtlCol="0">
        <a:spAutoFit/>
      </a:bodyPr>
      <a:lstStyle>
        <a:defPPr algn="l">
          <a:defRPr sz="1600" dirty="0" smtClean="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NotesforUse xmlns="8dd7c433-c2c9-4d14-be86-4ab89ec3ed13" xsi:nil="true"/>
    <Number_x0020_of_x0020_Files xmlns="8dd7c433-c2c9-4d14-be86-4ab89ec3ed13" xsi:nil="true"/>
    <_Flow_SignoffStatus xmlns="8dd7c433-c2c9-4d14-be86-4ab89ec3ed13" xsi:nil="true"/>
    <Publish xmlns="8dd7c433-c2c9-4d14-be86-4ab89ec3ed13">false</Publish>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902957CDACF404E9ADE26B77497E9D4" ma:contentTypeVersion="19" ma:contentTypeDescription="Create a new document." ma:contentTypeScope="" ma:versionID="2cc8a53f3af7d85ff9f28bbd4120f2f9">
  <xsd:schema xmlns:xsd="http://www.w3.org/2001/XMLSchema" xmlns:xs="http://www.w3.org/2001/XMLSchema" xmlns:p="http://schemas.microsoft.com/office/2006/metadata/properties" xmlns:ns2="8dd7c433-c2c9-4d14-be86-4ab89ec3ed13" xmlns:ns3="ae5c36ff-4412-4e99-9197-def81eb0fb15" targetNamespace="http://schemas.microsoft.com/office/2006/metadata/properties" ma:root="true" ma:fieldsID="1f86df25b9c42247819802f548ae2bcc" ns2:_="" ns3:_="">
    <xsd:import namespace="8dd7c433-c2c9-4d14-be86-4ab89ec3ed13"/>
    <xsd:import namespace="ae5c36ff-4412-4e99-9197-def81eb0fb1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Number_x0020_of_x0020_Files" minOccurs="0"/>
                <xsd:element ref="ns3:SharedWithUsers" minOccurs="0"/>
                <xsd:element ref="ns3:SharedWithDetails" minOccurs="0"/>
                <xsd:element ref="ns2:MediaServiceAutoKeyPoints" minOccurs="0"/>
                <xsd:element ref="ns2:MediaServiceKeyPoints" minOccurs="0"/>
                <xsd:element ref="ns2:NotesforUse" minOccurs="0"/>
                <xsd:element ref="ns2:MediaServiceAutoTags" minOccurs="0"/>
                <xsd:element ref="ns2:MediaServiceOCR" minOccurs="0"/>
                <xsd:element ref="ns2:MediaLengthInSeconds" minOccurs="0"/>
                <xsd:element ref="ns2:MediaServiceGenerationTime" minOccurs="0"/>
                <xsd:element ref="ns2:MediaServiceEventHashCode" minOccurs="0"/>
                <xsd:element ref="ns2:MediaServiceObjectDetectorVersions" minOccurs="0"/>
                <xsd:element ref="ns2:Publish" minOccurs="0"/>
                <xsd:element ref="ns2:_Flow_SignoffStatu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d7c433-c2c9-4d14-be86-4ab89ec3ed1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Number_x0020_of_x0020_Files" ma:index="11" nillable="true" ma:displayName="Number of Files" ma:internalName="Number_x0020_of_x0020_Files">
      <xsd:simpleType>
        <xsd:restriction base="dms:Number"/>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NotesforUse" ma:index="16" nillable="true" ma:displayName="Notes for Use" ma:format="Dropdown" ma:internalName="NotesforUse">
      <xsd:simpleType>
        <xsd:restriction base="dms:Note">
          <xsd:maxLength value="255"/>
        </xsd:restrictio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Publish" ma:index="23" nillable="true" ma:displayName="Publish to Showpad" ma:default="0" ma:format="Dropdown" ma:internalName="Publish">
      <xsd:simpleType>
        <xsd:restriction base="dms:Boolean"/>
      </xsd:simpleType>
    </xsd:element>
    <xsd:element name="_Flow_SignoffStatus" ma:index="24" nillable="true" ma:displayName="Sign-off status" ma:internalName="Sign_x002d_off_x0020_status">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e5c36ff-4412-4e99-9197-def81eb0fb1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16D98B7-DFA5-4DE8-BACC-8947D01E8E49}">
  <ds:schemaRefs>
    <ds:schemaRef ds:uri="8dd7c433-c2c9-4d14-be86-4ab89ec3ed13"/>
    <ds:schemaRef ds:uri="ae5c36ff-4412-4e99-9197-def81eb0fb1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8F7368C-6560-41F5-8117-7FC30D33AA44}">
  <ds:schemaRefs>
    <ds:schemaRef ds:uri="http://schemas.microsoft.com/sharepoint/v3/contenttype/forms"/>
  </ds:schemaRefs>
</ds:datastoreItem>
</file>

<file path=customXml/itemProps3.xml><?xml version="1.0" encoding="utf-8"?>
<ds:datastoreItem xmlns:ds="http://schemas.openxmlformats.org/officeDocument/2006/customXml" ds:itemID="{0BB3F6BA-94F2-4A70-801C-83AE88F4628D}">
  <ds:schemaRefs>
    <ds:schemaRef ds:uri="8dd7c433-c2c9-4d14-be86-4ab89ec3ed13"/>
    <ds:schemaRef ds:uri="ae5c36ff-4412-4e99-9197-def81eb0fb1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286d4450-5664-4816-96c4-9f06627f54e9}" enabled="1" method="Standard" siteId="{bfe64bff-8128-4feb-98d5-159b2e21b6ae}" contentBits="0" removed="0"/>
</clbl:labelList>
</file>

<file path=docProps/app.xml><?xml version="1.0" encoding="utf-8"?>
<Properties xmlns="http://schemas.openxmlformats.org/officeDocument/2006/extended-properties" xmlns:vt="http://schemas.openxmlformats.org/officeDocument/2006/docPropsVTypes">
  <TotalTime>32</TotalTime>
  <Words>1240</Words>
  <Application>Microsoft Office PowerPoint</Application>
  <PresentationFormat>Widescreen</PresentationFormat>
  <Paragraphs>107</Paragraphs>
  <Slides>12</Slides>
  <Notes>6</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12</vt:i4>
      </vt:variant>
    </vt:vector>
  </HeadingPairs>
  <TitlesOfParts>
    <vt:vector size="23" baseType="lpstr">
      <vt:lpstr>Arial</vt:lpstr>
      <vt:lpstr>Avenir Next LT Pro</vt:lpstr>
      <vt:lpstr>Calibri</vt:lpstr>
      <vt:lpstr>Helvetica Neue</vt:lpstr>
      <vt:lpstr>Helvetica Neue Light</vt:lpstr>
      <vt:lpstr>Helvetica Neue Light</vt:lpstr>
      <vt:lpstr>Helvetica Neue Medium</vt:lpstr>
      <vt:lpstr>Tahoma</vt:lpstr>
      <vt:lpstr>1_Core Layouts</vt:lpstr>
      <vt:lpstr>Core Layouts</vt:lpstr>
      <vt:lpstr>2_Core Layouts</vt:lpstr>
      <vt:lpstr>Blended Plan Information American Senior Communities</vt:lpstr>
      <vt:lpstr>Partnering with you every step of the way. </vt:lpstr>
      <vt:lpstr>Member Support </vt:lpstr>
      <vt:lpstr>Going to Your Provider</vt:lpstr>
      <vt:lpstr>PowerPoint Presentation</vt:lpstr>
      <vt:lpstr>Our Price Protection ensures accurate billing.</vt:lpstr>
      <vt:lpstr>How billing and payment work.</vt:lpstr>
      <vt:lpstr>Compare Your Explanation of Benefits (EOB) to Your Provider Bill</vt:lpstr>
      <vt:lpstr>Helpful Tips and Reminders</vt:lpstr>
      <vt:lpstr>Helpful Tips About Your Plan</vt:lpstr>
      <vt:lpstr>3 Things to Remember</vt:lpstr>
      <vt:lpstr>Welcome to AmberiBen &amp;  Imagine360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Communications Strategy Overview</dc:title>
  <dc:creator>April Gucciardi</dc:creator>
  <cp:lastModifiedBy>Tara Meader</cp:lastModifiedBy>
  <cp:revision>7</cp:revision>
  <dcterms:created xsi:type="dcterms:W3CDTF">2019-07-16T21:04:12Z</dcterms:created>
  <dcterms:modified xsi:type="dcterms:W3CDTF">2025-10-09T14:19:49Z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0x010100D902957CDACF404E9ADE26B77497E9D4</vt:lpwstr>
  </property>
  <property fmtid="{D5CDD505-2E9C-101B-9397-08002B2CF9AE}" pid="3" name="MediaServiceImageTags">
    <vt:lpwstr/>
  </property>
</Properties>
</file>