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5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37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81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76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9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27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38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1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4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36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299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28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D890D-0CC2-4189-A5F9-3594712BD001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7929A-CC32-4414-95CE-3B683CD0A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38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WC_Safety@ASCSeniorCare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28D3F-898C-428A-A285-68D52B91A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12" y="270235"/>
            <a:ext cx="7886700" cy="1325563"/>
          </a:xfrm>
        </p:spPr>
        <p:txBody>
          <a:bodyPr/>
          <a:lstStyle/>
          <a:p>
            <a:r>
              <a:rPr lang="en-US" dirty="0"/>
              <a:t>WC Reporting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8183E-72F3-47A2-B4F9-18672B7BF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74" y="1509623"/>
            <a:ext cx="8066776" cy="4144728"/>
          </a:xfrm>
        </p:spPr>
        <p:txBody>
          <a:bodyPr>
            <a:normAutofit fontScale="92500"/>
          </a:bodyPr>
          <a:lstStyle/>
          <a:p>
            <a:r>
              <a:rPr lang="en-US" sz="1800" dirty="0"/>
              <a:t>Employees are required to report all work-related illnesses and injuries, no matter how slight, including incidents and accidents where no medical treatment or time off is needed at the time. </a:t>
            </a:r>
          </a:p>
          <a:p>
            <a:r>
              <a:rPr lang="en-US" sz="1800" dirty="0"/>
              <a:t>Employee and supervisor call CorVel reporting line within 24 hours of the injury. </a:t>
            </a:r>
          </a:p>
          <a:p>
            <a:pPr lvl="1"/>
            <a:r>
              <a:rPr lang="en-US" sz="1500" b="1" dirty="0"/>
              <a:t>24/7 Reporting Number: (844) 391-7985</a:t>
            </a:r>
          </a:p>
          <a:p>
            <a:pPr lvl="1"/>
            <a:r>
              <a:rPr lang="en-US" sz="1600" dirty="0"/>
              <a:t>If it is an emergency and 911 is called, the supervisor would call CorVel and alert </a:t>
            </a:r>
            <a:r>
              <a:rPr lang="en-US" sz="1600" dirty="0">
                <a:hlinkClick r:id="rId3"/>
              </a:rPr>
              <a:t>WC_Safety@ASCSeniorCare.com</a:t>
            </a:r>
            <a:r>
              <a:rPr lang="en-US" sz="1600" dirty="0"/>
              <a:t> immediately. </a:t>
            </a:r>
          </a:p>
          <a:p>
            <a:r>
              <a:rPr lang="en-US" sz="1800" dirty="0"/>
              <a:t>CorVel will direct the employee of their next steps such as first aid, urgent care, or ER. </a:t>
            </a:r>
          </a:p>
          <a:p>
            <a:pPr lvl="1"/>
            <a:r>
              <a:rPr lang="en-US" sz="1600" dirty="0"/>
              <a:t>CorVel will follow up after 24 hours with employee to address health status and concerns.</a:t>
            </a:r>
          </a:p>
          <a:p>
            <a:r>
              <a:rPr lang="en-US" sz="1800" dirty="0"/>
              <a:t>CorVel adjuster will follow-up with the employee and the facility regarding next steps. </a:t>
            </a:r>
          </a:p>
          <a:p>
            <a:r>
              <a:rPr lang="en-US" sz="1800" dirty="0"/>
              <a:t>To ensure that the employee is receiving the best care possible, employees must cooperate with the CorVel adjuster’s instructions. Facilities must be providing all documentation needed and responding in a timely manner.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31F817-2154-8773-7DAB-46043C3FC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79" y="5871410"/>
            <a:ext cx="1812758" cy="90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2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169</Words>
  <Application>Microsoft Office PowerPoint</Application>
  <PresentationFormat>Letter Paper (8.5x11 in)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WC Reporting Procedure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Jones</dc:creator>
  <cp:lastModifiedBy>Mary Hedlund</cp:lastModifiedBy>
  <cp:revision>8</cp:revision>
  <dcterms:created xsi:type="dcterms:W3CDTF">2021-05-26T20:39:05Z</dcterms:created>
  <dcterms:modified xsi:type="dcterms:W3CDTF">2026-07-19T22:58:28Z</dcterms:modified>
</cp:coreProperties>
</file>