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7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73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95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7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38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4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6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9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18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6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D890D-0CC2-4189-A5F9-3594712BD00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7929A-CC32-4414-95CE-3B683CD0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8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scbenefitsadministrators@asccare.com" TargetMode="External"/><Relationship Id="rId5" Type="http://schemas.openxmlformats.org/officeDocument/2006/relationships/hyperlink" Target="https://ascom.mybenefitsinfo.com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D8E67F2-F753-4E06-8229-4970A6725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933"/>
            <a:ext cx="6483094" cy="6854272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E1BDFD-564B-44A4-841A-50D6A8E7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/>
        </p:blipFill>
        <p:spPr>
          <a:xfrm>
            <a:off x="-1" y="1"/>
            <a:ext cx="9144000" cy="6858000"/>
          </a:xfrm>
          <a:prstGeom prst="rect">
            <a:avLst/>
          </a:prstGeom>
        </p:spPr>
      </p:pic>
      <p:sp>
        <p:nvSpPr>
          <p:cNvPr id="16" name="Freeform 60">
            <a:extLst>
              <a:ext uri="{FF2B5EF4-FFF2-40B4-BE49-F238E27FC236}">
                <a16:creationId xmlns:a16="http://schemas.microsoft.com/office/drawing/2014/main" id="{007B8288-68CC-4847-8419-CF535B6B7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5428" y="4444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2A269-F24E-7F49-1C55-F72281306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138" y="337015"/>
            <a:ext cx="2789568" cy="9865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0542A3-279A-8549-FC40-1DC813E91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212" y="1434609"/>
            <a:ext cx="3733482" cy="1091997"/>
          </a:xfrm>
        </p:spPr>
        <p:txBody>
          <a:bodyPr>
            <a:normAutofit/>
          </a:bodyPr>
          <a:lstStyle/>
          <a:p>
            <a:r>
              <a:rPr lang="en-US" sz="3000">
                <a:solidFill>
                  <a:srgbClr val="000000"/>
                </a:solidFill>
              </a:rPr>
              <a:t>WellBridge Surgical</a:t>
            </a:r>
          </a:p>
        </p:txBody>
      </p:sp>
      <p:sp>
        <p:nvSpPr>
          <p:cNvPr id="18" name="Freeform 68">
            <a:extLst>
              <a:ext uri="{FF2B5EF4-FFF2-40B4-BE49-F238E27FC236}">
                <a16:creationId xmlns:a16="http://schemas.microsoft.com/office/drawing/2014/main" id="{32BA8EA8-C1B6-4309-B674-F9F399B96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12701"/>
            <a:ext cx="4942590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D27C4B-151F-F09C-B6B2-90B4CE288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441" y="2337333"/>
            <a:ext cx="3733183" cy="444426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DE337-B0C5-B2CD-B352-43A463878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328" y="2674509"/>
            <a:ext cx="3733184" cy="291452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kern="1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WellBridge</a:t>
            </a:r>
            <a:r>
              <a:rPr lang="en-US" sz="14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Surgical for Outpatient Procedures</a:t>
            </a:r>
          </a:p>
          <a:p>
            <a:pPr marL="0" indent="0">
              <a:buNone/>
            </a:pPr>
            <a:r>
              <a:rPr lang="en-US" sz="14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Employees and their dependents enrolled in one of the ASC medical plans for 2027 have the option to utilize </a:t>
            </a:r>
            <a:r>
              <a:rPr lang="en-US" sz="1400" kern="1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WellBridge</a:t>
            </a:r>
            <a:r>
              <a:rPr lang="en-US" sz="14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Surgical for certain surgical procedures that are covered under the ASC medical plans. If these procedures are performed at the </a:t>
            </a:r>
            <a:r>
              <a:rPr lang="en-US" sz="1400" kern="1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WellBridge</a:t>
            </a:r>
            <a:r>
              <a:rPr lang="en-US" sz="14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Surgical facility, employee’s out-of-pocket expenses incurred at </a:t>
            </a:r>
            <a:r>
              <a:rPr lang="en-US" sz="1400" kern="1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WellBridge</a:t>
            </a:r>
            <a:r>
              <a:rPr lang="en-US" sz="14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Surgical will be covered in full by the plan. </a:t>
            </a:r>
          </a:p>
          <a:p>
            <a:pPr marL="0" indent="0">
              <a:buNone/>
            </a:pPr>
            <a:r>
              <a:rPr lang="en-US" sz="1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employees to learn more about </a:t>
            </a:r>
            <a:r>
              <a:rPr lang="en-US" sz="1200" kern="100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WellBridge</a:t>
            </a:r>
            <a:r>
              <a:rPr lang="en-US" sz="1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Surgical they can visit the ASC Employee Benefits Portal (</a:t>
            </a:r>
            <a:r>
              <a:rPr lang="en-US" sz="1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https://ascom.mybenefitsinfo.com/</a:t>
            </a:r>
            <a:r>
              <a:rPr lang="en-US" sz="1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or reach out to </a:t>
            </a:r>
            <a:r>
              <a:rPr lang="en-US" sz="1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ascbenefitsadministrators@asccare.com</a:t>
            </a:r>
            <a:r>
              <a:rPr lang="en-US" sz="1200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sz="1200" dirty="0">
              <a:solidFill>
                <a:srgbClr val="0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4ADC1A-C941-AEEE-68C8-E81EC714E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0715" y="6068091"/>
            <a:ext cx="1307526" cy="64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082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103</Words>
  <Application>Microsoft Office PowerPoint</Application>
  <PresentationFormat>Letter Paper (8.5x11 in)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WellBridge Surgical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Denise Jones</dc:creator>
  <cp:lastModifiedBy>Mary Hedlund</cp:lastModifiedBy>
  <cp:revision>3</cp:revision>
  <dcterms:created xsi:type="dcterms:W3CDTF">2021-05-26T20:39:05Z</dcterms:created>
  <dcterms:modified xsi:type="dcterms:W3CDTF">2026-09-28T17:11:04Z</dcterms:modified>
</cp:coreProperties>
</file>